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06E1-C50E-4F51-83EC-522B0143474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DFDF-B531-40EB-93F4-BBD008BF5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vectors/rodina-kreslen%c3%bd-lid%c3%a9-otec-m%c3%a1ma-503399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Pixabay</a:t>
            </a:r>
            <a:r>
              <a:rPr lang="en-US" dirty="0">
                <a:cs typeface="Calibri"/>
              </a:rPr>
              <a:t> - </a:t>
            </a:r>
            <a:r>
              <a:rPr lang="en-US" dirty="0">
                <a:hlinkClick r:id="rId3"/>
              </a:rPr>
              <a:t>https://pixabay.com/cs/vectors/rodina-kreslen%c3%bd-lid%c3%a9-otec-m%c3%a1ma-5033990/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0D937-33D9-4D72-BF3D-E4AB8482F4C6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6339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600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411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51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17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46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1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70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8338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onika, reproduktor, megafon&#10;&#10;Popis byl vytvořen automaticky">
            <a:extLst>
              <a:ext uri="{FF2B5EF4-FFF2-40B4-BE49-F238E27FC236}">
                <a16:creationId xmlns:a16="http://schemas.microsoft.com/office/drawing/2014/main" id="{E66455C9-D030-4674-8860-495F07B82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22922"/>
          <a:stretch/>
        </p:blipFill>
        <p:spPr>
          <a:xfrm>
            <a:off x="0" y="1545578"/>
            <a:ext cx="12207860" cy="3970318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B5ED637-176F-4985-A70C-B6DA7A8667CA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7D46EE-2106-4891-8865-FE6B3F4CA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6AE17CB-C363-4116-9D79-9BACF05A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D7928026-7BD2-4DC4-BC2D-4778F7A3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B1E6A2-6393-4154-B52F-EC2BDB464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69CBA9-B546-44B8-A0B0-AEC4031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EC0892B-F1D5-4DA9-8705-AD2C0D46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10AC716-0084-4C87-A68E-19C90C74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1F212BC-1DBF-4574-918A-4C8ADEBA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BC595D0-1B36-4B6A-BEFF-41E24608A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8C89933-E69E-4563-A83C-7CD98B9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010DA23-60DD-4286-A9B8-59EFEDE3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D12BB4-F1AA-4643-9318-A06EADCC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2B524AD-AF07-4796-AEB6-6DCE91B5B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9364BAF-7C5A-4B39-A4BE-7D108F54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8131752-47D2-490E-97D3-D92EF88C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CDA9A1E-919C-41EB-AFAC-5A02DE23C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F93D6B-13C6-426C-A46B-79A59DF6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624E071-5A67-4038-B7EA-0CD5A490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A80ACBF-E829-449F-BA19-0D981EEC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41646B3-2055-4497-9AC2-738DDD37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55ED86D-0AA9-4E51-BBC2-397EB07D9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4A76D52-7AAE-411E-948C-5072F8B3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F6D6E2D6-A744-4062-91B6-802FD1359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6E43F6C-B8EA-4F43-AE35-F8AB1A69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40279A1-AB70-4C29-8EBD-97015E0D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5C05DB0-9419-4EFA-AD6C-77A70F2B0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E9F1DD8-1FB8-4EE0-8F3D-6F7A8EC3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956C4A0-DCC4-4D47-BA96-CAD4BC06E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12405E-EFD3-4168-B8E3-FE04BF94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E8D20CC3-6E85-4067-9F2B-5AC583A4B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AC1933A-A8FF-4E79-A1A9-E92A4247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7C19951-EBF5-4C36-970D-C360208BB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77369E-5CE0-4FE6-83C7-8CA88D00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8EA9487-CD58-47E0-BE49-58C8C5351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9483BDF-FA15-4DAD-95D7-242E13DD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B8A32435-6854-458D-ACF9-FBB44FCA3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9EB7A82-505E-4818-B03A-04CFF88A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18886E7F-96E5-458A-A4A6-B726A73D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9514DCC-2B75-4DFA-8BBA-C34243942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2B76F4D6-B8F6-41DC-8467-23D0BCC9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41D520E-EF79-4EE7-B4AB-B7F4FCDF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7DC7B183-F4FC-410E-914B-1EF1AD02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4E468A37-70C4-4CB2-B79A-778B8410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C9696560-B1F9-4322-B747-81F03ED1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A7E5D8-7728-4F76-B652-097D8932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57EFF86-9D2C-432B-A82F-B88D6F1A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7675D24-672F-4079-8BD3-67687891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81AB865-D510-4DDF-93EA-91AEA9C5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5AA60112-7563-4674-B4E0-92D8B678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E8D9820F-6174-4554-AE42-3ABEB3F3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489C072-01AA-4FAC-ACC3-D23DAD8A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773CC0A7-F4F3-44AA-8190-F7DFFF9A1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854DD17-0BE5-4FEF-A66E-ACF474FC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6569A72-4FC2-4982-8883-C26B1409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4E77F4A-48C9-42DE-A934-0F531756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0E31B7CF-8D2C-4D92-8FAF-0ED6C0EB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D60C80F-E4DE-4EC3-8C9B-22E8C766D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C7AA0D7E-2E8C-416E-B858-F5A2945D1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EE7B49D0-3ACA-4631-B918-D50A3BEAA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65C59ACE-0F6E-4DC5-8273-02E4E9C4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507AAB6-9D54-4F67-8FF3-38441716D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6100F6E-DBCA-4D65-BD31-9FABE7AC5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8E0ACBF8-65D6-4F4E-83F3-7C532DA1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0F028E6-C9B4-4E82-B015-204B11AF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3B50E84B-5DAB-46A4-94D5-D2FC451D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33EEF10-0E98-4406-8250-A2A363AA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D4CFCBB-6B4B-42AC-9ABE-61C0B4B8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64621C48-E85C-4EEA-891E-AA59D15E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8B3CCFE5-D57D-402A-9EBE-60E2ECFB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D14A1CA-ABA8-46A6-9DAA-D246D742A7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A4ED7DD9-590D-4B9A-91D3-F1D430C5E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FADC314-5CFF-41D3-B3AA-C6D00986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D449120D-F3E2-4741-A211-BCE41096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F25525B-6852-4FA5-9BE9-3AF477A5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BEDC670-F8CB-4292-A011-DAD84795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9281A35D-1DD2-4EB7-84DF-3BE87699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F708598A-E262-4DED-A71E-46016FB8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B1FB478E-15CC-42CC-914B-C6DA77BA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CA7B8199-397F-4C3F-8EDA-239FF17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240F5287-E8EC-4A28-B4D5-2B35A7DD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0ACD6175-9935-4EBE-912A-7C08B1B2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15102828-9CD8-4B24-921C-EA3EA3AE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2AE5FB5-0D26-4E5F-8C1A-5B773CC76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9EABCFD0-ADA6-4910-BD8D-62E557B2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30338FB7-99D4-4CCB-9A20-EB666C7B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624A3849-6C06-42A5-A891-E228F14A7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0A1AD5A8-4A88-400A-BFB4-74B214B4E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237B08C2-923D-4C61-BE8D-54BE77B6C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FBCF8481-2501-4C71-BBAC-B27EC28E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E78E8706-DFD3-490D-90D4-CAB5AFB7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C4C9BE8-2674-4DF6-9C0F-DE10665EB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E9452317-2929-428E-AB8A-994E63F8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C4E3B4F2-2AA9-4773-A657-FF878EF4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2544B83-9326-4338-A02C-4113B1E70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EA6B4343-6A6D-4829-BF22-6A476C4D7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0378EC65-0F9D-4C33-88F6-CF7E100E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DFEFAE0B-B55B-47F2-A9D2-0DA465A60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28B42703-23C0-4702-872D-89BBAB1F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4A6CD4BE-CACC-43DA-BB94-6E5546D7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DE19760-F7BC-4375-AA9D-116699B4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F19D43D3-B4A5-4A18-8ACC-1BBC7A498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04D32EEE-4ABB-4522-A727-DF4E2B07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46B4EADE-BB43-4DD8-97A9-1DE630510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FD9DBC66-351C-411D-A4F5-36AAC6080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7C4C157E-AE1F-426B-AFBA-BC6E38E34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E2A73A86-A5C6-446A-AFE7-F23979FD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7CA9BB1-092B-4727-A0A7-99CA04167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58B4DBBA-CBD2-462F-85AF-A9585E123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0EA8DCA-9726-41E7-89E7-D91D90E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1C55B10-F8F0-48C5-B612-3768C69D6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83945D9E-42CB-44E4-B791-2ED460385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7176EF4A-FF6C-40AE-A82B-9740E28C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3FA916CF-03EB-4E85-B471-5B38A047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469CCBFB-9D9B-4637-A42D-AADE21ABF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A6A4C615-3589-4DCB-BFFE-FA4DF760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53C892B-CF1C-4C77-997C-216FFD84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B99737E3-E3DC-4213-A359-5A8B58239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D77F11AC-81A9-4910-B17B-4A49CAAB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8A2FE705-DAC5-4CBD-AE72-3ED5A2F8D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7F9AE9B3-EA75-4C80-BF5D-CD941843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6479EA45-02DA-464B-B232-B139E039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2BAFB58C-F4CC-49F4-96E0-BECDFFB7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C8C93EA1-C465-4211-8845-80BF49EB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56647B30-E56B-401E-BEF7-102F656A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0D30A2F-9793-49BD-8D87-46D61664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04BA497D-0B03-4C3F-BBC2-02E564283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25CE2034-1F95-4ABD-9DD7-CBE90A6B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F3C1B554-D401-4B7C-BCB6-10E8BAF77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4">
              <a:extLst>
                <a:ext uri="{FF2B5EF4-FFF2-40B4-BE49-F238E27FC236}">
                  <a16:creationId xmlns:a16="http://schemas.microsoft.com/office/drawing/2014/main" id="{7F1C09A7-D1E2-4292-A8A6-3723935C6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10015ED9-FE47-40FE-A0B6-DE3B67488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6">
              <a:extLst>
                <a:ext uri="{FF2B5EF4-FFF2-40B4-BE49-F238E27FC236}">
                  <a16:creationId xmlns:a16="http://schemas.microsoft.com/office/drawing/2014/main" id="{FA2E28AF-6B32-4494-A59F-248DB6C1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F3C3063E-E680-426A-AB4D-E73A79E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1DBCCA99-AFF5-42DC-B5F0-E8324D951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9">
              <a:extLst>
                <a:ext uri="{FF2B5EF4-FFF2-40B4-BE49-F238E27FC236}">
                  <a16:creationId xmlns:a16="http://schemas.microsoft.com/office/drawing/2014/main" id="{DD4D4E4B-76C9-46B3-A84D-6AD051B7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40">
              <a:extLst>
                <a:ext uri="{FF2B5EF4-FFF2-40B4-BE49-F238E27FC236}">
                  <a16:creationId xmlns:a16="http://schemas.microsoft.com/office/drawing/2014/main" id="{5A0AC73E-619A-4ECB-9FBD-EE7B1554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6FCDDB32-CAEC-47AC-8EA2-D017B07ED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CA1442D5-4376-4268-831D-18A9A6CC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1874D726-FA9E-4121-BD16-D88128723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4">
              <a:extLst>
                <a:ext uri="{FF2B5EF4-FFF2-40B4-BE49-F238E27FC236}">
                  <a16:creationId xmlns:a16="http://schemas.microsoft.com/office/drawing/2014/main" id="{75ADDE66-C18A-4D4E-8962-BEEFB35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5">
              <a:extLst>
                <a:ext uri="{FF2B5EF4-FFF2-40B4-BE49-F238E27FC236}">
                  <a16:creationId xmlns:a16="http://schemas.microsoft.com/office/drawing/2014/main" id="{F25F10F8-F2CD-416F-8D20-055068B70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284326AB-1479-4404-AD0E-BF9BBB5D8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5822B680-4632-476D-9B69-25F58491701D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46" name="Freeform 147">
              <a:extLst>
                <a:ext uri="{FF2B5EF4-FFF2-40B4-BE49-F238E27FC236}">
                  <a16:creationId xmlns:a16="http://schemas.microsoft.com/office/drawing/2014/main" id="{C7A99528-58BE-4D0B-BCF2-86D81CE6F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8">
              <a:extLst>
                <a:ext uri="{FF2B5EF4-FFF2-40B4-BE49-F238E27FC236}">
                  <a16:creationId xmlns:a16="http://schemas.microsoft.com/office/drawing/2014/main" id="{86CF5386-22D4-4552-8581-F55ABF4F4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736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tilace, zařízení&#10;&#10;Popis byl vytvořen automaticky">
            <a:extLst>
              <a:ext uri="{FF2B5EF4-FFF2-40B4-BE49-F238E27FC236}">
                <a16:creationId xmlns:a16="http://schemas.microsoft.com/office/drawing/2014/main" id="{542B19F5-C388-480E-A887-6C16B4365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22873"/>
          <a:stretch/>
        </p:blipFill>
        <p:spPr>
          <a:xfrm>
            <a:off x="0" y="1542402"/>
            <a:ext cx="12184046" cy="3970319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CE75DD8B-C33A-4164-BA41-64B2D5394129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B8684F-2B50-4BDC-96F6-B40A73E14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38747D-9BD9-45C5-8475-0E71F792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FA2AB-4F8C-4B3B-839E-3EEED22C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3C0480-3C83-4051-9FE4-78435520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9E8A3A7-28E4-46F5-9C99-264E854D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9067A3-D8CB-4AE6-AC5A-862970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175054-AB6D-4DF2-A425-0D6F351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C7C745-7C38-43D4-95C2-19223EFC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C6D556-BC38-448F-A162-352B58B28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E66AB4-7380-406C-B387-1F633FB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3A1CEE-13AE-4830-968E-22479397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E3DC37-62BD-41B0-8238-650A9062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9750E1-17D2-412A-BC68-FE6BCD3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5F7816-DE5A-47D9-B7DA-9C7A007C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B26DF64-1DC3-4E81-BA88-D302F25D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B2FF5DE-38BA-4485-A84D-3BF7F7D63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5416EC7-2E82-4342-8D2A-6328D0C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EFF7D9-2884-44F8-93BF-034653C3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7029CE-C752-47C5-A337-186E50ED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BBBEE4-58BF-432A-BB10-157837B0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7627071-7C05-49B8-BB43-A63DC9BA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1D613F8-2EAB-4399-9B90-96D426A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7542A3-7ED1-4751-882B-A07B0F7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2128924-1D84-4311-9BD8-A8E26D81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57AE26-D12B-4832-AA04-FCACEEC7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A7DFCE-0EEC-4A3B-A449-9489EB03D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4865568-C6D7-4B20-9A3A-672E23BF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3211704-F9D9-407B-8974-B5AC426F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519C73F-D774-42A4-8FAE-C58592B2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225FEE4-4756-4446-BB8A-67655EEC5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03107C-7ADF-489C-B577-3D2CD843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0FC764A-43B9-4A51-8744-84D60B93C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043122E-D35F-45F9-9053-15F7EA40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867EC0A-4D03-4571-A0C1-8716F165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70B6F49-B542-49F0-B7B1-0CCF8D92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6557E6C-287B-44D1-95FE-B4890063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C22F0A9-1CCC-4AEE-93A8-819CF3EB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40D465D-39BC-4D47-9B6E-E754E627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CF57BE72-6BEF-42B0-8EFD-91EBC2DF3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7B70F0B-525B-4161-8B0F-8E63BFB3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2A6F819-5371-4D12-9B98-15A3976DD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12F1FF6D-88D7-427B-98B3-A4C56CF0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468FAAF-1250-4B36-A027-8BE3961B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62F258-3D53-4008-A8BE-9E6A207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2EB5D61-DDCE-40CF-9CED-DFC67F6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5ECF234-92D6-48C8-8A8D-88FD90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276081C-EFD9-4668-B734-7436AA5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534409F3-4C51-4C6A-9CFE-BA2D7F92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F8A476A-17A1-4F0B-90E2-06CBBC4E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2828BF5-3136-4676-9788-1BEE590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8806337-B933-4CDF-9BBE-541B4556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9DCD416-D324-488E-880D-94FB1342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0A64963-0350-4850-8961-50205F0E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48501E2-FAC9-49A0-9EE6-3F0F5116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8E5FDA0-D036-40E5-9136-C16ECFE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B2AD9AB-26A4-4D47-A6FE-6E7253D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4EDEFCB-9589-4E25-9E19-9669354E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500A315-6974-4646-A5E8-FC6031FEB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070A0A6-703E-4B07-841B-5A2F6DDE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0CDDD73D-36F1-4487-A5D8-4641AE09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4E22FF-6648-47A0-BB6F-456706E7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94801AA-E2B7-4207-B827-D13463DD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354217A-01A4-4ECD-AA9E-94DB2C36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447BF7E-206F-4FAE-8F00-4F7319C7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B68FBE36-574C-469D-857E-3E1074F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F17CB947-C8C1-4FE6-AD9B-1632AA5D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6A633A1-C269-4873-A304-E37EDD8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14C04629-22FC-4472-83BD-E6EA0C23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7B86CD1A-37A1-4743-85D4-E7A57C9F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F3EB52-AE84-44CF-B8B2-15FF8B22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11BBDD27-0A75-4953-90E7-148D806AA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4B4F3B6-293F-4F4F-821F-F71777A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DC5DF9F-5288-4308-B33F-ED835E1A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02326FA-C3BC-4C98-B64B-C1383E59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6A339CD-414C-4C5C-AE88-CEA69822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2CBF9EBA-2A05-45CE-8F12-E16B1C9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F52DC44-8E60-4686-99BD-9BC5B8E5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670F27C0-86EE-4482-82F9-84209E1F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4FA1CD4E-B7C8-4609-961A-30E8CE29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F51D6ED-644F-4FEB-8912-162F6746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91B66950-9446-42F2-A540-0E17321E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3D6147-999D-4CAE-8F67-D540DA5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9245B50D-9EEA-4C11-8233-16942ED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8710465-FC06-44ED-B474-AE5B5E70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DB5B2BB9-3AE7-413E-9CFD-F081F15E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07750107-2EB0-47AF-A8D8-CC81B039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63FBBA23-DD23-43B6-9BCD-C2392E3B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904A5FE0-FEF9-4B31-9A48-114777A9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A8D21B6-B743-4E52-BFB5-4269F825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D196A5F0-C4CC-4FB3-9AF5-7CCA4DE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2713CB8-E042-4DE5-A0C3-DF23CB09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4DF47D23-9C24-484F-9B8E-9E3A66EA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913C535D-8482-4CF9-BC3E-2E0C0EF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CAEBE02-A768-4DFE-AC3F-832993A0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D3633B6-2518-4F0F-A81E-903328C3F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4E63839-9D4E-4F3C-AA20-DA3695B1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DA3ECBA-3A07-4740-8C78-A9F87158D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E195A5EC-9976-497B-BAF3-AA233AD5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D9282D61-1ED6-40EB-9B2B-81B628826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627C63BF-542E-409E-A4E4-9FEC2936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1D531660-0DBB-418B-8227-BBD5A6BFA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BEF77DFE-619D-48E7-8306-AF4B070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4C2D825-4661-4DE1-8056-710DC629C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E07854-050A-4D4A-B7DB-F8FC66BCF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3A7F43BC-E923-462C-B00F-0C30311D8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8EA6537E-4DE7-4FCF-9855-F43C8C2A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5598F54-3EAB-442C-95C5-71F61A83D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0B3B93F-B775-4B6B-AD93-8B768E815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0C8801D0-1B9F-4614-8A22-E2F3B59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FD2E952-C611-4941-994E-6AD7B3A60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30C03BC-51D0-4DC9-ACA7-C1A7EB52D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ED0B387-982F-4E08-A3C2-FAB5B70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3CB8DFA-5820-4C20-B470-1E2BB8F7E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0B308560-8E1A-47DD-9144-C3DDD180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1E036D2C-2010-4E5A-90DE-FE5E9DB4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B2F8B53-AB0D-4899-8740-F23D867D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0F0B313-CC73-4A61-B1A1-AFCA91F6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9B3E250-DFF7-4566-9E3D-3735D2C7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197EEA6B-9C13-4CF4-956D-98F1BB7C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4CABD73-D640-43E4-BD45-3B78C732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637FB882-6C2C-49F3-BC18-97E38971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2FD54B4B-0DEF-4C5F-8749-E83EF047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58D64AE3-6FF4-48F5-918D-640E4139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70BDEEE-D80D-412D-BD38-59252D74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E32657B5-907C-4096-94C5-CD8E8842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5E04F568-F33E-4CBC-AFBF-CFF32B22E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84DF4CD-313A-449E-A124-64AC98B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3158B2-8DDA-484A-A179-BA50AE5F9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5E25EEB9-A6DD-4714-B738-05A87502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D30AC9C3-FB0D-49F8-B622-1ACB5D9F0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A02DA462-EBD1-4C68-BAEC-D75F21D8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3AD6969E-4F4C-4489-A083-449C3CA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C5EA16F-77DA-49D6-B1DF-DD35797E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8A2A487-E0E0-4D67-8DD7-DB23EC19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CAA5C162-D54B-46DA-88B5-FC98D205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2D82EB4-1BA6-4D81-B0F5-5990735F4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D368BB35-C035-47EF-97B9-8C055A60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61DAFE43-2700-4228-86A1-70E9D37F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30348BC9-125C-491E-BC03-29324867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152D246-1FB4-4103-BA74-971071183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436DCD8-9A65-4B97-B134-A82698A4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F4E6EBC6-D74B-4BB5-98F1-CDCBC8B7C5DE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64C7B68A-4FB0-4869-9F6A-3CD47A49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A4F76C-4030-43DE-A931-6638B1578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201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971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5631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8B09D49-4A58-450A-8BEF-4610C5459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58" y="0"/>
            <a:ext cx="12573358" cy="6858000"/>
          </a:xfrm>
          <a:prstGeom prst="rect">
            <a:avLst/>
          </a:prstGeom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12207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71093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1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144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364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68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415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15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165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54007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128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007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33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90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49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3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EE2E82-3518-4F9A-8DDB-D5FD4750E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59" y="0"/>
            <a:ext cx="12954717" cy="6858000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2446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5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A0820F-7333-43FE-9977-011B948E1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59" y="0"/>
            <a:ext cx="1295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3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2972A64-5795-46AD-A80B-40E52DB1EF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70328" cy="68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085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61D9BF-FAC8-4DC0-A1DC-3D27C2354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59" y="0"/>
            <a:ext cx="1295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4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tilace, zařízení&#10;&#10;Popis byl vytvořen automaticky">
            <a:extLst>
              <a:ext uri="{FF2B5EF4-FFF2-40B4-BE49-F238E27FC236}">
                <a16:creationId xmlns:a16="http://schemas.microsoft.com/office/drawing/2014/main" id="{542B19F5-C388-480E-A887-6C16B4365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22873"/>
          <a:stretch/>
        </p:blipFill>
        <p:spPr>
          <a:xfrm>
            <a:off x="0" y="1542402"/>
            <a:ext cx="12184046" cy="3970319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CE75DD8B-C33A-4164-BA41-64B2D5394129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B8684F-2B50-4BDC-96F6-B40A73E14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38747D-9BD9-45C5-8475-0E71F792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FA2AB-4F8C-4B3B-839E-3EEED22C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3C0480-3C83-4051-9FE4-78435520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9E8A3A7-28E4-46F5-9C99-264E854D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9067A3-D8CB-4AE6-AC5A-862970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175054-AB6D-4DF2-A425-0D6F351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C7C745-7C38-43D4-95C2-19223EFC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C6D556-BC38-448F-A162-352B58B28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E66AB4-7380-406C-B387-1F633FB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3A1CEE-13AE-4830-968E-22479397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E3DC37-62BD-41B0-8238-650A9062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9750E1-17D2-412A-BC68-FE6BCD3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5F7816-DE5A-47D9-B7DA-9C7A007C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B26DF64-1DC3-4E81-BA88-D302F25D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B2FF5DE-38BA-4485-A84D-3BF7F7D63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5416EC7-2E82-4342-8D2A-6328D0C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EFF7D9-2884-44F8-93BF-034653C3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7029CE-C752-47C5-A337-186E50ED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BBBEE4-58BF-432A-BB10-157837B0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7627071-7C05-49B8-BB43-A63DC9BA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1D613F8-2EAB-4399-9B90-96D426A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7542A3-7ED1-4751-882B-A07B0F7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2128924-1D84-4311-9BD8-A8E26D81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57AE26-D12B-4832-AA04-FCACEEC7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A7DFCE-0EEC-4A3B-A449-9489EB03D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4865568-C6D7-4B20-9A3A-672E23BF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3211704-F9D9-407B-8974-B5AC426F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519C73F-D774-42A4-8FAE-C58592B2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225FEE4-4756-4446-BB8A-67655EEC5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03107C-7ADF-489C-B577-3D2CD843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0FC764A-43B9-4A51-8744-84D60B93C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043122E-D35F-45F9-9053-15F7EA40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867EC0A-4D03-4571-A0C1-8716F165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70B6F49-B542-49F0-B7B1-0CCF8D92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6557E6C-287B-44D1-95FE-B4890063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C22F0A9-1CCC-4AEE-93A8-819CF3EB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40D465D-39BC-4D47-9B6E-E754E627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CF57BE72-6BEF-42B0-8EFD-91EBC2DF3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7B70F0B-525B-4161-8B0F-8E63BFB3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2A6F819-5371-4D12-9B98-15A3976DD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12F1FF6D-88D7-427B-98B3-A4C56CF0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468FAAF-1250-4B36-A027-8BE3961B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62F258-3D53-4008-A8BE-9E6A207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2EB5D61-DDCE-40CF-9CED-DFC67F6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5ECF234-92D6-48C8-8A8D-88FD90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276081C-EFD9-4668-B734-7436AA5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534409F3-4C51-4C6A-9CFE-BA2D7F92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F8A476A-17A1-4F0B-90E2-06CBBC4E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2828BF5-3136-4676-9788-1BEE590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8806337-B933-4CDF-9BBE-541B4556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9DCD416-D324-488E-880D-94FB1342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0A64963-0350-4850-8961-50205F0E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48501E2-FAC9-49A0-9EE6-3F0F5116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8E5FDA0-D036-40E5-9136-C16ECFE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B2AD9AB-26A4-4D47-A6FE-6E7253D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4EDEFCB-9589-4E25-9E19-9669354E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500A315-6974-4646-A5E8-FC6031FEB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070A0A6-703E-4B07-841B-5A2F6DDE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0CDDD73D-36F1-4487-A5D8-4641AE09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4E22FF-6648-47A0-BB6F-456706E7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94801AA-E2B7-4207-B827-D13463DD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354217A-01A4-4ECD-AA9E-94DB2C36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447BF7E-206F-4FAE-8F00-4F7319C7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B68FBE36-574C-469D-857E-3E1074F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F17CB947-C8C1-4FE6-AD9B-1632AA5D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6A633A1-C269-4873-A304-E37EDD8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14C04629-22FC-4472-83BD-E6EA0C23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7B86CD1A-37A1-4743-85D4-E7A57C9F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F3EB52-AE84-44CF-B8B2-15FF8B22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11BBDD27-0A75-4953-90E7-148D806AA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4B4F3B6-293F-4F4F-821F-F71777A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DC5DF9F-5288-4308-B33F-ED835E1A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02326FA-C3BC-4C98-B64B-C1383E59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6A339CD-414C-4C5C-AE88-CEA69822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2CBF9EBA-2A05-45CE-8F12-E16B1C9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F52DC44-8E60-4686-99BD-9BC5B8E5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670F27C0-86EE-4482-82F9-84209E1F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4FA1CD4E-B7C8-4609-961A-30E8CE29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F51D6ED-644F-4FEB-8912-162F6746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91B66950-9446-42F2-A540-0E17321E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3D6147-999D-4CAE-8F67-D540DA5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9245B50D-9EEA-4C11-8233-16942ED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8710465-FC06-44ED-B474-AE5B5E70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DB5B2BB9-3AE7-413E-9CFD-F081F15E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07750107-2EB0-47AF-A8D8-CC81B039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63FBBA23-DD23-43B6-9BCD-C2392E3B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904A5FE0-FEF9-4B31-9A48-114777A9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A8D21B6-B743-4E52-BFB5-4269F825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D196A5F0-C4CC-4FB3-9AF5-7CCA4DE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2713CB8-E042-4DE5-A0C3-DF23CB09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4DF47D23-9C24-484F-9B8E-9E3A66EA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913C535D-8482-4CF9-BC3E-2E0C0EF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CAEBE02-A768-4DFE-AC3F-832993A0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D3633B6-2518-4F0F-A81E-903328C3F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4E63839-9D4E-4F3C-AA20-DA3695B1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DA3ECBA-3A07-4740-8C78-A9F87158D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E195A5EC-9976-497B-BAF3-AA233AD5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D9282D61-1ED6-40EB-9B2B-81B628826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627C63BF-542E-409E-A4E4-9FEC2936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1D531660-0DBB-418B-8227-BBD5A6BFA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BEF77DFE-619D-48E7-8306-AF4B070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4C2D825-4661-4DE1-8056-710DC629C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E07854-050A-4D4A-B7DB-F8FC66BCF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3A7F43BC-E923-462C-B00F-0C30311D8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8EA6537E-4DE7-4FCF-9855-F43C8C2A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5598F54-3EAB-442C-95C5-71F61A83D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0B3B93F-B775-4B6B-AD93-8B768E815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0C8801D0-1B9F-4614-8A22-E2F3B59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FD2E952-C611-4941-994E-6AD7B3A60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30C03BC-51D0-4DC9-ACA7-C1A7EB52D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ED0B387-982F-4E08-A3C2-FAB5B70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3CB8DFA-5820-4C20-B470-1E2BB8F7E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0B308560-8E1A-47DD-9144-C3DDD180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1E036D2C-2010-4E5A-90DE-FE5E9DB4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B2F8B53-AB0D-4899-8740-F23D867D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0F0B313-CC73-4A61-B1A1-AFCA91F6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9B3E250-DFF7-4566-9E3D-3735D2C7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197EEA6B-9C13-4CF4-956D-98F1BB7C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4CABD73-D640-43E4-BD45-3B78C732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637FB882-6C2C-49F3-BC18-97E38971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2FD54B4B-0DEF-4C5F-8749-E83EF047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58D64AE3-6FF4-48F5-918D-640E4139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70BDEEE-D80D-412D-BD38-59252D74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E32657B5-907C-4096-94C5-CD8E8842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5E04F568-F33E-4CBC-AFBF-CFF32B22E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84DF4CD-313A-449E-A124-64AC98B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3158B2-8DDA-484A-A179-BA50AE5F9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5E25EEB9-A6DD-4714-B738-05A87502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D30AC9C3-FB0D-49F8-B622-1ACB5D9F0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A02DA462-EBD1-4C68-BAEC-D75F21D8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3AD6969E-4F4C-4489-A083-449C3CA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C5EA16F-77DA-49D6-B1DF-DD35797E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8A2A487-E0E0-4D67-8DD7-DB23EC19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CAA5C162-D54B-46DA-88B5-FC98D205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2D82EB4-1BA6-4D81-B0F5-5990735F4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D368BB35-C035-47EF-97B9-8C055A60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61DAFE43-2700-4228-86A1-70E9D37F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30348BC9-125C-491E-BC03-29324867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152D246-1FB4-4103-BA74-971071183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436DCD8-9A65-4B97-B134-A82698A4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F4E6EBC6-D74B-4BB5-98F1-CDCBC8B7C5DE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64C7B68A-4FB0-4869-9F6A-3CD47A49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A4F76C-4030-43DE-A931-6638B1578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3568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686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20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5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9BCE6D-0C9D-4762-B929-53B41F0D8542}"/>
              </a:ext>
            </a:extLst>
          </p:cNvPr>
          <p:cNvSpPr txBox="1"/>
          <p:nvPr/>
        </p:nvSpPr>
        <p:spPr>
          <a:xfrm>
            <a:off x="841571" y="1862819"/>
            <a:ext cx="8909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VÍTEJTE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PŘÍBĚHU KRAJSKÉHO AKČNÍHO PLÁNOVÁNÍ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závěrečné konferenci projektu P-KAP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22. 9. 2021, Hotel DUO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721414" y="5958445"/>
            <a:ext cx="3932237" cy="2177142"/>
          </a:xfrm>
        </p:spPr>
        <p:txBody>
          <a:bodyPr/>
          <a:lstStyle/>
          <a:p>
            <a:r>
              <a:rPr lang="cs-CZ" sz="2000" b="1" dirty="0"/>
              <a:t>Irena Fričová</a:t>
            </a:r>
          </a:p>
          <a:p>
            <a:r>
              <a:rPr lang="cs-CZ" dirty="0"/>
              <a:t>Manažerka projektu</a:t>
            </a:r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cs-CZ" dirty="0"/>
              <a:t>P-KAP </a:t>
            </a:r>
            <a:br>
              <a:rPr lang="cs-CZ" dirty="0"/>
            </a:br>
            <a:r>
              <a:rPr lang="en-GB" dirty="0" err="1"/>
              <a:t>Příběh</a:t>
            </a:r>
            <a:r>
              <a:rPr lang="en-GB" dirty="0"/>
              <a:t> </a:t>
            </a:r>
            <a:r>
              <a:rPr lang="cs-CZ" dirty="0"/>
              <a:t>akčního plánování</a:t>
            </a:r>
            <a:endParaRPr lang="en-GB" b="0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6F2436F2-DAB8-4F7D-918E-3DE987F417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624"/>
          <a:stretch>
            <a:fillRect/>
          </a:stretch>
        </p:blipFill>
        <p:spPr/>
      </p:pic>
      <p:sp>
        <p:nvSpPr>
          <p:cNvPr id="10" name="Nadpis 14">
            <a:extLst>
              <a:ext uri="{FF2B5EF4-FFF2-40B4-BE49-F238E27FC236}">
                <a16:creationId xmlns:a16="http://schemas.microsoft.com/office/drawing/2014/main" id="{D15D6434-A837-42BC-B6AF-5E32F197DC88}"/>
              </a:ext>
            </a:extLst>
          </p:cNvPr>
          <p:cNvSpPr txBox="1">
            <a:spLocks/>
          </p:cNvSpPr>
          <p:nvPr/>
        </p:nvSpPr>
        <p:spPr>
          <a:xfrm>
            <a:off x="1503934" y="4124923"/>
            <a:ext cx="5988723" cy="1022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Za každým projektem stojí především lidé,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kteří ho společně realizují a v našem projektu jich bylo opravdu hodně…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2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249FDA-5C1E-4256-9187-AE39C3407C2A}"/>
              </a:ext>
            </a:extLst>
          </p:cNvPr>
          <p:cNvSpPr txBox="1"/>
          <p:nvPr/>
        </p:nvSpPr>
        <p:spPr>
          <a:xfrm>
            <a:off x="732382" y="4374083"/>
            <a:ext cx="1049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 aby se děti těšily do školy …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F1AD433-3E99-4BDC-995B-C094AA50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93" y="1240277"/>
            <a:ext cx="5043577" cy="26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5F0E86-9234-4FA3-8A81-74BED766F244}"/>
              </a:ext>
            </a:extLst>
          </p:cNvPr>
          <p:cNvSpPr txBox="1"/>
          <p:nvPr/>
        </p:nvSpPr>
        <p:spPr>
          <a:xfrm>
            <a:off x="2978601" y="5642964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Čg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FBB080-6FBF-4BD0-B27D-36432C104ACF}"/>
              </a:ext>
            </a:extLst>
          </p:cNvPr>
          <p:cNvSpPr txBox="1"/>
          <p:nvPr/>
        </p:nvSpPr>
        <p:spPr>
          <a:xfrm>
            <a:off x="4181816" y="1174093"/>
            <a:ext cx="835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D4F2A0-6AF3-4FBE-85F7-0296D14E3E40}"/>
              </a:ext>
            </a:extLst>
          </p:cNvPr>
          <p:cNvSpPr txBox="1"/>
          <p:nvPr/>
        </p:nvSpPr>
        <p:spPr>
          <a:xfrm>
            <a:off x="1579401" y="796150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81EC4C-BF12-4EC9-A41D-15507C60541F}"/>
              </a:ext>
            </a:extLst>
          </p:cNvPr>
          <p:cNvSpPr txBox="1"/>
          <p:nvPr/>
        </p:nvSpPr>
        <p:spPr>
          <a:xfrm>
            <a:off x="915871" y="2306367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P-KAP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DA1B5E-E169-478F-BEC6-05CCFE863026}"/>
              </a:ext>
            </a:extLst>
          </p:cNvPr>
          <p:cNvSpPr txBox="1"/>
          <p:nvPr/>
        </p:nvSpPr>
        <p:spPr>
          <a:xfrm>
            <a:off x="7476445" y="2388625"/>
            <a:ext cx="2784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F598E7-89E1-4F5F-BDE7-37D220C8292E}"/>
              </a:ext>
            </a:extLst>
          </p:cNvPr>
          <p:cNvSpPr txBox="1"/>
          <p:nvPr/>
        </p:nvSpPr>
        <p:spPr>
          <a:xfrm>
            <a:off x="7379810" y="4146658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 KAP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1106952-F8F8-44E1-8B11-899815B2FD9D}"/>
              </a:ext>
            </a:extLst>
          </p:cNvPr>
          <p:cNvSpPr txBox="1"/>
          <p:nvPr/>
        </p:nvSpPr>
        <p:spPr>
          <a:xfrm>
            <a:off x="8277778" y="1112263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ŠAP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7050EC-5456-46D6-824B-2EA6D15DD4BA}"/>
              </a:ext>
            </a:extLst>
          </p:cNvPr>
          <p:cNvSpPr txBox="1"/>
          <p:nvPr/>
        </p:nvSpPr>
        <p:spPr>
          <a:xfrm>
            <a:off x="9577050" y="1651147"/>
            <a:ext cx="858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C01DA-29E2-4908-A38F-E13996F3C24A}"/>
              </a:ext>
            </a:extLst>
          </p:cNvPr>
          <p:cNvSpPr txBox="1"/>
          <p:nvPr/>
        </p:nvSpPr>
        <p:spPr>
          <a:xfrm>
            <a:off x="9492091" y="4439045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IKAP</a:t>
            </a:r>
          </a:p>
        </p:txBody>
      </p:sp>
      <p:pic>
        <p:nvPicPr>
          <p:cNvPr id="3" name="ZKRATKY">
            <a:hlinkClick r:id="" action="ppaction://media"/>
            <a:extLst>
              <a:ext uri="{FF2B5EF4-FFF2-40B4-BE49-F238E27FC236}">
                <a16:creationId xmlns:a16="http://schemas.microsoft.com/office/drawing/2014/main" id="{C11E1451-8335-43E3-AB63-456961B8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F5C4442-23FA-49D8-B006-A8AD0F4E9839}"/>
              </a:ext>
            </a:extLst>
          </p:cNvPr>
          <p:cNvSpPr txBox="1"/>
          <p:nvPr/>
        </p:nvSpPr>
        <p:spPr>
          <a:xfrm>
            <a:off x="4409915" y="4914465"/>
            <a:ext cx="1173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4359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2F5F5DB-C6D5-4DE9-A370-8C0001B92341}"/>
              </a:ext>
            </a:extLst>
          </p:cNvPr>
          <p:cNvSpPr txBox="1"/>
          <p:nvPr/>
        </p:nvSpPr>
        <p:spPr>
          <a:xfrm>
            <a:off x="5046606" y="5665729"/>
            <a:ext cx="1173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686C775-6A58-4768-B439-D70D0906DB85}"/>
              </a:ext>
            </a:extLst>
          </p:cNvPr>
          <p:cNvSpPr txBox="1"/>
          <p:nvPr/>
        </p:nvSpPr>
        <p:spPr>
          <a:xfrm>
            <a:off x="3060893" y="4674704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Mg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A63CF1-98C0-42D6-9CF8-F876A35F522F}"/>
              </a:ext>
            </a:extLst>
          </p:cNvPr>
          <p:cNvSpPr txBox="1"/>
          <p:nvPr/>
        </p:nvSpPr>
        <p:spPr>
          <a:xfrm>
            <a:off x="6075592" y="550104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CŽU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3330A9-4ADE-4D1E-A134-023F5E2B2AC4}"/>
              </a:ext>
            </a:extLst>
          </p:cNvPr>
          <p:cNvSpPr txBox="1"/>
          <p:nvPr/>
        </p:nvSpPr>
        <p:spPr>
          <a:xfrm>
            <a:off x="1558968" y="5295064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DCABD2F-6523-4974-95CC-C67D86C41BCD}"/>
              </a:ext>
            </a:extLst>
          </p:cNvPr>
          <p:cNvSpPr txBox="1"/>
          <p:nvPr/>
        </p:nvSpPr>
        <p:spPr>
          <a:xfrm>
            <a:off x="5738701" y="501018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4359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30D53D5-07E6-4C2C-A548-2A27E5D3F310}"/>
              </a:ext>
            </a:extLst>
          </p:cNvPr>
          <p:cNvSpPr txBox="1"/>
          <p:nvPr/>
        </p:nvSpPr>
        <p:spPr>
          <a:xfrm>
            <a:off x="6297609" y="587067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4359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AB675D-0E78-43EB-8B72-EB450EA1C6FB}"/>
              </a:ext>
            </a:extLst>
          </p:cNvPr>
          <p:cNvSpPr txBox="1"/>
          <p:nvPr/>
        </p:nvSpPr>
        <p:spPr>
          <a:xfrm>
            <a:off x="3984004" y="40093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Cj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92C5E77-458B-4609-8072-B9039CEBE0EE}"/>
              </a:ext>
            </a:extLst>
          </p:cNvPr>
          <p:cNvSpPr txBox="1"/>
          <p:nvPr/>
        </p:nvSpPr>
        <p:spPr>
          <a:xfrm>
            <a:off x="1958884" y="4349039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F0324D4-FB5B-4868-95E6-A998A5193546}"/>
              </a:ext>
            </a:extLst>
          </p:cNvPr>
          <p:cNvSpPr txBox="1"/>
          <p:nvPr/>
        </p:nvSpPr>
        <p:spPr>
          <a:xfrm>
            <a:off x="363728" y="550117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Řp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C24319-CBDA-49C2-AB0F-1777AD2FEB57}"/>
              </a:ext>
            </a:extLst>
          </p:cNvPr>
          <p:cNvSpPr txBox="1"/>
          <p:nvPr/>
        </p:nvSpPr>
        <p:spPr>
          <a:xfrm>
            <a:off x="413170" y="4083468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2D77F36-7410-46FC-8579-C36B62BFC728}"/>
              </a:ext>
            </a:extLst>
          </p:cNvPr>
          <p:cNvSpPr txBox="1"/>
          <p:nvPr/>
        </p:nvSpPr>
        <p:spPr>
          <a:xfrm>
            <a:off x="8834699" y="5710562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PPO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8A250D8D-0ECD-4CD6-9494-65730D464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>
          <a:xfrm>
            <a:off x="5426008" y="2802012"/>
            <a:ext cx="1222250" cy="12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3 0.03287 L -0.14023 0.0331 C -0.13112 0.02338 -0.12265 0.01181 -0.11276 0.0044 C -0.10026 -0.00486 -0.08672 -0.01018 -0.07344 -0.0169 C -0.04206 -0.0331 -0.0289 -0.03935 0.00404 -0.04722 C 0.02539 -0.05231 0.04714 -0.05509 0.06849 -0.05949 C 0.14883 -0.07662 0.09245 -0.06991 0.16901 -0.07569 C 0.23021 -0.075 0.29141 -0.07917 0.35261 -0.07384 C 0.37735 -0.07176 0.46224 -0.01782 0.47175 -0.01157 C 0.54193 0.0331 0.52435 0.01806 0.56901 0.06852 C 0.57943 0.09977 0.60664 0.1794 0.61367 0.21088 C 0.62591 0.26343 0.64557 0.37107 0.64557 0.3713 C 0.64623 0.39282 0.64909 0.41482 0.64766 0.43704 C 0.64349 0.50301 0.62891 0.54167 0.60508 0.59676 C 0.58255 0.64954 0.56849 0.67523 0.53294 0.70023 C 0.52201 0.70787 0.50951 0.70972 0.49792 0.71458 C 0.45065 0.71389 0.403 0.7206 0.35599 0.71273 C 0.33203 0.7088 0.31029 0.6875 0.28685 0.67894 C 0.25886 0.66852 0.23021 0.66482 0.20182 0.65764 C 0.10156 0.57986 0.14167 0.61829 0.07839 0.55232 C 0.07461 0.53889 0.0694 0.52593 0.06745 0.51157 C 0.06498 0.49375 0.06328 0.47431 0.06524 0.45625 C 0.0724 0.39375 0.10833 0.34653 0.12761 0.29815 C 0.14362 0.25764 0.1461 0.24514 0.17774 0.21273 C 0.19258 0.19722 0.20964 0.18889 0.22591 0.1787 C 0.25664 0.15949 0.28802 0.14236 0.31875 0.12384 C 0.37083 0.0919 0.34844 0.10139 0.40078 0.07569 C 0.4138 0.06921 0.42695 0.06343 0.43998 0.05787 C 0.44753 0.05463 0.45521 0.05 0.46302 0.04884 C 0.48985 0.04491 0.54388 0.04167 0.54388 0.0419 L 0.56472 0.04352 C 0.57305 0.04421 0.58138 0.04329 0.58985 0.04537 C 0.60365 0.04861 0.61888 0.05694 0.63125 0.06852 C 0.63737 0.07407 0.64323 0.08079 0.64883 0.08796 C 0.65313 0.09398 0.65677 0.10116 0.66081 0.10764 C 0.67266 0.14884 0.66849 0.1294 0.675 0.16458 C 0.67565 0.17292 0.67656 0.18125 0.67722 0.18958 C 0.67774 0.19537 0.6793 0.20139 0.67839 0.20718 C 0.67175 0.24028 0.61966 0.24907 0.61823 0.25 C 0.59987 0.2581 0.58112 0.26597 0.56237 0.2713 C 0.53594 0.27917 0.5043 0.28148 0.47722 0.2838 C 0.40534 0.28958 0.40417 0.28819 0.31107 0.29097 C 0.26758 0.28588 0.18802 0.28102 0.13737 0.26412 C 0.11328 0.25648 0.08985 0.24514 0.06628 0.23565 C 0.05912 0.22847 0.05195 0.22107 0.0444 0.21458 C 0.02865 0.20093 0.01185 0.18958 -0.00364 0.17523 C -0.0181 0.16134 -0.03203 0.14583 -0.04726 0.13403 C -0.05156 0.13125 -0.05521 0.12801 -0.05937 0.12546 C -0.0776 0.11458 -0.06315 0.12593 -0.07018 0.12014 L -0.16081 0.32477 L -0.08008 0.34792 " pathEditMode="relative" rAng="0" ptsTypes="AAAAAAAAAAAAAAAAAAAAAAAAAAAAAAAAAAAAAAAAAAAAAAAAAAA">
                                      <p:cBhvr>
                                        <p:cTn id="8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9" y="28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2 0.00047 L -0.01132 0.00047 C -0.0302 0.00741 -0.06158 0.01482 -0.0806 0.03287 C -0.11406 0.06435 -0.14075 0.11366 -0.16132 0.17014 L -0.17604 0.21065 C -0.17799 0.22662 -0.18125 0.2426 -0.18177 0.25903 C -0.18346 0.30764 -0.17448 0.34584 -0.16015 0.38843 C -0.15104 0.41574 -0.13515 0.43681 -0.11705 0.44098 C -0.0914 0.44653 -0.06549 0.44491 -0.03971 0.44699 C -0.01211 0.44283 0.01589 0.44375 0.04323 0.43496 C 0.06407 0.42801 0.14636 0.35764 0.15573 0.35 C 0.1625 0.3338 0.16953 0.31806 0.17618 0.30139 C 0.18438 0.28102 0.19141 0.25903 0.2 0.23889 C 0.20925 0.21713 0.22006 0.19769 0.22956 0.17616 C 0.24128 0.14977 0.25131 0.12084 0.26368 0.09537 C 0.27891 0.06366 0.30274 0.02431 0.32266 -0.00162 C 0.33112 -0.0125 0.33972 -0.02315 0.34883 -0.03194 C 0.3681 -0.05023 0.38698 -0.07129 0.40795 -0.0824 C 0.42188 -0.08981 0.43542 -0.10231 0.45 -0.10463 C 0.46589 -0.10717 0.45834 -0.10578 0.47266 -0.10856 C 0.4806 -0.1081 0.48868 -0.10902 0.49649 -0.10671 C 0.50026 -0.10555 0.50339 -0.10115 0.50677 -0.09861 C 0.53099 -0.08102 0.51381 -0.09745 0.54089 -0.0662 C 0.5431 -0.05625 0.54453 -0.04537 0.54766 -0.03588 C 0.55039 -0.02777 0.55352 -0.02037 0.5556 -0.0118 C 0.56003 0.00602 0.56407 0.02431 0.56706 0.04283 C 0.57253 0.07755 0.56927 0.06227 0.57605 0.08935 C 0.57722 0.09885 0.57956 0.10787 0.57956 0.1176 C 0.57956 0.14005 0.57813 0.16227 0.57605 0.18426 C 0.57461 0.20023 0.56914 0.22037 0.56472 0.23473 C 0.56381 0.23773 0.55235 0.27477 0.54883 0.27732 L 0.5431 0.28125 L 0.53972 0.28935 L 0.575 0.65116 " pathEditMode="relative" ptsTypes="AAAAAAAAAAAAAAAAAAAAAAAAAAAAAAAAAA">
                                      <p:cBhvr>
                                        <p:cTn id="10" dur="15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9699 L -0.07031 0.09722 C -0.07174 0.10301 -0.07252 0.10972 -0.07474 0.11505 C -0.07656 0.11945 -0.07916 0.12222 -0.08151 0.12523 C -0.11224 0.1632 -0.09492 0.14352 -0.12916 0.16574 C -0.1388 0.17176 -0.14791 0.18032 -0.15768 0.18588 C -0.16432 0.18935 -0.17148 0.19097 -0.17812 0.19398 C -0.18698 0.19769 -0.19544 0.20324 -0.20416 0.20602 C -0.21015 0.20787 -0.25859 0.21389 -0.2612 0.21435 L -0.38164 0.22014 C -0.3875 0.22222 -0.39375 0.22292 -0.39961 0.22616 C -0.41002 0.23195 -0.43528 0.25 -0.44505 0.2625 C -0.45208 0.2713 -0.45794 0.28287 -0.46445 0.29282 C -0.475 0.36782 -0.45976 0.27662 -0.48489 0.36551 C -0.48802 0.37685 -0.48867 0.38982 -0.49049 0.40208 C -0.43997 0.52639 -0.47422 0.47199 -0.42591 0.52107 C -0.41575 0.53125 -0.40729 0.54699 -0.39622 0.55347 C -0.37812 0.56412 -0.35846 0.56551 -0.33945 0.57153 C -0.30586 0.5669 -0.27187 0.5662 -0.23841 0.55741 C -0.22226 0.55324 -0.20716 0.54282 -0.19166 0.53333 C -0.18086 0.52662 -0.17018 0.51829 -0.15989 0.50903 C -0.13672 0.48843 -0.11705 0.46782 -0.09752 0.43843 C -0.0556 0.37593 -0.05651 0.36435 -0.01666 0.26875 C -0.00898 0.24931 0.0013 0.23218 0.00703 0.21019 C 0.01003 0.19792 0.01224 0.18472 0.01602 0.17361 C 0.02318 0.15417 0.04063 0.13125 0.05026 0.11921 C 0.08242 0.07894 0.09323 0.0662 0.12982 0.03843 C 0.13724 0.03264 0.15638 0.01759 0.1638 0.01412 C 0.17097 0.01088 0.17826 0.00972 0.18555 0.0081 C 0.1961 0.00556 0.2138 0.00486 0.22305 0.00417 L 0.27305 0.00602 C 0.27748 0.00625 0.28659 0.00648 0.29232 0.01019 C 0.31094 0.02199 0.29766 0.0125 0.30795 0.02431 C 0.31276 0.02917 0.31745 0.0331 0.32188 0.03843 L 0.32526 0.04236 L 0.35938 0.39769 L 0.36172 0.46644 " pathEditMode="relative" rAng="0" ptsTypes="AAAAAAAAAAAAAAAAAAAAAAAAAAAAAAAAAAAAA">
                                      <p:cBhvr>
                                        <p:cTn id="12" dur="14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-0.02176 L 0.0181 -0.02176 C 0.03698 -0.03125 0.05547 -0.04445 0.07487 -0.05023 C 0.14063 -0.06968 0.18854 -0.0419 0.25781 -0.02384 C 0.30443 0.01551 0.34766 0.04838 0.39076 0.0993 C 0.40352 0.11435 0.41419 0.13426 0.42591 0.15185 C 0.42826 0.16273 0.43438 0.17292 0.43281 0.18426 C 0.43112 0.19583 0.42422 0.20417 0.41797 0.20833 C 0.38099 0.23356 0.34258 0.25254 0.30443 0.27106 C 0.29193 0.27708 0.27956 0.28495 0.26693 0.28912 C 0.25495 0.29305 0.24271 0.29329 0.23047 0.29537 C 0.22109 0.29676 0.21159 0.29838 0.20208 0.2993 C 0.18841 0.30069 0.12956 0.30301 0.12031 0.30347 C 0.10521 0.30069 0.08984 0.3 0.07487 0.29537 C 0.07031 0.29375 0.0655 0.29097 0.06237 0.28518 C 0.05677 0.275 0.05404 0.26088 0.04987 0.24884 C 0.04453 0.19213 0.03698 0.1706 0.05104 0.11759 C 0.05898 0.0868 0.09818 0.04514 0.10781 0.0368 C 0.16198 -0.01088 0.17044 -0.00926 0.22148 -0.02801 C 0.26302 -0.06088 0.29883 -0.08565 0.33737 -0.12894 C 0.41667 -0.21806 0.36615 -0.1669 0.41341 -0.23403 C 0.45456 -0.29213 0.49987 -0.34306 0.53503 -0.41366 C 0.55378 -0.45139 0.57161 -0.49097 0.58737 -0.53287 C 0.59063 -0.54167 0.60052 -0.56945 0.60547 -0.57732 C 0.60807 -0.58125 0.61172 -0.58218 0.61458 -0.58542 C 0.61706 -0.5882 0.61914 -0.59213 0.62135 -0.59537 C 0.6487 -0.59005 0.67695 -0.59352 0.70326 -0.5794 C 0.71224 -0.57454 0.71628 -0.55509 0.72135 -0.54097 C 0.72852 -0.52107 0.73385 -0.49954 0.73958 -0.47824 C 0.75651 -0.41621 0.75547 -0.41713 0.76797 -0.35718 C 0.77135 -0.28542 0.77396 -0.31296 0.75326 -0.22593 C 0.74831 -0.20509 0.74518 -0.18125 0.7362 -0.16528 C 0.71263 -0.12361 0.68125 -0.09792 0.65781 -0.05625 C 0.6513 -0.04468 0.64505 -0.03287 0.63841 -0.02176 C 0.63333 -0.01343 0.62708 -0.00695 0.62253 0.00231 C 0.61289 0.02222 0.59753 0.06551 0.58841 0.08935 C 0.5832 0.10278 0.57253 0.12963 0.57253 0.12963 C 0.57135 0.13704 0.57005 0.14444 0.56914 0.15185 C 0.56849 0.15648 0.56862 0.16134 0.56797 0.16597 C 0.56432 0.1919 0.56458 0.17639 0.56458 0.18819 L 0.5737 0.20023 " pathEditMode="relative" ptsTypes="AAAAAAAAAAAAAAAAAAAAAAAAAAAAAAAAAAAAAAAAA">
                                      <p:cBhvr>
                                        <p:cTn id="14" dur="14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5 0.04861 L -0.01355 0.04861 C -0.03737 0.01921 -0.04388 0.0162 -0.06133 -0.02616 C -0.08308 -0.07917 -0.07748 -0.07709 -0.08972 -0.13519 C -0.09545 -0.1625 -0.10261 -0.18866 -0.10795 -0.21598 C -0.12188 -0.28797 -0.12331 -0.31042 -0.13178 -0.38172 C -0.13256 -0.39584 -0.13516 -0.40996 -0.13399 -0.42408 C -0.13138 -0.45649 -0.125 -0.4875 -0.12045 -0.51899 C -0.1198 -0.52338 -0.11602 -0.55301 -0.11237 -0.55741 C -0.10964 -0.56088 -0.1056 -0.55903 -0.10222 -0.55949 C -0.09011 -0.56042 -0.078 -0.56088 -0.06589 -0.56135 C -0.01394 -0.55741 0.03815 -0.5588 0.08984 -0.54931 C 0.10156 -0.54723 0.11237 -0.53658 0.12278 -0.52709 C 0.23398 -0.42686 0.1125 -0.52686 0.1944 -0.4463 C 0.21197 -0.42894 0.25221 -0.40162 0.27057 -0.39167 C 0.27981 -0.38681 0.30429 -0.38635 0.31145 -0.38565 L 0.35572 -0.38774 C 0.36562 -0.3882 0.37552 -0.38982 0.38528 -0.38982 C 0.40013 -0.38982 0.41484 -0.38843 0.42968 -0.38774 C 0.45286 -0.38519 0.47239 -0.39028 0.49218 -0.36551 C 0.50182 -0.35348 0.50885 -0.33588 0.51718 -0.32107 C 0.52057 -0.29491 0.52721 -0.26922 0.52734 -0.24237 C 0.52786 -0.19167 0.5151 -0.16158 0.4944 -0.13125 C 0.48554 -0.11806 0.47565 -0.10649 0.46484 -0.09885 C 0.37304 -0.03311 0.37539 -0.02662 0.30468 -0.02014 C 0.28945 -0.01875 0.27434 -0.01875 0.25924 -0.01806 C 0.25 -0.01829 0.13242 -0.03149 0.09322 -0.01389 C 0.08085 -0.00857 0.06979 0.00347 0.05807 0.01226 L 0.03867 0.02638 C 0.03723 0.02916 0.03606 0.0324 0.03411 0.03449 C 0.02825 0.04074 0.02356 0.03912 0.01718 0.03449 C 0.0164 0.03402 0.0164 0.03171 0.01601 0.03055 L 0.00572 0.05277 L 0.00572 0.05277 " pathEditMode="relative" ptsTypes="AAAAAAAAAAAAAAAAAAAAAAAAAAAAAAAAAA">
                                      <p:cBhvr>
                                        <p:cTn id="16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7.40741E-7 L -3.75E-6 0.00023 C -0.00807 -0.00255 -0.01653 -0.00255 -0.02435 -0.0081 C -0.02864 -0.01088 -0.03255 -0.0169 -0.03502 -0.02407 C -0.0582 -0.0963 -0.05963 -0.11343 -0.072 -0.18171 C -0.07317 -0.19861 -0.07552 -0.21528 -0.07526 -0.23218 C -0.07382 -0.29653 -0.07317 -0.32083 -0.06041 -0.36968 C -0.05937 -0.37338 -0.05755 -0.37639 -0.05612 -0.37963 C -0.04244 -0.37107 -0.02799 -0.36551 -0.01484 -0.35347 C 0.00039 -0.33958 0.0142 -0.31991 0.02865 -0.30301 C 0.03711 -0.29306 0.0448 -0.27963 0.05404 -0.27269 L 0.07839 -0.2544 C 0.08607 -0.26852 0.09662 -0.27894 0.1017 -0.29699 C 0.10664 -0.31435 0.1073 -0.33565 0.10704 -0.35556 C 0.10612 -0.41782 0.09831 -0.45463 0.08907 -0.51111 C 0.08217 -0.61134 0.07865 -0.61505 0.09219 -0.73935 C 0.09427 -0.75857 0.09948 -0.77662 0.10586 -0.7919 C 0.11081 -0.80324 0.11862 -0.8081 0.125 -0.81597 C 0.13516 -0.81181 0.17084 -0.81458 0.18112 -0.78171 C 0.18464 -0.77037 0.18724 -0.75787 0.18972 -0.74537 C 0.19258 -0.72963 0.19454 -0.71296 0.19714 -0.69699 C 0.19675 -0.67732 0.19714 -0.65764 0.19597 -0.63843 C 0.19362 -0.5963 0.18412 -0.54259 0.19167 -0.49884 C 0.19727 -0.46713 0.2073 -0.43889 0.21615 -0.40995 C 0.23034 -0.36343 0.22735 -0.37245 0.24792 -0.35139 C 0.27448 -0.35949 0.30469 -0.34861 0.31993 -0.4 C 0.32409 -0.41366 0.32344 -0.43102 0.32526 -0.4463 C 0.32774 -0.49213 0.32709 -0.53889 0.33269 -0.5838 C 0.33438 -0.59792 0.33503 -0.61273 0.33802 -0.62616 C 0.34102 -0.64074 0.34427 -0.65648 0.35065 -0.66667 C 0.35938 -0.68032 0.37097 -0.68588 0.38138 -0.69491 C 0.40326 -0.71343 0.39688 -0.71019 0.41537 -0.71296 C 0.42344 -0.70833 0.4323 -0.70718 0.43959 -0.69884 C 0.45209 -0.68472 0.44623 -0.65278 0.44388 -0.63426 C 0.44089 -0.61042 0.43881 -0.58565 0.43334 -0.56366 C 0.41875 -0.50509 0.4069 -0.51019 0.38464 -0.4625 C 0.37709 -0.44676 0.37188 -0.42755 0.3655 -0.40995 C 0.36342 -0.38982 0.35912 -0.37014 0.35912 -0.34954 C 0.35912 -0.33287 0.35951 -0.3132 0.3655 -0.30093 C 0.39024 -0.25023 0.42657 -0.26574 0.45769 -0.26458 C 0.48516 -0.29005 0.50821 -0.30208 0.52657 -0.35139 C 0.53347 -0.36991 0.53581 -0.39329 0.54024 -0.41412 C 0.54245 -0.44306 0.54297 -0.47269 0.54662 -0.50093 C 0.55378 -0.55463 0.56654 -0.6037 0.58789 -0.64236 C 0.59818 -0.66065 0.61055 -0.67407 0.62292 -0.68681 C 0.64336 -0.70764 0.65912 -0.70509 0.6823 -0.70903 C 0.69753 -0.69792 0.73659 -0.67477 0.75 -0.64838 C 0.76263 -0.62384 0.77344 -0.5537 0.77865 -0.52523 C 0.77969 -0.50301 0.7806 -0.48079 0.78177 -0.45857 C 0.78269 -0.44421 0.78503 -0.43032 0.78503 -0.4162 C 0.78503 -0.39977 0.78282 -0.38403 0.78177 -0.36759 C 0.78099 -0.35139 0.78295 -0.33426 0.77969 -0.31921 C 0.77422 -0.29282 0.76368 -0.2713 0.75638 -0.2463 C 0.74688 -0.21366 0.74519 -0.19144 0.73204 -0.16366 C 0.72409 -0.14653 0.71654 -0.12639 0.7056 -0.11713 C 0.64896 -0.06945 0.61263 -0.07963 0.55196 -0.07662 C 0.50899 -0.08843 0.47396 -0.09607 0.43125 -0.11713 C 0.27383 -0.19445 0.43451 -0.12083 0.30938 -0.20602 C 0.23438 -0.25718 0.22852 -0.25 0.15365 -0.26458 C 0.13529 -0.26181 0.11667 -0.26204 0.09857 -0.25648 C 0.07253 -0.24838 0.08047 -0.24815 0.06888 -0.22616 C 0.05886 -0.20695 0.04271 -0.1831 0.0349 -0.15741 C 0.03138 -0.14537 0.0293 -0.13195 0.02657 -0.11921 C 0.02787 -0.10556 0.028 -0.09144 0.03073 -0.0787 C 0.03646 -0.05208 0.04714 -0.0294 0.05196 -0.00185 L 0.05612 0.02222 C 0.05222 0.02963 0.04909 0.0375 0.04336 0.04051 C 0.04206 0.0412 0.04063 0.03912 0.0392 0.03843 C 0.0405 0.02824 0.04076 0.0331 0.0392 0.0243 L 0.03711 0.0243 " pathEditMode="relative" rAng="0" ptsTypes="AAAAAAAAAAAAAAAAAAAAAAAAAAAAAAAAAAAAAAAAAAAAAAAAAAAAAAAAAAAAAAAAAAAAAA">
                                      <p:cBhvr>
                                        <p:cTn id="18" dur="16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-38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1551 L 0.01758 -0.01528 C 0.00938 -0.06088 0.003 -0.08356 0.00378 -0.13449 C 0.00443 -0.16042 0.00821 -0.18611 0.01081 -0.2118 C 0.02123 -0.31528 0.03217 -0.4037 0.05443 -0.50463 C 0.06849 -0.56805 0.07149 -0.61111 0.10586 -0.64491 C 0.15118 -0.68958 0.22045 -0.68889 0.26628 -0.69653 L 0.52943 -0.69259 C 0.59271 -0.69143 0.55495 -0.68866 0.59545 -0.69259 C 0.59766 -0.69583 0.60026 -0.69861 0.60222 -0.70254 C 0.61355 -0.72546 0.6112 -0.73495 0.62839 -0.74792 C 0.6349 -0.75301 0.64206 -0.75208 0.64883 -0.7537 C 0.65443 -0.75208 0.66029 -0.75301 0.66537 -0.74792 C 0.70157 -0.71366 0.74076 -0.64861 0.77123 -0.60347 L 0.79948 -0.48889 C 0.80469 -0.46759 0.80977 -0.44629 0.81498 -0.42523 C 0.8194 -0.40764 0.82865 -0.37199 0.82865 -0.37176 C 0.8293 -0.36134 0.8306 -0.35092 0.8306 -0.34028 C 0.83047 -0.33032 0.82917 -0.32014 0.82761 -0.31065 C 0.82162 -0.27384 0.8142 -0.24676 0.79844 -0.22153 C 0.76107 -0.1618 0.73464 -0.15 0.68672 -0.12639 C 0.6724 -0.11944 0.65756 -0.11736 0.6431 -0.11273 C 0.58503 -0.11504 0.47592 -0.11759 0.42435 -0.13264 C 0.41589 -0.13518 0.4099 -0.15162 0.40222 -0.16018 C 0.3724 -0.19305 0.35586 -0.19884 0.33412 -0.24537 C 0.32839 -0.25787 0.32409 -0.27245 0.31967 -0.2868 C 0.31732 -0.29421 0.31654 -0.30393 0.31381 -0.31065 C 0.30756 -0.32523 0.30065 -0.33981 0.29232 -0.35023 C 0.26328 -0.3868 0.24922 -0.38634 0.21667 -0.39977 C 0.2073 -0.39838 0.19779 -0.3993 0.18855 -0.39583 C 0.16172 -0.38588 0.15977 -0.38032 0.13907 -0.3581 C 0.13698 -0.34815 0.1336 -0.33912 0.13308 -0.32847 C 0.13256 -0.31065 0.13529 -0.29282 0.13594 -0.275 C 0.13672 -0.25972 0.13724 -0.24467 0.13802 -0.2294 C 0.13698 -0.2162 0.1375 -0.20231 0.13516 -0.19004 C 0.12904 -0.16018 0.1155 -0.14629 0.103 -0.13055 C 0.0974 -0.12338 0.09167 -0.11551 0.08555 -0.11088 C 0.07839 -0.10509 0.05886 -0.09699 0.04961 -0.09282 C 0.04766 -0.09097 0.04545 -0.09004 0.04375 -0.08704 C 0.04245 -0.08426 0.04167 -0.08055 0.04076 -0.07708 C 0.03946 -0.07129 0.03386 -0.04884 0.03308 -0.04352 C 0.03243 -0.03889 0.03243 -0.03426 0.03217 -0.02963 L 0.03217 -0.0294 " pathEditMode="relative" rAng="0" ptsTypes="AAAAAAAAAAAAAAAAAAAAAAAAAAAAAAAAAAAAAAAAAAA">
                                      <p:cBhvr>
                                        <p:cTn id="20" dur="15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48" y="-368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524 0.00324 L -0.01524 0.00324 C -0.01862 0.00394 -0.02201 0.00579 -0.02539 0.00533 C -0.11289 -0.00532 -0.08034 0.01273 -0.14701 -0.06527 C -0.15026 -0.1287 -0.15599 -0.26041 -0.16289 -0.31782 C -0.16771 -0.35648 -0.17657 -0.39328 -0.18334 -0.43102 C -0.18373 -0.45648 -0.18412 -0.48217 -0.18451 -0.50764 C -0.18516 -0.54421 -0.18828 -0.58055 -0.18685 -0.61689 C -0.18594 -0.63634 -0.18073 -0.65463 -0.17774 -0.67338 C -0.18073 -0.69166 -0.18216 -0.71088 -0.18685 -0.72801 C -0.18998 -0.73958 -0.19427 -0.76504 -0.20039 -0.75833 C -0.20782 -0.75023 -0.20117 -0.72731 -0.20157 -0.7118 C -0.18568 -0.67477 -0.17644 -0.6243 -0.15391 -0.60069 C -0.06237 -0.50463 -0.07279 -0.55694 -0.00391 -0.57847 C 0.01445 -0.58426 0.03333 -0.58379 0.05182 -0.58657 C 0.07005 -0.58518 0.08828 -0.58449 0.10638 -0.5824 C 0.22031 -0.5699 0.03099 -0.58333 0.20755 -0.56828 C 0.22565 -0.56689 0.24388 -0.56689 0.26211 -0.56643 C 0.31979 -0.55717 0.35573 -0.55717 0.41328 -0.51782 C 0.42252 -0.51157 0.4276 -0.49352 0.43476 -0.48148 C 0.41771 -0.37685 0.42708 -0.39051 0.34726 -0.3037 C 0.28528 -0.23611 0.225 -0.19953 0.15872 -0.15833 C 0.15716 -0.1574 0.1556 -0.15694 0.15416 -0.15625 C 0.09909 -0.20046 0.07734 -0.22731 0.00521 -0.22083 C -0.00222 -0.22014 0.01106 -0.19537 0.01666 -0.18657 C 0.02695 -0.1699 0.03841 -0.15324 0.05182 -0.14606 C 0.08958 -0.12639 0.12916 -0.1206 0.16771 -0.10764 C 0.29375 -0.2037 0.13932 -0.08264 0.33021 -0.25324 C 0.35807 -0.27801 0.38906 -0.29259 0.41549 -0.32199 C 0.44661 -0.35625 0.47135 -0.40694 0.50182 -0.44305 C 0.53021 -0.47685 0.55794 -0.51273 0.58711 -0.54421 C 0.63203 -0.59259 0.61002 -0.58217 0.65078 -0.58865 C 0.66718 -0.54259 0.67929 -0.51782 0.68138 -0.45532 C 0.6819 -0.43981 0.67565 -0.42615 0.67122 -0.41273 C 0.66562 -0.39629 0.66028 -0.37847 0.65182 -0.36643 C 0.63099 -0.33611 0.57148 -0.2949 0.54961 -0.2875 C 0.51784 -0.27708 0.48515 -0.27963 0.45299 -0.27338 C 0.42864 -0.26875 0.40429 -0.26319 0.38021 -0.25532 C 0.34101 -0.24213 0.26302 -0.19814 0.23372 -0.17639 C 0.21966 -0.16597 0.20846 -0.14629 0.19505 -0.13402 C 0.1569 -0.09977 0.11914 -0.06365 0.07916 -0.03703 L 0.06093 -0.025 C 0.05976 -0.0243 0.05872 -0.02314 0.05755 -0.02291 C 0.04271 -0.02106 0.02799 -0.02014 0.01315 -0.01898 C 0.01276 -0.01875 0.01393 -0.01898 0.01432 -0.01898 L 0.00755 -0.025 " pathEditMode="relative" ptsTypes="AAAAAAAAAAAAAAAAAAAAAAAAAAAAAAAAAAAAAAAAAAAAAA">
                                      <p:cBhvr>
                                        <p:cTn id="22" dur="1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1054 -0.00903 L -0.01054 -0.00903 C -0.01927 -0.01806 -0.02825 -0.02639 -0.03646 -0.03657 C -0.05026 -0.0537 -0.07096 -0.0919 -0.07786 -0.11458 C -0.09036 -0.15648 -0.08541 -0.13704 -0.09336 -0.17222 C -0.09206 -0.19213 -0.0931 -0.21296 -0.08945 -0.23194 C -0.08802 -0.23958 -0.08307 -0.24375 -0.07916 -0.24792 C -0.06836 -0.25995 -0.05807 -0.27662 -0.04557 -0.28009 C -0.00937 -0.29028 -0.02916 -0.28657 0.01393 -0.28935 C 0.03203 -0.28634 0.05013 -0.28218 0.06823 -0.28009 C 0.07136 -0.27986 0.07448 -0.28426 0.07735 -0.28241 C 0.08919 -0.27477 0.09636 -0.25857 0.10326 -0.2412 C 0.10521 -0.23611 0.10664 -0.23032 0.10834 -0.225 C 0.10886 -0.21806 0.1099 -0.21134 0.10964 -0.2044 C 0.10873 -0.17662 0.10078 -0.17546 0.08516 -0.16065 C 0.06784 -0.14444 0.03724 -0.1169 0.01524 -0.11019 C 0.00677 -0.10741 -0.00195 -0.10857 -0.01054 -0.10787 C -0.02057 -0.10926 -0.0306 -0.1088 -0.04036 -0.11227 C -0.0612 -0.12014 -0.09583 -0.13958 -0.11536 -0.16065 C -0.12422 -0.17014 -0.13229 -0.18241 -0.13997 -0.19514 C -0.14609 -0.20556 -0.15208 -0.2169 -0.15677 -0.22963 C -0.16732 -0.2588 -0.17213 -0.29259 -0.17617 -0.32616 C -0.17747 -0.3375 -0.17786 -0.34907 -0.17864 -0.36065 C -0.17656 -0.37222 -0.17539 -0.38426 -0.17226 -0.39514 C -0.1556 -0.45255 -0.14648 -0.46736 -0.10755 -0.49167 C -0.10026 -0.4963 -0.09336 -0.50394 -0.08554 -0.50556 C -0.05638 -0.51157 0.00235 -0.51458 0.00235 -0.51458 C 0.03099 -0.50602 0.0375 -0.51181 0.05794 -0.48472 C 0.06237 -0.47894 0.06576 -0.47107 0.06953 -0.46412 C 0.07461 -0.44375 0.08112 -0.41898 0.08516 -0.39745 C 0.08711 -0.38681 0.08854 -0.37593 0.09024 -0.36528 C 0.07761 -0.23357 0.08789 -0.31181 0.07344 -0.22963 C 0.07162 -0.21898 0.07071 -0.20764 0.06823 -0.19745 C 0.06211 -0.17083 0.05912 -0.13958 0.04766 -0.11921 C 0.04544 -0.11551 0.0431 -0.11181 0.04115 -0.10787 C 0.03789 -0.10116 0.03542 -0.09352 0.03203 -0.08704 C 0.01198 -0.04931 0.0237 -0.0794 0.00755 -0.04329 C -0.00442 -0.0169 -0.00859 -0.01806 -0.00026 -0.01806 L -0.00416 -0.01806 L -0.00416 -0.02037 " pathEditMode="relative" ptsTypes="AAAAAAAAAAAAAAAAAAAAAAAAAAAAAAAAAAAAAAAA">
                                      <p:cBhvr>
                                        <p:cTn id="24" dur="15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08 -0.02314 L -0.00508 -0.02314 C -0.04922 -0.15486 -0.03607 -0.09027 -0.0517 -0.2118 C -0.05339 -0.3743 -0.0543 -0.31504 -0.04779 -0.51273 C -0.04714 -0.52963 -0.04779 -0.54699 -0.04519 -0.56342 C -0.04076 -0.59074 -0.02618 -0.61921 -0.01159 -0.63009 C -0.00482 -0.63495 0.00312 -0.63148 0.01041 -0.6324 C 0.01302 -0.62847 0.01536 -0.62407 0.01822 -0.62083 C 0.02617 -0.61111 0.0358 -0.60532 0.0427 -0.59328 C 0.05247 -0.57639 0.06054 -0.55648 0.06731 -0.53588 C 0.07864 -0.50115 0.08711 -0.46365 0.09713 -0.42777 C 0.10299 -0.40625 0.10781 -0.38356 0.11523 -0.36342 C 0.12643 -0.33264 0.13802 -0.30254 0.14882 -0.27152 C 0.15729 -0.24699 0.1625 -0.22291 0.17213 -0.20023 C 0.17994 -0.18148 0.18645 -0.15995 0.19661 -0.14514 C 0.22747 -0.10046 0.23255 -0.10231 0.26132 -0.09213 C 0.27812 -0.09606 0.29505 -0.09907 0.31171 -0.1037 C 0.33333 -0.10972 0.35455 -0.12037 0.37643 -0.1243 C 0.39661 -0.12801 0.41692 -0.12592 0.43711 -0.12662 C 0.47109 -0.12407 0.50091 -0.13102 0.53151 -0.1037 C 0.53789 -0.09814 0.54192 -0.0868 0.54713 -0.07847 C 0.54843 -0.07152 0.55117 -0.06504 0.55091 -0.05764 C 0.55065 -0.04652 0.54817 -0.03588 0.54583 -0.02546 C 0.53567 0.01852 0.52955 0.03102 0.50703 0.06412 C 0.49947 0.075 0.4914 0.08542 0.48242 0.09167 C 0.46836 0.10162 0.45312 0.10556 0.43841 0.1125 C 0.39322 0.11088 0.34791 0.11297 0.30273 0.10787 C 0.28385 0.10556 0.16458 0.07408 0.14231 0.06412 C 0.10989 0.04977 0.07851 0.02917 0.04661 0.01135 C 0.0332 0.00371 0.01979 -0.00324 0.00651 -0.0118 L -0.02188 -0.03009 C -0.02826 -0.02245 -0.02605 -0.02824 -0.02448 -0.00949 L -0.00378 0.00903 " pathEditMode="relative" ptsTypes="AAAAAAAAAAAAAAAAAAAAAAAAAAAAAAAAA">
                                      <p:cBhvr>
                                        <p:cTn id="26" dur="16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97 0.07107 L -0.07097 0.0713 C -0.08516 0.05625 -0.10182 0.0463 -0.11367 0.02685 C -0.12787 0.00417 -0.13841 -0.02407 -0.14727 -0.05301 C -0.17383 -0.13958 -0.17956 -0.20764 -0.19258 -0.30092 C -0.19753 -0.43333 -0.20899 -0.4588 -0.16797 -0.58704 C -0.1586 -0.61597 -0.14623 -0.64861 -0.12656 -0.66065 C -0.09401 -0.68079 -0.05677 -0.6713 -0.02188 -0.67662 C 0.01406 -0.66782 0.10208 -0.6669 0.13463 -0.60463 C 0.14752 -0.58009 0.14752 -0.54467 0.15534 -0.51505 C 0.16354 -0.48356 0.17331 -0.45347 0.18242 -0.42268 C 0.19062 -0.39583 0.1957 -0.37986 0.21484 -0.36134 C 0.26875 -0.30856 0.3345 -0.3338 0.39453 -0.33287 C 0.40273 -0.33102 0.41172 -0.33287 0.41914 -0.32731 C 0.42825 -0.32014 0.43633 -0.26921 0.43724 -0.26481 C 0.43893 -0.24884 0.44453 -0.23264 0.44245 -0.2169 C 0.43828 -0.18773 0.40872 -0.13958 0.39844 -0.11713 C 0.3931 -0.10579 0.39166 -0.08912 0.38424 -0.08102 C 0.37331 -0.06921 0.35937 -0.06667 0.34674 -0.06111 C 0.32747 -0.05301 0.3082 -0.04444 0.28854 -0.03889 C 0.27396 -0.03542 0.25924 -0.03449 0.24453 -0.0331 C 0.13502 -0.02083 0.19883 -0.03079 0.14114 -0.02106 C 0.12187 -0.01018 0.11523 -0.00509 0.09583 0.00093 C 0.08463 0.00417 0.07331 0.00579 0.06224 0.00926 C 0.0431 0.01458 0.0151 0.02222 -0.00508 0.03472 C -0.00821 0.03681 -0.01107 0.03982 -0.01406 0.04283 C -0.01888 0.06134 -0.0181 0.05394 -0.01406 0.08495 C -0.01367 0.08773 -0.01068 0.09005 -0.01146 0.09259 C -0.01224 0.09491 -0.01511 0.0912 -0.01537 0.08912 C -0.01563 0.08634 -0.01367 0.08495 -0.01276 0.08264 L -0.04505 0.10486 " pathEditMode="relative" rAng="0" ptsTypes="AAAAAAAAAAAAAAAAAAAAAAAAAAAAAAA">
                                      <p:cBhvr>
                                        <p:cTn id="28" dur="15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356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9806E-17 -4.44444E-6 L 5.89806E-17 0.00024 C 0.0224 -0.00393 0.04961 -0.00393 0.07109 -0.02083 C 0.07943 -0.02754 0.08724 -0.03634 0.0944 -0.04583 C 0.09974 -0.053 0.10391 -0.0625 0.10859 -0.07083 C 0.11198 -0.09421 0.1168 -0.11689 0.1112 -0.14166 C 0.10221 -0.18148 0.07813 -0.2375 0.0569 -0.26458 C 0.04779 -0.27615 0.03672 -0.2831 0.02578 -0.28958 C 0.01888 -0.29375 0.0112 -0.29375 0.00391 -0.29583 C -0.00091 -0.29375 -0.00586 -0.29259 -0.01042 -0.28958 C -0.01289 -0.28773 -0.01406 -0.28055 -0.0168 -0.28125 C -0.02148 -0.2824 -0.02513 -0.28842 -0.02852 -0.29375 C -0.08125 -0.37731 -0.1444 -0.44814 -0.18503 -0.54791 C -0.1931 -0.56805 -0.20117 -0.58842 -0.20951 -0.60833 C -0.21198 -0.61388 -0.21406 -0.62037 -0.21732 -0.62476 C -0.2224 -0.63263 -0.22904 -0.63194 -0.23542 -0.63333 C -0.24271 -0.63171 -0.25013 -0.63125 -0.25742 -0.62916 C -0.26523 -0.62708 -0.27266 -0.62129 -0.2806 -0.6206 C -0.29232 -0.6199 -0.30391 -0.62361 -0.31549 -0.62476 C -0.32812 -0.63379 -0.34141 -0.6405 -0.35182 -0.65601 C -0.41406 -0.75023 -0.35638 -0.67268 -0.3944 -0.72291 L -0.41901 -0.72083 C -0.42422 -0.72037 -0.4293 -0.71875 -0.43451 -0.71875 C -0.44141 -0.71875 -0.44831 -0.72013 -0.45521 -0.72083 C -0.45885 -0.72291 -0.46471 -0.72638 -0.4681 -0.725 C -0.4724 -0.72314 -0.48815 -0.70532 -0.49141 -0.70208 C -0.49271 -0.69722 -0.49492 -0.69259 -0.49531 -0.68726 C -0.49674 -0.66736 -0.4901 -0.65162 -0.48372 -0.63541 C -0.47982 -0.62569 -0.47578 -0.6162 -0.4707 -0.60833 C -0.46953 -0.60625 -0.46732 -0.60648 -0.46562 -0.60625 C -0.45312 -0.60439 -0.44062 -0.60347 -0.42799 -0.60208 C -0.38815 -0.56875 -0.40013 -0.59074 -0.38411 -0.55 C -0.38047 -0.4787 -0.38281 -0.56689 -0.40742 -0.41458 L -0.41641 -0.35833 C -0.41602 -0.34583 -0.41862 -0.33194 -0.4151 -0.32083 C -0.40352 -0.28356 -0.38503 -0.253 -0.3724 -0.21666 C -0.3681 -0.20416 -0.36549 -0.18958 -0.35951 -0.17916 C -0.35182 -0.1655 -0.34245 -0.15463 -0.33242 -0.14583 C -0.31628 -0.13148 -0.29909 -0.12129 -0.2819 -0.11041 C -0.23307 -0.07893 -0.18008 -0.06157 -0.13451 -0.01875 C -0.12161 -0.00648 -0.10352 0.01112 -0.09049 0.01875 C -0.06979 0.03102 -0.04831 0.03959 -0.02721 0.05024 C -0.01315 0.03936 -0.00612 0.04375 -0.00521 0.02084 C -0.00495 0.01528 -0.00612 0.00973 -0.00651 0.00417 C -0.00612 -0.00138 -0.00612 -0.00717 -0.00521 -0.0125 C -0.00482 -0.01481 -0.00339 -0.01666 -0.0026 -0.01875 C -0.00208 -0.02013 -0.00182 -0.02129 -0.0013 -0.02291 L -0.0013 -0.02268 " pathEditMode="relative" rAng="0" ptsTypes="AAAAAAAAAAAAAAAAAAAAAAAAAAAAAAAAAAAAAAAAAAAAAAAA">
                                      <p:cBhvr>
                                        <p:cTn id="30" dur="1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337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1018 L 0.00468 0.01018 C 0.01757 0.00393 0.03177 0.00324 0.04349 -0.00834 C 0.07682 -0.04144 0.08672 -0.11158 0.10169 -0.1669 C 0.10625 -0.25162 0.11484 -0.25348 0.09257 -0.32107 C 0.08997 -0.32894 0.0858 -0.33611 0.08099 -0.33935 C 0.07526 -0.34329 0.06888 -0.34098 0.06289 -0.34167 C 0.05377 -0.3294 0.04492 -0.31667 0.03567 -0.30486 C 0.02382 -0.28982 0.01119 -0.27662 -0.00052 -0.26111 C -0.0069 -0.25278 -0.01263 -0.24283 -0.01862 -0.23357 C -0.01901 -0.22454 -0.02058 -0.21528 -0.01993 -0.20602 C -0.01927 -0.19653 -0.01576 -0.18797 -0.01472 -0.17848 C -0.01354 -0.16713 -0.01394 -0.15556 -0.01341 -0.14398 C -0.01433 -0.13403 -0.01315 -0.12269 -0.01602 -0.11412 C -0.01771 -0.10926 -0.02201 -0.10926 -0.02513 -0.10949 C -0.03295 -0.10996 -0.04063 -0.11412 -0.04831 -0.11644 C -0.05651 -0.12871 -0.06615 -0.13843 -0.07292 -0.15324 C -0.08099 -0.17037 -0.08607 -0.19121 -0.09232 -0.21065 C -0.10482 -0.24977 -0.1099 -0.27778 -0.12722 -0.31412 C -0.13815 -0.33681 -0.15052 -0.35718 -0.16341 -0.37616 C -0.19089 -0.41667 -0.22045 -0.45625 -0.25144 -0.48889 C -0.25469 -0.49236 -0.25834 -0.49491 -0.26172 -0.49792 C -0.26823 -0.49352 -0.27683 -0.49398 -0.28112 -0.48426 C -0.29466 -0.45417 -0.29558 -0.41297 -0.28894 -0.37848 C -0.2862 -0.36482 -0.28243 -0.35047 -0.27591 -0.34167 C -0.25209 -0.30926 -0.19961 -0.25672 -0.19961 -0.25672 C -0.19792 -0.24885 -0.19154 -0.24005 -0.19453 -0.23357 C -0.21211 -0.19445 -0.26042 -0.21227 -0.27722 -0.21297 C -0.42904 -0.2831 -0.23555 -0.18426 -0.44662 -0.34167 C -0.61003 -0.46366 -0.54089 -0.4257 -0.64961 -0.47732 C -0.65703 -0.47431 -0.66563 -0.47616 -0.67162 -0.46806 C -0.68698 -0.44792 -0.68477 -0.42477 -0.68581 -0.39676 C -0.67722 -0.37315 -0.67123 -0.34584 -0.66003 -0.3257 C -0.62748 -0.2669 -0.58802 -0.23519 -0.54362 -0.21528 C -0.53021 -0.20926 -0.51602 -0.21135 -0.50222 -0.21065 C -0.46823 -0.20903 -0.43412 -0.20903 -0.40013 -0.20834 C -0.37552 -0.18843 -0.35065 -0.16991 -0.32644 -0.14861 C -0.31914 -0.14213 -0.31159 -0.13565 -0.30573 -0.12547 C -0.30039 -0.11644 -0.28815 -0.05648 -0.28763 -0.0544 C -0.2806 -0.02871 -0.26537 0.00555 -0.25274 0.01921 C -0.24011 0.03287 -0.22513 0.03773 -0.21133 0.04676 C -0.18334 0.04305 -0.15508 0.04213 -0.12722 0.03541 C -0.11693 0.03287 -0.10769 0.02291 -0.09753 0.01921 C -0.08972 0.01643 -0.05951 0.01342 -0.04961 0.0125 C -0.01602 0.02199 -0.02084 0.04004 -0.01602 0.01458 L -0.01472 0.0169 " pathEditMode="relative" ptsTypes="AAAAAAAAAAAAAAAAAAAAAAAAAAAAAAAAAAAAAAAAAAAAAA">
                                      <p:cBhvr>
                                        <p:cTn id="32" dur="15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4 -0.00903 L 0.04454 -0.00903 C 0.04271 -0.02292 0.0418 -0.03704 0.03933 -0.05046 C 0.03789 -0.0581 0.03555 -0.06505 0.03282 -0.0713 C 0.02904 -0.07963 0.02461 -0.08727 0.01993 -0.09421 C -0.00481 -0.13102 -0.03333 -0.16018 -0.05507 -0.20231 C -0.07057 -0.23218 -0.08372 -0.26643 -0.10169 -0.2919 C -0.12083 -0.31921 -0.14349 -0.3375 -0.16497 -0.35856 C -0.19479 -0.3875 -0.22474 -0.4162 -0.25546 -0.4412 C -0.28125 -0.46227 -0.30833 -0.47685 -0.33437 -0.49653 C -0.34934 -0.50764 -0.36367 -0.52106 -0.37838 -0.5331 C -0.39856 -0.5294 -0.41966 -0.53241 -0.43919 -0.52176 C -0.46601 -0.50694 -0.49023 -0.47963 -0.51549 -0.45741 C -0.57278 -0.40648 -0.55898 -0.41991 -0.60338 -0.35856 C -0.60768 -0.34097 -0.61419 -0.32454 -0.61627 -0.30556 C -0.62487 -0.22685 -0.61796 -0.19954 -0.60468 -0.12407 C -0.59974 -0.0963 -0.59075 -0.04444 -0.57617 -0.02292 C -0.56289 -0.00347 -0.54765 0.01157 -0.53229 0.02523 C -0.47461 0.07708 -0.48294 0.0706 -0.43789 0.08519 C -0.40429 0.07431 -0.37031 0.06644 -0.33697 0.05301 C -0.29661 0.03657 -0.31822 0.04398 -0.27239 0.03218 C -0.22109 0.04028 -0.21783 0.02616 -0.18046 0.07593 C -0.17682 0.08079 -0.17513 0.08935 -0.17278 0.09653 C -0.16822 0.11088 -0.16237 0.12454 -0.15989 0.14028 C -0.15898 0.1456 -0.15416 0.15648 -0.15729 0.15648 C -0.18281 0.15648 -0.20807 0.14398 -0.23359 0.14028 C -0.25078 0.13773 -0.26796 0.13866 -0.28528 0.13796 C -0.29687 0.14097 -0.30846 0.14676 -0.32018 0.14722 C -0.48658 0.15185 -0.5013 0.14769 -0.63567 0.13565 C -0.64127 0.13194 -0.64726 0.1294 -0.65247 0.12407 C -0.672 0.10509 -0.68007 0.08982 -0.69257 0.05532 C -0.697 0.04306 -0.69947 0.02917 -0.70299 0.0162 C -0.70377 0.00324 -0.70572 -0.00972 -0.70546 -0.02292 C -0.70507 -0.05347 -0.70195 -0.09583 -0.68867 -0.11944 C -0.68255 -0.13032 -0.67382 -0.13588 -0.66549 -0.14005 C -0.647 -0.14954 -0.597 -0.15903 -0.57747 -0.16319 L -0.43528 -0.14236 C -0.41588 -0.14028 -0.39648 -0.14097 -0.37708 -0.14005 L -0.28919 -0.13565 L -0.14179 -0.12639 C -0.11184 -0.12824 -0.06809 -0.15347 -0.04218 -0.10579 C -0.0358 -0.09398 -0.03437 -0.07662 -0.03046 -0.06204 C -0.02734 -0.01389 -0.02799 -0.03611 -0.02799 0.00463 L -0.02799 0.00463 " pathEditMode="relative" ptsTypes="AAAAAAAAAAAAAAAAAAAAAAAAAAAAAAAAAAAAAAAAAAAA">
                                      <p:cBhvr>
                                        <p:cTn id="34" dur="16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-0.01991 L -0.07331 -0.01967 C -0.07656 -0.06041 -0.07773 -0.10185 -0.08281 -0.14166 C -0.09232 -0.21551 -0.11862 -0.31157 -0.14661 -0.35995 C -0.16706 -0.3956 -0.19323 -0.41759 -0.21875 -0.43819 C -0.22891 -0.44629 -0.24075 -0.44282 -0.25182 -0.44491 C -0.29844 -0.41366 -0.32917 -0.40162 -0.36875 -0.34398 C -0.37669 -0.33217 -0.38138 -0.31319 -0.3875 -0.29791 C -0.38841 -0.28866 -0.39075 -0.27963 -0.38997 -0.27037 C -0.38828 -0.25046 -0.37448 -0.25463 -0.36875 -0.25185 C -0.31432 -0.22639 -0.36732 -0.24606 -0.33216 -0.23356 C -0.32969 -0.23518 -0.32279 -0.23588 -0.325 -0.23819 C -0.33294 -0.24676 -0.34245 -0.24815 -0.35104 -0.25416 C -0.36133 -0.2618 -0.37174 -0.27014 -0.38164 -0.27963 C -0.40091 -0.29768 -0.41875 -0.32129 -0.43828 -0.33703 C -0.46029 -0.3544 -0.46927 -0.36389 -0.49036 -0.37384 C -0.49336 -0.37523 -0.49661 -0.37523 -0.49987 -0.37616 C -0.50612 -0.36852 -0.51276 -0.3618 -0.51875 -0.35301 C -0.53112 -0.33472 -0.53776 -0.31875 -0.54583 -0.29328 C -0.54948 -0.28217 -0.55221 -0.27037 -0.55521 -0.25879 C -0.55247 -0.22662 -0.55391 -0.19213 -0.547 -0.16227 C -0.54232 -0.1412 -0.51263 -0.02963 -0.4845 -0.01759 C -0.46745 -0.01018 -0.44974 -0.01435 -0.43255 -0.01296 C -0.40456 -0.02893 -0.37448 -0.03518 -0.3487 -0.06111 C -0.28555 -0.12453 -0.22799 -0.20671 -0.16797 -0.27963 C -0.15286 -0.29768 -0.13776 -0.31574 -0.12292 -0.33472 C -0.08685 -0.38102 -0.05338 -0.4368 -0.01081 -0.46111 C 0.00872 -0.47222 0.02943 -0.47176 0.04948 -0.47708 L 0.13802 -0.47037 C 0.1487 -0.46643 0.1569 -0.44907 0.16524 -0.43588 C 0.17474 -0.4206 0.18412 -0.40463 0.19128 -0.38518 C 0.20651 -0.34421 0.21068 -0.30764 0.21836 -0.26111 C 0.21979 -0.23866 0.22409 -0.175 0.22435 -0.15092 C 0.22448 -0.13171 0.22487 -0.11227 0.22305 -0.09328 C 0.21836 -0.04074 0.21263 -0.02315 0.19362 0.01459 C 0.18021 0.04144 0.16745 0.07084 0.15104 0.09051 C 0.14284 0.10047 0.13529 0.11343 0.1263 0.12037 C 0.10078 0.14005 0.06341 0.13681 0.0388 0.13889 C 0.02552 0.13426 0.01172 0.13218 -0.0013 0.12477 C -0.02031 0.11412 -0.03372 0.09468 -0.04974 0.07431 C -0.05208 0.06227 -0.05469 0.05 -0.05677 0.0375 C -0.05911 0.02477 -0.06029 0.01134 -0.06276 -0.00139 C -0.06419 -0.00879 -0.0668 -0.01504 -0.06862 -0.02222 C -0.06927 -0.02453 -0.06706 -0.01759 -0.06628 -0.01528 L -0.05924 -0.00602 " pathEditMode="relative" rAng="0" ptsTypes="AAAAAAAAAAAAAAAAAAAAAAAAAAAAAAAAAAAAAAAAAAAAA">
                                      <p:cBhvr>
                                        <p:cTn id="36" dur="17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149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0278 L -0.0276 0.00278 C -0.06693 -0.00556 -0.08685 -0.00602 -0.12318 -0.025 C -0.13086 -0.02894 -0.13867 -0.0331 -0.14518 -0.04097 C -0.16693 -0.06783 -0.20729 -0.12847 -0.20729 -0.12847 C -0.22669 -0.1875 -0.23412 -0.20394 -0.24609 -0.27778 C -0.24948 -0.29954 -0.24948 -0.32222 -0.2513 -0.34445 C -0.25195 -0.38033 -0.25482 -0.43056 -0.2487 -0.46644 C -0.2431 -0.49815 -0.22708 -0.54838 -0.2125 -0.57222 C -0.20482 -0.58449 -0.19531 -0.59259 -0.18659 -0.60209 C -0.17774 -0.61181 -0.16953 -0.62477 -0.15938 -0.62963 C -0.14857 -0.63496 -0.13698 -0.63125 -0.12578 -0.63195 C -0.11966 -0.63334 -0.02747 -0.65347 -0.01979 -0.65255 C 0.02825 -0.64815 0.07591 -0.63426 0.1237 -0.625 C 0.14101 -0.6081 0.15872 -0.59306 0.17552 -0.57454 C 0.2026 -0.54445 0.2263 -0.51065 0.24531 -0.46412 C 0.25547 -0.43912 0.2625 -0.41042 0.27109 -0.38357 C 0.27851 -0.31759 0.28099 -0.32384 0.26732 -0.23658 C 0.26419 -0.21667 0.25794 -0.19861 0.25169 -0.18125 C 0.24245 -0.15533 0.22617 -0.12685 0.21172 -0.10996 C 0.19323 -0.08843 0.17565 -0.0625 0.15482 -0.05023 C 0.12213 -0.03079 0.1082 -0.01852 0.07461 -0.01343 C 0.05508 -0.01065 -0.00104 -0.01111 -0.0237 -0.01111 L -0.02109 -0.01111 " pathEditMode="relative" ptsTypes="AAAAAAAAAAAAAAAAAAAAAAAA">
                                      <p:cBhvr>
                                        <p:cTn id="38" dur="15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0.00651 -0.0007 0.06119 -0.00278 0.06927 -0.00671 C 0.07929 -0.01111 0.08828 -0.0213 0.09713 -0.03009 C 0.11575 -0.04838 0.15195 -0.08796 0.15195 -0.08773 C 0.15286 -0.09445 0.15898 -0.13056 0.15807 -0.13727 C 0.15325 -0.16806 0.13255 -0.18634 0.11901 -0.19931 C 0.10729 -0.21065 0.09557 -0.22338 0.08255 -0.2294 C 0.06119 -0.23935 0.03893 -0.2419 0.01692 -0.24653 C -0.05235 -0.26111 -0.09831 -0.26574 -0.16915 -0.27014 C -0.19467 -0.27176 -0.22019 -0.27153 -0.24584 -0.27199 C -0.29675 -0.27014 -0.34792 -0.27176 -0.39883 -0.26574 C -0.41641 -0.26366 -0.43972 -0.24676 -0.45612 -0.2338 C -0.46589 -0.22546 -0.47592 -0.21783 -0.48516 -0.2081 C -0.4918 -0.20116 -0.49714 -0.1919 -0.50339 -0.18426 C -0.51342 -0.17245 -0.52435 -0.16343 -0.53386 -0.15 C -0.54428 -0.13542 -0.55274 -0.11644 -0.56303 -0.1007 C -0.57917 -0.07616 -0.6129 -0.03009 -0.6129 -0.02986 C -0.63412 0.05486 -0.62787 0.01667 -0.63594 0.08125 C -0.63646 0.0956 -0.63672 0.10995 -0.63711 0.1243 C -0.63763 0.14051 -0.63894 0.15694 -0.63842 0.17315 C -0.63659 0.22639 -0.6362 0.26736 -0.61888 0.31042 C -0.61342 0.32454 -0.60638 0.33727 -0.59831 0.34676 C -0.59219 0.35393 -0.58438 0.35486 -0.57761 0.35949 C -0.56615 0.36782 -0.55469 0.37592 -0.54362 0.38565 C -0.503 0.41944 -0.4905 0.44213 -0.44141 0.4581 C -0.42071 0.46505 -0.39922 0.46088 -0.37813 0.46273 C -0.34415 0.46574 -0.31016 0.47222 -0.27605 0.47361 C -0.19467 0.47662 -0.23816 0.4743 -0.14597 0.47986 C -0.12344 0.47569 -0.0681 0.46458 -0.0474 0.46273 C -0.02566 0.46088 -0.00378 0.46111 0.01822 0.46065 C 0.06184 0.45555 0.05585 0.45926 0.10091 0.44143 C 0.13151 0.42893 0.14427 0.42454 0.17018 0.39815 C 0.17825 0.39005 0.18645 0.38171 0.19335 0.3706 C 0.1996 0.35995 0.20416 0.34676 0.20911 0.33403 C 0.21627 0.31505 0.225 0.2868 0.22981 0.26528 C 0.23138 0.25787 0.23216 0.25 0.2332 0.2419 C 0.23541 0.17963 0.23789 0.21481 0.21276 0.13704 C 0.20351 0.10856 0.19427 0.07963 0.18112 0.05555 C 0.1707 0.03657 0.15585 0.025 0.14349 0.01042 C 0.1289 -0.00625 0.13359 -0.00741 0.11783 -0.01296 C 0.11184 -0.01528 0.10572 -0.0169 0.09947 -0.01759 C 0.07252 -0.01968 0.05494 -0.01968 0.03151 -0.01968 L 0.0302 -0.01968 " pathEditMode="relative" rAng="0" ptsTypes="AAAAAAAAAAAAAAAAAAAAAAAAAAAAAAAAAAAAAAAAAAAA">
                                      <p:cBhvr>
                                        <p:cTn id="40" dur="1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0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9 -0.03658 L -0.01549 -0.03658 C -0.02799 -0.04954 -0.03932 -0.06737 -0.05299 -0.0757 C -0.08698 -0.0963 -0.12851 -0.08843 -0.16302 -0.08704 C -0.1875 -0.07477 -0.21289 -0.06713 -0.23672 -0.05024 C -0.25833 -0.03519 -0.29909 0.01412 -0.3207 0.03935 C -0.32461 0.05092 -0.33034 0.06087 -0.33242 0.07384 C -0.33476 0.08935 -0.33424 0.10601 -0.33372 0.12199 C -0.33164 0.17453 -0.3276 0.19027 -0.30521 0.23009 C -0.29909 0.2412 -0.29049 0.24699 -0.2832 0.25555 C -0.22904 0.24421 -0.25221 0.24861 -0.17591 0.23703 C -0.1444 0.2324 -0.11302 0.22523 -0.08151 0.22314 L 0.0388 0.21643 C 0.09557 0.1912 0.07292 0.19861 0.10599 0.18865 C 0.11875 0.1662 0.12565 0.15694 0.13451 0.12662 C 0.13711 0.11736 0.13789 0.10671 0.13971 0.09675 C 0.13711 0.07685 0.13542 0.05648 0.1319 0.03703 C 0.12943 0.02337 0.12643 0.00949 0.12149 -0.00209 C 0.11159 -0.02593 0.08138 -0.06204 0.06849 -0.07107 C 0.05964 -0.07732 0.04961 -0.0757 0.04011 -0.07801 C 0.02357 -0.06899 0.01641 -0.072 0.00651 -0.05255 C 0.00352 -0.047 0.00143 -0.04005 -0.0013 -0.03426 C -0.00534 -0.0257 -0.00807 -0.022 -0.01289 -0.01575 C -0.01419 -0.01436 -0.0168 -0.01135 -0.0168 -0.01135 L -0.02461 0.0118 " pathEditMode="relative" ptsTypes="AAAAAAAAAAAAAAAAAAAAAAAAA">
                                      <p:cBhvr>
                                        <p:cTn id="42" dur="15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2824 L -0.00742 -0.02824 C -0.03541 -0.05208 -0.06992 -0.08958 -0.10312 -0.09722 C -0.12239 -0.10139 -0.14192 -0.10023 -0.16132 -0.10162 C -0.18034 -0.09722 -0.19974 -0.09722 -0.21823 -0.08796 C -0.28463 -0.05486 -0.30286 -0.02963 -0.35911 0.02708 C -0.39362 0.14699 -0.38711 0.0919 -0.3914 0.18565 C -0.38971 0.20023 -0.38971 0.21574 -0.38632 0.2294 C -0.38268 0.24398 -0.37669 0.25648 -0.37083 0.26829 C -0.34466 0.3206 -0.32174 0.36088 -0.28281 0.38333 C -0.26263 0.39514 -0.24062 0.39398 -0.21953 0.39954 L -0.13281 0.38796 C -0.11002 0.38565 -0.08685 0.39028 -0.06432 0.38333 C -0.03945 0.3757 -0.01601 0.35718 0.00808 0.34421 C 0.01368 0.33125 0.01888 0.31759 0.02487 0.30509 C 0.03659 0.28079 0.05235 0.26181 0.06107 0.2338 L 0.07917 0.17639 C 0.08047 0.16181 0.0819 0.14745 0.08308 0.13264 C 0.08503 0.10833 0.08854 0.08079 0.08177 0.05695 C 0.07474 0.03195 0.05782 0.01759 0.04558 0.00394 C 0.04597 0.00093 0.04766 -0.00231 0.04688 -0.00509 C 0.04597 -0.00833 0.04362 -0.00949 0.04167 -0.00972 C 0.02839 -0.01111 0.01498 -0.00972 0.00157 -0.00972 L 0.00157 0.00162 " pathEditMode="relative" ptsTypes="AAAAAAAAAAAAAAAAAAAAAAAA">
                                      <p:cBhvr>
                                        <p:cTn id="46" dur="1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171FED-7EE5-4132-911D-5F9A9CF89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367"/>
            <a:ext cx="1286259" cy="103937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11CF5B-5FA0-484A-81D2-82A4B1487A6F}"/>
              </a:ext>
            </a:extLst>
          </p:cNvPr>
          <p:cNvSpPr txBox="1"/>
          <p:nvPr/>
        </p:nvSpPr>
        <p:spPr>
          <a:xfrm>
            <a:off x="8589796" y="262367"/>
            <a:ext cx="3296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P-KAP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PŘÍBĚH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AKČNÍHO PLÁNOVÁNÍ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9EA0B9-768E-4A6C-BC26-6F145DC5A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06" y="1968684"/>
            <a:ext cx="2529845" cy="25115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14B5C3-CE94-4BB6-87C3-D218979F1C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2428" r="-1"/>
          <a:stretch/>
        </p:blipFill>
        <p:spPr>
          <a:xfrm>
            <a:off x="6624918" y="1434844"/>
            <a:ext cx="246798" cy="533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543171-14BC-41AB-A6BF-5CECF5A94B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13810" r="-1"/>
          <a:stretch/>
        </p:blipFill>
        <p:spPr>
          <a:xfrm>
            <a:off x="6835570" y="4520681"/>
            <a:ext cx="250629" cy="58521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1416900-0EE5-4445-AEED-9CA4B19C6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09" y="5127752"/>
            <a:ext cx="9189739" cy="10972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1C2716-2C39-4DD5-B891-CA2216456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9" y="4471627"/>
            <a:ext cx="231648" cy="58521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673975D-547D-41C8-8129-58C515E2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7" y="2646002"/>
            <a:ext cx="463297" cy="7376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623D791-0961-4859-92F0-034D4B6948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5" t="14893" r="-1"/>
          <a:stretch/>
        </p:blipFill>
        <p:spPr>
          <a:xfrm rot="16200000">
            <a:off x="5037696" y="2991624"/>
            <a:ext cx="265177" cy="51881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978781F-06E7-4E83-B8AF-36474B0FA26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21132"/>
          <a:stretch/>
        </p:blipFill>
        <p:spPr>
          <a:xfrm rot="16447317">
            <a:off x="8337274" y="3043597"/>
            <a:ext cx="234430" cy="4807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1BCBE54-E587-4C6F-A1EB-9F727A10EC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3" y="1373934"/>
            <a:ext cx="2538989" cy="252070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E14A542-8EC6-41A2-BF5C-F7A70C75AF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5559"/>
          <a:stretch/>
        </p:blipFill>
        <p:spPr>
          <a:xfrm rot="19303326">
            <a:off x="3459946" y="3934398"/>
            <a:ext cx="275048" cy="121714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8D039432-8821-4E46-A22D-9E56DBC55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0" t="12890" r="-1" b="-1"/>
          <a:stretch/>
        </p:blipFill>
        <p:spPr>
          <a:xfrm rot="17746097">
            <a:off x="3766924" y="2687796"/>
            <a:ext cx="287453" cy="53102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83C0781-388A-4109-A7AE-D2B81A01D0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30" y="2610099"/>
            <a:ext cx="1780036" cy="1780036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0066A297-4C65-445B-B199-B999E54A2A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91" y="5326990"/>
            <a:ext cx="1755652" cy="81077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2425D032-E42D-466D-8632-AA52954422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08" y="4427716"/>
            <a:ext cx="487681" cy="74676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5A584381-7B63-4725-BB31-A5ACBD6C60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6" y="4607548"/>
            <a:ext cx="466345" cy="387097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EBF1FCA1-1A8F-453D-B10D-A65C4CF421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5559"/>
          <a:stretch/>
        </p:blipFill>
        <p:spPr>
          <a:xfrm rot="19901220">
            <a:off x="4810379" y="3681654"/>
            <a:ext cx="275048" cy="1217141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2900087D-642A-499C-BB28-8F3AC65ACF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36" y="5506441"/>
            <a:ext cx="1633731" cy="551689"/>
          </a:xfrm>
          <a:prstGeom prst="rect">
            <a:avLst/>
          </a:prstGeom>
        </p:spPr>
      </p:pic>
      <p:sp>
        <p:nvSpPr>
          <p:cNvPr id="44" name="Ovál 43">
            <a:extLst>
              <a:ext uri="{FF2B5EF4-FFF2-40B4-BE49-F238E27FC236}">
                <a16:creationId xmlns:a16="http://schemas.microsoft.com/office/drawing/2014/main" id="{8F312D9D-7238-4241-90A1-28F64B352D2F}"/>
              </a:ext>
            </a:extLst>
          </p:cNvPr>
          <p:cNvSpPr/>
          <p:nvPr/>
        </p:nvSpPr>
        <p:spPr>
          <a:xfrm>
            <a:off x="5676450" y="3072051"/>
            <a:ext cx="1414506" cy="1375324"/>
          </a:xfrm>
          <a:prstGeom prst="ellipse">
            <a:avLst/>
          </a:prstGeom>
          <a:noFill/>
          <a:ln>
            <a:solidFill>
              <a:srgbClr val="EE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0A87E7D1-8BCB-487B-96AB-1C8F8BF466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5559"/>
          <a:stretch/>
        </p:blipFill>
        <p:spPr>
          <a:xfrm rot="17037858">
            <a:off x="4732262" y="1686981"/>
            <a:ext cx="275048" cy="1217141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66301490-EB74-4423-BA0D-14AC8DC183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21132"/>
          <a:stretch/>
        </p:blipFill>
        <p:spPr>
          <a:xfrm rot="1607013">
            <a:off x="9017722" y="4462628"/>
            <a:ext cx="234430" cy="4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30D027-9C49-4817-99A5-9CF488C84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85"/>
            <a:ext cx="12192000" cy="64542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4081B7-7334-4DCD-AD49-C1684CBD8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4"/>
          <a:stretch/>
        </p:blipFill>
        <p:spPr>
          <a:xfrm>
            <a:off x="0" y="1340066"/>
            <a:ext cx="12192000" cy="53160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207E06-2DC7-40F4-98A6-65F88DFEF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17634"/>
          <a:stretch/>
        </p:blipFill>
        <p:spPr>
          <a:xfrm>
            <a:off x="2159877" y="1425445"/>
            <a:ext cx="10032124" cy="5316046"/>
          </a:xfrm>
          <a:prstGeom prst="rect">
            <a:avLst/>
          </a:prstGeom>
          <a:ln>
            <a:noFill/>
          </a:ln>
        </p:spPr>
      </p:pic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41DCE8-EC06-4EE8-8659-D798F981BA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5" t="17634"/>
          <a:stretch/>
        </p:blipFill>
        <p:spPr>
          <a:xfrm>
            <a:off x="6936828" y="1340066"/>
            <a:ext cx="5255172" cy="5316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92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C2318F-6B0B-48DC-ACB5-2E4756B00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0" y="3125723"/>
            <a:ext cx="5702820" cy="60655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C7E3B2A-ACAB-4C99-9C00-4DC7FCC415CB}"/>
              </a:ext>
            </a:extLst>
          </p:cNvPr>
          <p:cNvSpPr txBox="1"/>
          <p:nvPr/>
        </p:nvSpPr>
        <p:spPr>
          <a:xfrm>
            <a:off x="2452254" y="3856056"/>
            <a:ext cx="604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1004 zapojených škol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0B5249-297A-4F93-8E82-338E03D7D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>
          <a:xfrm>
            <a:off x="10702756" y="1252048"/>
            <a:ext cx="1222250" cy="12539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8F1A9D-6993-4CA4-864D-F70E6A5E6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13" y="1755931"/>
            <a:ext cx="5876556" cy="4754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B71831-947A-4105-80A1-A052A4693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56" y="413163"/>
            <a:ext cx="2828550" cy="6583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C9BE25-56E9-4B1C-9FEF-D0DDC40B6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16" y="2644760"/>
            <a:ext cx="4090424" cy="3169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E9E755-9046-4A8F-B060-6D79CB30D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0" y="4561048"/>
            <a:ext cx="4340361" cy="59131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093087C-E627-4E05-A479-1BF9427CD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65" y="5358007"/>
            <a:ext cx="7883880" cy="64633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3A8A7A9-BFBD-405A-A96E-73405DF2E2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8" y="2364879"/>
            <a:ext cx="3063246" cy="57912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47F8324-6F47-4457-8527-99FD14C1A6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60" y="4291350"/>
            <a:ext cx="3221743" cy="32918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78E4866-05F6-4DC8-B06D-6A90C7BFE8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98" y="4798770"/>
            <a:ext cx="1767844" cy="25908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F96C1915-3BAE-49FC-ADFF-2FDC815788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29" y="1008725"/>
            <a:ext cx="2892558" cy="38404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01DC8842-BB81-4F54-95A1-27FD17CA00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8" y="3148812"/>
            <a:ext cx="2639017" cy="22628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3D52C8A-5469-428E-98B8-22A66B7FA3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29" y="5163112"/>
            <a:ext cx="239878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AB6D4B98-AC20-4DE4-BBCE-4942ACE1B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3" r="1019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Nadpis 8"/>
          <p:cNvSpPr txBox="1">
            <a:spLocks/>
          </p:cNvSpPr>
          <p:nvPr/>
        </p:nvSpPr>
        <p:spPr>
          <a:xfrm>
            <a:off x="502024" y="4083468"/>
            <a:ext cx="7010699" cy="1022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D4777C2-48FF-4481-99FC-07A3CF451FF1}"/>
              </a:ext>
            </a:extLst>
          </p:cNvPr>
          <p:cNvGrpSpPr/>
          <p:nvPr/>
        </p:nvGrpSpPr>
        <p:grpSpPr>
          <a:xfrm>
            <a:off x="9615757" y="5556759"/>
            <a:ext cx="3214597" cy="950883"/>
            <a:chOff x="10248361" y="5657401"/>
            <a:chExt cx="3214597" cy="950883"/>
          </a:xfrm>
        </p:grpSpPr>
        <p:pic>
          <p:nvPicPr>
            <p:cNvPr id="4" name="Obrázek 5">
              <a:extLst>
                <a:ext uri="{FF2B5EF4-FFF2-40B4-BE49-F238E27FC236}">
                  <a16:creationId xmlns:a16="http://schemas.microsoft.com/office/drawing/2014/main" id="{F4F5DA86-C9BD-4507-A023-1E32F6A52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8219" y="5657401"/>
              <a:ext cx="353864" cy="560897"/>
            </a:xfrm>
            <a:prstGeom prst="rect">
              <a:avLst/>
            </a:prstGeom>
          </p:spPr>
        </p:pic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51F0EAFD-115E-4AEA-9DC1-CCD6B090A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248361" y="6245075"/>
              <a:ext cx="379202" cy="363209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968EAD2-A702-44B1-B005-2B997FC35820}"/>
                </a:ext>
              </a:extLst>
            </p:cNvPr>
            <p:cNvSpPr txBox="1"/>
            <p:nvPr/>
          </p:nvSpPr>
          <p:spPr>
            <a:xfrm>
              <a:off x="10719758" y="5946475"/>
              <a:ext cx="274320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3596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Počet členů</a:t>
              </a:r>
              <a:endPara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88EA543-F06E-460B-ABCE-1D6A55FCDAFB}"/>
                </a:ext>
              </a:extLst>
            </p:cNvPr>
            <p:cNvSpPr txBox="1"/>
            <p:nvPr/>
          </p:nvSpPr>
          <p:spPr>
            <a:xfrm>
              <a:off x="10719757" y="6262776"/>
              <a:ext cx="274320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3596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Počet příspěvků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87002E-447F-4588-BEC3-AFFE98E50C94}"/>
              </a:ext>
            </a:extLst>
          </p:cNvPr>
          <p:cNvSpPr txBox="1"/>
          <p:nvPr/>
        </p:nvSpPr>
        <p:spPr>
          <a:xfrm>
            <a:off x="309652" y="355893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359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www.edusit.cz</a:t>
            </a:r>
          </a:p>
        </p:txBody>
      </p:sp>
      <p:pic>
        <p:nvPicPr>
          <p:cNvPr id="17" name="Obrázek 17">
            <a:extLst>
              <a:ext uri="{FF2B5EF4-FFF2-40B4-BE49-F238E27FC236}">
                <a16:creationId xmlns:a16="http://schemas.microsoft.com/office/drawing/2014/main" id="{6CA63C80-F3B0-4752-BD57-8EC21AF96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6210496"/>
            <a:ext cx="1935019" cy="4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67200"/>
            <a:ext cx="3932237" cy="1747838"/>
          </a:xfrm>
        </p:spPr>
        <p:txBody>
          <a:bodyPr/>
          <a:lstStyle/>
          <a:p>
            <a:r>
              <a:rPr lang="cs-CZ" sz="2400" b="1" dirty="0"/>
              <a:t>Irena Fričová</a:t>
            </a:r>
          </a:p>
          <a:p>
            <a:r>
              <a:rPr lang="cs-CZ" dirty="0"/>
              <a:t>Manažerka projektu</a:t>
            </a:r>
          </a:p>
          <a:p>
            <a:endParaRPr lang="cs-CZ" dirty="0"/>
          </a:p>
          <a:p>
            <a:r>
              <a:rPr lang="cs-CZ" dirty="0"/>
              <a:t>+420 603 502 920</a:t>
            </a:r>
          </a:p>
          <a:p>
            <a:r>
              <a:rPr lang="cs-CZ" dirty="0"/>
              <a:t>Irena.fricova@npi.cz</a:t>
            </a:r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republiky</a:t>
            </a:r>
          </a:p>
          <a:p>
            <a:r>
              <a:rPr lang="cs-CZ" dirty="0"/>
              <a:t>Senovážné náměstí 872/25</a:t>
            </a:r>
          </a:p>
          <a:p>
            <a:r>
              <a:rPr lang="cs-CZ" dirty="0"/>
              <a:t>110 00  Praha 1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03934" y="4118689"/>
            <a:ext cx="5988723" cy="1022430"/>
          </a:xfrm>
        </p:spPr>
        <p:txBody>
          <a:bodyPr/>
          <a:lstStyle/>
          <a:p>
            <a:r>
              <a:rPr lang="cs-CZ" dirty="0"/>
              <a:t>ať vám všechny dnešní příspěvky přinesou inspiraci pro vaše plány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Širokoúhlá obrazovka</PresentationFormat>
  <Paragraphs>54</Paragraphs>
  <Slides>9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1_Motiv Office</vt:lpstr>
      <vt:lpstr>7_Motiv Office</vt:lpstr>
      <vt:lpstr>Prezentace aplikace PowerPoint</vt:lpstr>
      <vt:lpstr>P-KAP  Příběh akčního plánování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ať vám všechny dnešní příspěvky přinesou inspiraci pro vaše plány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Kramulová</dc:creator>
  <cp:lastModifiedBy>Daniela Kramulová</cp:lastModifiedBy>
  <cp:revision>1</cp:revision>
  <dcterms:created xsi:type="dcterms:W3CDTF">2021-10-18T10:02:10Z</dcterms:created>
  <dcterms:modified xsi:type="dcterms:W3CDTF">2021-10-18T10:03:41Z</dcterms:modified>
</cp:coreProperties>
</file>