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76" r:id="rId5"/>
  </p:sldMasterIdLst>
  <p:notesMasterIdLst>
    <p:notesMasterId r:id="rId13"/>
  </p:notesMasterIdLst>
  <p:handoutMasterIdLst>
    <p:handoutMasterId r:id="rId14"/>
  </p:handoutMasterIdLst>
  <p:sldIdLst>
    <p:sldId id="290" r:id="rId6"/>
    <p:sldId id="294" r:id="rId7"/>
    <p:sldId id="296" r:id="rId8"/>
    <p:sldId id="297" r:id="rId9"/>
    <p:sldId id="292" r:id="rId10"/>
    <p:sldId id="293" r:id="rId11"/>
    <p:sldId id="295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491"/>
    <a:srgbClr val="8397B0"/>
    <a:srgbClr val="57BFE3"/>
    <a:srgbClr val="00C996"/>
    <a:srgbClr val="FA9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CEBE7-2388-4729-99EB-620E0A97147E}" v="105" dt="2021-08-23T08:57:57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2" autoAdjust="0"/>
    <p:restoredTop sz="92169" autoAdjust="0"/>
  </p:normalViewPr>
  <p:slideViewPr>
    <p:cSldViewPr snapToGrid="0">
      <p:cViewPr varScale="1">
        <p:scale>
          <a:sx n="113" d="100"/>
          <a:sy n="113" d="100"/>
        </p:scale>
        <p:origin x="534" y="102"/>
      </p:cViewPr>
      <p:guideLst/>
    </p:cSldViewPr>
  </p:slideViewPr>
  <p:outlineViewPr>
    <p:cViewPr>
      <p:scale>
        <a:sx n="33" d="100"/>
        <a:sy n="33" d="100"/>
      </p:scale>
      <p:origin x="0" y="-25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303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9713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145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23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195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392463"/>
            <a:ext cx="5988723" cy="2106704"/>
          </a:xfrm>
        </p:spPr>
        <p:txBody>
          <a:bodyPr anchor="t" anchorCtr="0">
            <a:norm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97972" y="4392463"/>
            <a:ext cx="3838354" cy="2106703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7605347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 userDrawn="1"/>
        </p:nvGrpSpPr>
        <p:grpSpPr>
          <a:xfrm>
            <a:off x="1017588" y="590550"/>
            <a:ext cx="4454525" cy="550862"/>
            <a:chOff x="1017588" y="590550"/>
            <a:chExt cx="4454525" cy="550862"/>
          </a:xfrm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679950" y="598488"/>
              <a:ext cx="522288" cy="350837"/>
            </a:xfrm>
            <a:custGeom>
              <a:avLst/>
              <a:gdLst>
                <a:gd name="T0" fmla="*/ 612 w 986"/>
                <a:gd name="T1" fmla="*/ 295 h 663"/>
                <a:gd name="T2" fmla="*/ 519 w 986"/>
                <a:gd name="T3" fmla="*/ 358 h 663"/>
                <a:gd name="T4" fmla="*/ 461 w 986"/>
                <a:gd name="T5" fmla="*/ 348 h 663"/>
                <a:gd name="T6" fmla="*/ 487 w 986"/>
                <a:gd name="T7" fmla="*/ 367 h 663"/>
                <a:gd name="T8" fmla="*/ 542 w 986"/>
                <a:gd name="T9" fmla="*/ 385 h 663"/>
                <a:gd name="T10" fmla="*/ 243 w 986"/>
                <a:gd name="T11" fmla="*/ 298 h 663"/>
                <a:gd name="T12" fmla="*/ 513 w 986"/>
                <a:gd name="T13" fmla="*/ 290 h 663"/>
                <a:gd name="T14" fmla="*/ 569 w 986"/>
                <a:gd name="T15" fmla="*/ 236 h 663"/>
                <a:gd name="T16" fmla="*/ 659 w 986"/>
                <a:gd name="T17" fmla="*/ 257 h 663"/>
                <a:gd name="T18" fmla="*/ 703 w 986"/>
                <a:gd name="T19" fmla="*/ 279 h 663"/>
                <a:gd name="T20" fmla="*/ 721 w 986"/>
                <a:gd name="T21" fmla="*/ 306 h 663"/>
                <a:gd name="T22" fmla="*/ 719 w 986"/>
                <a:gd name="T23" fmla="*/ 329 h 663"/>
                <a:gd name="T24" fmla="*/ 706 w 986"/>
                <a:gd name="T25" fmla="*/ 347 h 663"/>
                <a:gd name="T26" fmla="*/ 685 w 986"/>
                <a:gd name="T27" fmla="*/ 362 h 663"/>
                <a:gd name="T28" fmla="*/ 738 w 986"/>
                <a:gd name="T29" fmla="*/ 367 h 663"/>
                <a:gd name="T30" fmla="*/ 772 w 986"/>
                <a:gd name="T31" fmla="*/ 341 h 663"/>
                <a:gd name="T32" fmla="*/ 788 w 986"/>
                <a:gd name="T33" fmla="*/ 306 h 663"/>
                <a:gd name="T34" fmla="*/ 783 w 986"/>
                <a:gd name="T35" fmla="*/ 282 h 663"/>
                <a:gd name="T36" fmla="*/ 768 w 986"/>
                <a:gd name="T37" fmla="*/ 263 h 663"/>
                <a:gd name="T38" fmla="*/ 736 w 986"/>
                <a:gd name="T39" fmla="*/ 244 h 663"/>
                <a:gd name="T40" fmla="*/ 676 w 986"/>
                <a:gd name="T41" fmla="*/ 227 h 663"/>
                <a:gd name="T42" fmla="*/ 595 w 986"/>
                <a:gd name="T43" fmla="*/ 208 h 663"/>
                <a:gd name="T44" fmla="*/ 543 w 986"/>
                <a:gd name="T45" fmla="*/ 184 h 663"/>
                <a:gd name="T46" fmla="*/ 530 w 986"/>
                <a:gd name="T47" fmla="*/ 168 h 663"/>
                <a:gd name="T48" fmla="*/ 526 w 986"/>
                <a:gd name="T49" fmla="*/ 151 h 663"/>
                <a:gd name="T50" fmla="*/ 532 w 986"/>
                <a:gd name="T51" fmla="*/ 131 h 663"/>
                <a:gd name="T52" fmla="*/ 546 w 986"/>
                <a:gd name="T53" fmla="*/ 115 h 663"/>
                <a:gd name="T54" fmla="*/ 576 w 986"/>
                <a:gd name="T55" fmla="*/ 99 h 663"/>
                <a:gd name="T56" fmla="*/ 630 w 986"/>
                <a:gd name="T57" fmla="*/ 89 h 663"/>
                <a:gd name="T58" fmla="*/ 679 w 986"/>
                <a:gd name="T59" fmla="*/ 93 h 663"/>
                <a:gd name="T60" fmla="*/ 719 w 986"/>
                <a:gd name="T61" fmla="*/ 108 h 663"/>
                <a:gd name="T62" fmla="*/ 770 w 986"/>
                <a:gd name="T63" fmla="*/ 116 h 663"/>
                <a:gd name="T64" fmla="*/ 725 w 986"/>
                <a:gd name="T65" fmla="*/ 90 h 663"/>
                <a:gd name="T66" fmla="*/ 670 w 986"/>
                <a:gd name="T67" fmla="*/ 79 h 663"/>
                <a:gd name="T68" fmla="*/ 612 w 986"/>
                <a:gd name="T69" fmla="*/ 77 h 663"/>
                <a:gd name="T70" fmla="*/ 565 w 986"/>
                <a:gd name="T71" fmla="*/ 83 h 663"/>
                <a:gd name="T72" fmla="*/ 525 w 986"/>
                <a:gd name="T73" fmla="*/ 95 h 663"/>
                <a:gd name="T74" fmla="*/ 441 w 986"/>
                <a:gd name="T75" fmla="*/ 0 h 663"/>
                <a:gd name="T76" fmla="*/ 69 w 986"/>
                <a:gd name="T77" fmla="*/ 0 h 663"/>
                <a:gd name="T78" fmla="*/ 34 w 986"/>
                <a:gd name="T79" fmla="*/ 290 h 663"/>
                <a:gd name="T80" fmla="*/ 176 w 986"/>
                <a:gd name="T81" fmla="*/ 295 h 663"/>
                <a:gd name="T82" fmla="*/ 204 w 986"/>
                <a:gd name="T83" fmla="*/ 332 h 663"/>
                <a:gd name="T84" fmla="*/ 623 w 986"/>
                <a:gd name="T85" fmla="*/ 328 h 663"/>
                <a:gd name="T86" fmla="*/ 685 w 986"/>
                <a:gd name="T87" fmla="*/ 393 h 663"/>
                <a:gd name="T88" fmla="*/ 856 w 986"/>
                <a:gd name="T89" fmla="*/ 663 h 663"/>
                <a:gd name="T90" fmla="*/ 986 w 986"/>
                <a:gd name="T91" fmla="*/ 378 h 663"/>
                <a:gd name="T92" fmla="*/ 760 w 986"/>
                <a:gd name="T93" fmla="*/ 0 h 663"/>
                <a:gd name="T94" fmla="*/ 543 w 986"/>
                <a:gd name="T95" fmla="*/ 0 h 663"/>
                <a:gd name="T96" fmla="*/ 660 w 986"/>
                <a:gd name="T97" fmla="*/ 5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6" h="663">
                  <a:moveTo>
                    <a:pt x="685" y="362"/>
                  </a:moveTo>
                  <a:lnTo>
                    <a:pt x="685" y="295"/>
                  </a:lnTo>
                  <a:lnTo>
                    <a:pt x="612" y="295"/>
                  </a:lnTo>
                  <a:lnTo>
                    <a:pt x="553" y="371"/>
                  </a:lnTo>
                  <a:lnTo>
                    <a:pt x="536" y="365"/>
                  </a:lnTo>
                  <a:lnTo>
                    <a:pt x="519" y="358"/>
                  </a:lnTo>
                  <a:lnTo>
                    <a:pt x="504" y="348"/>
                  </a:lnTo>
                  <a:lnTo>
                    <a:pt x="491" y="336"/>
                  </a:lnTo>
                  <a:lnTo>
                    <a:pt x="461" y="348"/>
                  </a:lnTo>
                  <a:lnTo>
                    <a:pt x="468" y="355"/>
                  </a:lnTo>
                  <a:lnTo>
                    <a:pt x="477" y="361"/>
                  </a:lnTo>
                  <a:lnTo>
                    <a:pt x="487" y="367"/>
                  </a:lnTo>
                  <a:lnTo>
                    <a:pt x="496" y="371"/>
                  </a:lnTo>
                  <a:lnTo>
                    <a:pt x="519" y="380"/>
                  </a:lnTo>
                  <a:lnTo>
                    <a:pt x="542" y="385"/>
                  </a:lnTo>
                  <a:lnTo>
                    <a:pt x="429" y="532"/>
                  </a:lnTo>
                  <a:lnTo>
                    <a:pt x="428" y="532"/>
                  </a:lnTo>
                  <a:lnTo>
                    <a:pt x="243" y="298"/>
                  </a:lnTo>
                  <a:lnTo>
                    <a:pt x="452" y="33"/>
                  </a:lnTo>
                  <a:lnTo>
                    <a:pt x="452" y="290"/>
                  </a:lnTo>
                  <a:lnTo>
                    <a:pt x="513" y="290"/>
                  </a:lnTo>
                  <a:lnTo>
                    <a:pt x="513" y="220"/>
                  </a:lnTo>
                  <a:lnTo>
                    <a:pt x="539" y="228"/>
                  </a:lnTo>
                  <a:lnTo>
                    <a:pt x="569" y="236"/>
                  </a:lnTo>
                  <a:lnTo>
                    <a:pt x="601" y="243"/>
                  </a:lnTo>
                  <a:lnTo>
                    <a:pt x="636" y="251"/>
                  </a:lnTo>
                  <a:lnTo>
                    <a:pt x="659" y="257"/>
                  </a:lnTo>
                  <a:lnTo>
                    <a:pt x="677" y="263"/>
                  </a:lnTo>
                  <a:lnTo>
                    <a:pt x="692" y="272"/>
                  </a:lnTo>
                  <a:lnTo>
                    <a:pt x="703" y="279"/>
                  </a:lnTo>
                  <a:lnTo>
                    <a:pt x="712" y="287"/>
                  </a:lnTo>
                  <a:lnTo>
                    <a:pt x="718" y="296"/>
                  </a:lnTo>
                  <a:lnTo>
                    <a:pt x="721" y="306"/>
                  </a:lnTo>
                  <a:lnTo>
                    <a:pt x="722" y="315"/>
                  </a:lnTo>
                  <a:lnTo>
                    <a:pt x="721" y="322"/>
                  </a:lnTo>
                  <a:lnTo>
                    <a:pt x="719" y="329"/>
                  </a:lnTo>
                  <a:lnTo>
                    <a:pt x="716" y="335"/>
                  </a:lnTo>
                  <a:lnTo>
                    <a:pt x="712" y="341"/>
                  </a:lnTo>
                  <a:lnTo>
                    <a:pt x="706" y="347"/>
                  </a:lnTo>
                  <a:lnTo>
                    <a:pt x="700" y="352"/>
                  </a:lnTo>
                  <a:lnTo>
                    <a:pt x="693" y="357"/>
                  </a:lnTo>
                  <a:lnTo>
                    <a:pt x="685" y="362"/>
                  </a:lnTo>
                  <a:close/>
                  <a:moveTo>
                    <a:pt x="708" y="378"/>
                  </a:moveTo>
                  <a:lnTo>
                    <a:pt x="723" y="372"/>
                  </a:lnTo>
                  <a:lnTo>
                    <a:pt x="738" y="367"/>
                  </a:lnTo>
                  <a:lnTo>
                    <a:pt x="751" y="358"/>
                  </a:lnTo>
                  <a:lnTo>
                    <a:pt x="762" y="349"/>
                  </a:lnTo>
                  <a:lnTo>
                    <a:pt x="772" y="341"/>
                  </a:lnTo>
                  <a:lnTo>
                    <a:pt x="780" y="329"/>
                  </a:lnTo>
                  <a:lnTo>
                    <a:pt x="785" y="318"/>
                  </a:lnTo>
                  <a:lnTo>
                    <a:pt x="788" y="306"/>
                  </a:lnTo>
                  <a:lnTo>
                    <a:pt x="788" y="298"/>
                  </a:lnTo>
                  <a:lnTo>
                    <a:pt x="785" y="289"/>
                  </a:lnTo>
                  <a:lnTo>
                    <a:pt x="783" y="282"/>
                  </a:lnTo>
                  <a:lnTo>
                    <a:pt x="778" y="275"/>
                  </a:lnTo>
                  <a:lnTo>
                    <a:pt x="774" y="269"/>
                  </a:lnTo>
                  <a:lnTo>
                    <a:pt x="768" y="263"/>
                  </a:lnTo>
                  <a:lnTo>
                    <a:pt x="761" y="257"/>
                  </a:lnTo>
                  <a:lnTo>
                    <a:pt x="752" y="251"/>
                  </a:lnTo>
                  <a:lnTo>
                    <a:pt x="736" y="244"/>
                  </a:lnTo>
                  <a:lnTo>
                    <a:pt x="716" y="237"/>
                  </a:lnTo>
                  <a:lnTo>
                    <a:pt x="696" y="231"/>
                  </a:lnTo>
                  <a:lnTo>
                    <a:pt x="676" y="227"/>
                  </a:lnTo>
                  <a:lnTo>
                    <a:pt x="647" y="220"/>
                  </a:lnTo>
                  <a:lnTo>
                    <a:pt x="620" y="214"/>
                  </a:lnTo>
                  <a:lnTo>
                    <a:pt x="595" y="208"/>
                  </a:lnTo>
                  <a:lnTo>
                    <a:pt x="575" y="201"/>
                  </a:lnTo>
                  <a:lnTo>
                    <a:pt x="558" y="194"/>
                  </a:lnTo>
                  <a:lnTo>
                    <a:pt x="543" y="184"/>
                  </a:lnTo>
                  <a:lnTo>
                    <a:pt x="538" y="180"/>
                  </a:lnTo>
                  <a:lnTo>
                    <a:pt x="533" y="174"/>
                  </a:lnTo>
                  <a:lnTo>
                    <a:pt x="530" y="168"/>
                  </a:lnTo>
                  <a:lnTo>
                    <a:pt x="527" y="162"/>
                  </a:lnTo>
                  <a:lnTo>
                    <a:pt x="526" y="156"/>
                  </a:lnTo>
                  <a:lnTo>
                    <a:pt x="526" y="151"/>
                  </a:lnTo>
                  <a:lnTo>
                    <a:pt x="527" y="144"/>
                  </a:lnTo>
                  <a:lnTo>
                    <a:pt x="529" y="138"/>
                  </a:lnTo>
                  <a:lnTo>
                    <a:pt x="532" y="131"/>
                  </a:lnTo>
                  <a:lnTo>
                    <a:pt x="536" y="125"/>
                  </a:lnTo>
                  <a:lnTo>
                    <a:pt x="542" y="119"/>
                  </a:lnTo>
                  <a:lnTo>
                    <a:pt x="546" y="115"/>
                  </a:lnTo>
                  <a:lnTo>
                    <a:pt x="553" y="110"/>
                  </a:lnTo>
                  <a:lnTo>
                    <a:pt x="561" y="106"/>
                  </a:lnTo>
                  <a:lnTo>
                    <a:pt x="576" y="99"/>
                  </a:lnTo>
                  <a:lnTo>
                    <a:pt x="594" y="93"/>
                  </a:lnTo>
                  <a:lnTo>
                    <a:pt x="611" y="90"/>
                  </a:lnTo>
                  <a:lnTo>
                    <a:pt x="630" y="89"/>
                  </a:lnTo>
                  <a:lnTo>
                    <a:pt x="647" y="90"/>
                  </a:lnTo>
                  <a:lnTo>
                    <a:pt x="664" y="90"/>
                  </a:lnTo>
                  <a:lnTo>
                    <a:pt x="679" y="93"/>
                  </a:lnTo>
                  <a:lnTo>
                    <a:pt x="693" y="96"/>
                  </a:lnTo>
                  <a:lnTo>
                    <a:pt x="706" y="100"/>
                  </a:lnTo>
                  <a:lnTo>
                    <a:pt x="719" y="108"/>
                  </a:lnTo>
                  <a:lnTo>
                    <a:pt x="731" y="115"/>
                  </a:lnTo>
                  <a:lnTo>
                    <a:pt x="742" y="125"/>
                  </a:lnTo>
                  <a:lnTo>
                    <a:pt x="770" y="116"/>
                  </a:lnTo>
                  <a:lnTo>
                    <a:pt x="755" y="106"/>
                  </a:lnTo>
                  <a:lnTo>
                    <a:pt x="741" y="97"/>
                  </a:lnTo>
                  <a:lnTo>
                    <a:pt x="725" y="90"/>
                  </a:lnTo>
                  <a:lnTo>
                    <a:pt x="708" y="84"/>
                  </a:lnTo>
                  <a:lnTo>
                    <a:pt x="690" y="82"/>
                  </a:lnTo>
                  <a:lnTo>
                    <a:pt x="670" y="79"/>
                  </a:lnTo>
                  <a:lnTo>
                    <a:pt x="650" y="77"/>
                  </a:lnTo>
                  <a:lnTo>
                    <a:pt x="630" y="77"/>
                  </a:lnTo>
                  <a:lnTo>
                    <a:pt x="612" y="77"/>
                  </a:lnTo>
                  <a:lnTo>
                    <a:pt x="595" y="79"/>
                  </a:lnTo>
                  <a:lnTo>
                    <a:pt x="579" y="80"/>
                  </a:lnTo>
                  <a:lnTo>
                    <a:pt x="565" y="83"/>
                  </a:lnTo>
                  <a:lnTo>
                    <a:pt x="550" y="86"/>
                  </a:lnTo>
                  <a:lnTo>
                    <a:pt x="538" y="89"/>
                  </a:lnTo>
                  <a:lnTo>
                    <a:pt x="525" y="95"/>
                  </a:lnTo>
                  <a:lnTo>
                    <a:pt x="513" y="99"/>
                  </a:lnTo>
                  <a:lnTo>
                    <a:pt x="513" y="0"/>
                  </a:lnTo>
                  <a:lnTo>
                    <a:pt x="441" y="0"/>
                  </a:lnTo>
                  <a:lnTo>
                    <a:pt x="258" y="237"/>
                  </a:lnTo>
                  <a:lnTo>
                    <a:pt x="256" y="237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290"/>
                  </a:lnTo>
                  <a:lnTo>
                    <a:pt x="34" y="290"/>
                  </a:lnTo>
                  <a:lnTo>
                    <a:pt x="34" y="36"/>
                  </a:lnTo>
                  <a:lnTo>
                    <a:pt x="239" y="295"/>
                  </a:lnTo>
                  <a:lnTo>
                    <a:pt x="176" y="295"/>
                  </a:lnTo>
                  <a:lnTo>
                    <a:pt x="176" y="586"/>
                  </a:lnTo>
                  <a:lnTo>
                    <a:pt x="204" y="586"/>
                  </a:lnTo>
                  <a:lnTo>
                    <a:pt x="204" y="332"/>
                  </a:lnTo>
                  <a:lnTo>
                    <a:pt x="412" y="594"/>
                  </a:lnTo>
                  <a:lnTo>
                    <a:pt x="414" y="594"/>
                  </a:lnTo>
                  <a:lnTo>
                    <a:pt x="623" y="328"/>
                  </a:lnTo>
                  <a:lnTo>
                    <a:pt x="623" y="586"/>
                  </a:lnTo>
                  <a:lnTo>
                    <a:pt x="685" y="586"/>
                  </a:lnTo>
                  <a:lnTo>
                    <a:pt x="685" y="393"/>
                  </a:lnTo>
                  <a:lnTo>
                    <a:pt x="793" y="393"/>
                  </a:lnTo>
                  <a:lnTo>
                    <a:pt x="793" y="663"/>
                  </a:lnTo>
                  <a:lnTo>
                    <a:pt x="856" y="663"/>
                  </a:lnTo>
                  <a:lnTo>
                    <a:pt x="856" y="393"/>
                  </a:lnTo>
                  <a:lnTo>
                    <a:pt x="986" y="393"/>
                  </a:lnTo>
                  <a:lnTo>
                    <a:pt x="986" y="378"/>
                  </a:lnTo>
                  <a:lnTo>
                    <a:pt x="708" y="378"/>
                  </a:lnTo>
                  <a:close/>
                  <a:moveTo>
                    <a:pt x="660" y="59"/>
                  </a:moveTo>
                  <a:lnTo>
                    <a:pt x="760" y="0"/>
                  </a:lnTo>
                  <a:lnTo>
                    <a:pt x="728" y="0"/>
                  </a:lnTo>
                  <a:lnTo>
                    <a:pt x="636" y="40"/>
                  </a:lnTo>
                  <a:lnTo>
                    <a:pt x="543" y="0"/>
                  </a:lnTo>
                  <a:lnTo>
                    <a:pt x="513" y="0"/>
                  </a:lnTo>
                  <a:lnTo>
                    <a:pt x="614" y="59"/>
                  </a:lnTo>
                  <a:lnTo>
                    <a:pt x="660" y="59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02138" y="987425"/>
              <a:ext cx="55563" cy="49212"/>
            </a:xfrm>
            <a:custGeom>
              <a:avLst/>
              <a:gdLst>
                <a:gd name="T0" fmla="*/ 0 w 106"/>
                <a:gd name="T1" fmla="*/ 0 h 92"/>
                <a:gd name="T2" fmla="*/ 14 w 106"/>
                <a:gd name="T3" fmla="*/ 0 h 92"/>
                <a:gd name="T4" fmla="*/ 53 w 106"/>
                <a:gd name="T5" fmla="*/ 83 h 92"/>
                <a:gd name="T6" fmla="*/ 92 w 106"/>
                <a:gd name="T7" fmla="*/ 0 h 92"/>
                <a:gd name="T8" fmla="*/ 106 w 106"/>
                <a:gd name="T9" fmla="*/ 0 h 92"/>
                <a:gd name="T10" fmla="*/ 106 w 106"/>
                <a:gd name="T11" fmla="*/ 92 h 92"/>
                <a:gd name="T12" fmla="*/ 98 w 106"/>
                <a:gd name="T13" fmla="*/ 92 h 92"/>
                <a:gd name="T14" fmla="*/ 98 w 106"/>
                <a:gd name="T15" fmla="*/ 8 h 92"/>
                <a:gd name="T16" fmla="*/ 59 w 106"/>
                <a:gd name="T17" fmla="*/ 92 h 92"/>
                <a:gd name="T18" fmla="*/ 47 w 106"/>
                <a:gd name="T19" fmla="*/ 92 h 92"/>
                <a:gd name="T20" fmla="*/ 8 w 106"/>
                <a:gd name="T21" fmla="*/ 8 h 92"/>
                <a:gd name="T22" fmla="*/ 8 w 106"/>
                <a:gd name="T23" fmla="*/ 92 h 92"/>
                <a:gd name="T24" fmla="*/ 0 w 106"/>
                <a:gd name="T25" fmla="*/ 92 h 92"/>
                <a:gd name="T26" fmla="*/ 0 w 106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92">
                  <a:moveTo>
                    <a:pt x="0" y="0"/>
                  </a:moveTo>
                  <a:lnTo>
                    <a:pt x="14" y="0"/>
                  </a:lnTo>
                  <a:lnTo>
                    <a:pt x="53" y="83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92"/>
                  </a:lnTo>
                  <a:lnTo>
                    <a:pt x="98" y="92"/>
                  </a:lnTo>
                  <a:lnTo>
                    <a:pt x="98" y="8"/>
                  </a:lnTo>
                  <a:lnTo>
                    <a:pt x="59" y="92"/>
                  </a:lnTo>
                  <a:lnTo>
                    <a:pt x="47" y="92"/>
                  </a:lnTo>
                  <a:lnTo>
                    <a:pt x="8" y="8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Rectangle 8"/>
            <p:cNvSpPr>
              <a:spLocks noChangeArrowheads="1"/>
            </p:cNvSpPr>
            <p:nvPr userDrawn="1"/>
          </p:nvSpPr>
          <p:spPr bwMode="auto">
            <a:xfrm>
              <a:off x="4476750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4500563" y="987425"/>
              <a:ext cx="44450" cy="49212"/>
            </a:xfrm>
            <a:custGeom>
              <a:avLst/>
              <a:gdLst>
                <a:gd name="T0" fmla="*/ 0 w 85"/>
                <a:gd name="T1" fmla="*/ 0 h 92"/>
                <a:gd name="T2" fmla="*/ 11 w 85"/>
                <a:gd name="T3" fmla="*/ 0 h 92"/>
                <a:gd name="T4" fmla="*/ 76 w 85"/>
                <a:gd name="T5" fmla="*/ 82 h 92"/>
                <a:gd name="T6" fmla="*/ 76 w 85"/>
                <a:gd name="T7" fmla="*/ 0 h 92"/>
                <a:gd name="T8" fmla="*/ 85 w 85"/>
                <a:gd name="T9" fmla="*/ 0 h 92"/>
                <a:gd name="T10" fmla="*/ 85 w 85"/>
                <a:gd name="T11" fmla="*/ 92 h 92"/>
                <a:gd name="T12" fmla="*/ 72 w 85"/>
                <a:gd name="T13" fmla="*/ 92 h 92"/>
                <a:gd name="T14" fmla="*/ 8 w 85"/>
                <a:gd name="T15" fmla="*/ 10 h 92"/>
                <a:gd name="T16" fmla="*/ 8 w 85"/>
                <a:gd name="T17" fmla="*/ 92 h 92"/>
                <a:gd name="T18" fmla="*/ 0 w 85"/>
                <a:gd name="T19" fmla="*/ 92 h 92"/>
                <a:gd name="T20" fmla="*/ 0 w 85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2">
                  <a:moveTo>
                    <a:pt x="0" y="0"/>
                  </a:moveTo>
                  <a:lnTo>
                    <a:pt x="11" y="0"/>
                  </a:lnTo>
                  <a:lnTo>
                    <a:pt x="76" y="82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92"/>
                  </a:lnTo>
                  <a:lnTo>
                    <a:pt x="72" y="92"/>
                  </a:lnTo>
                  <a:lnTo>
                    <a:pt x="8" y="10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4564063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4584700" y="985838"/>
              <a:ext cx="41275" cy="50800"/>
            </a:xfrm>
            <a:custGeom>
              <a:avLst/>
              <a:gdLst>
                <a:gd name="T0" fmla="*/ 10 w 77"/>
                <a:gd name="T1" fmla="*/ 65 h 96"/>
                <a:gd name="T2" fmla="*/ 11 w 77"/>
                <a:gd name="T3" fmla="*/ 75 h 96"/>
                <a:gd name="T4" fmla="*/ 17 w 77"/>
                <a:gd name="T5" fmla="*/ 82 h 96"/>
                <a:gd name="T6" fmla="*/ 27 w 77"/>
                <a:gd name="T7" fmla="*/ 86 h 96"/>
                <a:gd name="T8" fmla="*/ 38 w 77"/>
                <a:gd name="T9" fmla="*/ 88 h 96"/>
                <a:gd name="T10" fmla="*/ 50 w 77"/>
                <a:gd name="T11" fmla="*/ 86 h 96"/>
                <a:gd name="T12" fmla="*/ 60 w 77"/>
                <a:gd name="T13" fmla="*/ 83 h 96"/>
                <a:gd name="T14" fmla="*/ 66 w 77"/>
                <a:gd name="T15" fmla="*/ 76 h 96"/>
                <a:gd name="T16" fmla="*/ 67 w 77"/>
                <a:gd name="T17" fmla="*/ 69 h 96"/>
                <a:gd name="T18" fmla="*/ 66 w 77"/>
                <a:gd name="T19" fmla="*/ 63 h 96"/>
                <a:gd name="T20" fmla="*/ 62 w 77"/>
                <a:gd name="T21" fmla="*/ 59 h 96"/>
                <a:gd name="T22" fmla="*/ 44 w 77"/>
                <a:gd name="T23" fmla="*/ 53 h 96"/>
                <a:gd name="T24" fmla="*/ 20 w 77"/>
                <a:gd name="T25" fmla="*/ 49 h 96"/>
                <a:gd name="T26" fmla="*/ 11 w 77"/>
                <a:gd name="T27" fmla="*/ 45 h 96"/>
                <a:gd name="T28" fmla="*/ 5 w 77"/>
                <a:gd name="T29" fmla="*/ 39 h 96"/>
                <a:gd name="T30" fmla="*/ 2 w 77"/>
                <a:gd name="T31" fmla="*/ 32 h 96"/>
                <a:gd name="T32" fmla="*/ 4 w 77"/>
                <a:gd name="T33" fmla="*/ 21 h 96"/>
                <a:gd name="T34" fmla="*/ 8 w 77"/>
                <a:gd name="T35" fmla="*/ 11 h 96"/>
                <a:gd name="T36" fmla="*/ 17 w 77"/>
                <a:gd name="T37" fmla="*/ 4 h 96"/>
                <a:gd name="T38" fmla="*/ 30 w 77"/>
                <a:gd name="T39" fmla="*/ 1 h 96"/>
                <a:gd name="T40" fmla="*/ 46 w 77"/>
                <a:gd name="T41" fmla="*/ 1 h 96"/>
                <a:gd name="T42" fmla="*/ 59 w 77"/>
                <a:gd name="T43" fmla="*/ 4 h 96"/>
                <a:gd name="T44" fmla="*/ 69 w 77"/>
                <a:gd name="T45" fmla="*/ 11 h 96"/>
                <a:gd name="T46" fmla="*/ 73 w 77"/>
                <a:gd name="T47" fmla="*/ 23 h 96"/>
                <a:gd name="T48" fmla="*/ 64 w 77"/>
                <a:gd name="T49" fmla="*/ 29 h 96"/>
                <a:gd name="T50" fmla="*/ 63 w 77"/>
                <a:gd name="T51" fmla="*/ 20 h 96"/>
                <a:gd name="T52" fmla="*/ 57 w 77"/>
                <a:gd name="T53" fmla="*/ 14 h 96"/>
                <a:gd name="T54" fmla="*/ 49 w 77"/>
                <a:gd name="T55" fmla="*/ 10 h 96"/>
                <a:gd name="T56" fmla="*/ 38 w 77"/>
                <a:gd name="T57" fmla="*/ 9 h 96"/>
                <a:gd name="T58" fmla="*/ 27 w 77"/>
                <a:gd name="T59" fmla="*/ 10 h 96"/>
                <a:gd name="T60" fmla="*/ 20 w 77"/>
                <a:gd name="T61" fmla="*/ 14 h 96"/>
                <a:gd name="T62" fmla="*/ 14 w 77"/>
                <a:gd name="T63" fmla="*/ 19 h 96"/>
                <a:gd name="T64" fmla="*/ 13 w 77"/>
                <a:gd name="T65" fmla="*/ 26 h 96"/>
                <a:gd name="T66" fmla="*/ 14 w 77"/>
                <a:gd name="T67" fmla="*/ 33 h 96"/>
                <a:gd name="T68" fmla="*/ 18 w 77"/>
                <a:gd name="T69" fmla="*/ 37 h 96"/>
                <a:gd name="T70" fmla="*/ 36 w 77"/>
                <a:gd name="T71" fmla="*/ 42 h 96"/>
                <a:gd name="T72" fmla="*/ 59 w 77"/>
                <a:gd name="T73" fmla="*/ 46 h 96"/>
                <a:gd name="T74" fmla="*/ 67 w 77"/>
                <a:gd name="T75" fmla="*/ 50 h 96"/>
                <a:gd name="T76" fmla="*/ 73 w 77"/>
                <a:gd name="T77" fmla="*/ 56 h 96"/>
                <a:gd name="T78" fmla="*/ 76 w 77"/>
                <a:gd name="T79" fmla="*/ 65 h 96"/>
                <a:gd name="T80" fmla="*/ 76 w 77"/>
                <a:gd name="T81" fmla="*/ 75 h 96"/>
                <a:gd name="T82" fmla="*/ 72 w 77"/>
                <a:gd name="T83" fmla="*/ 85 h 96"/>
                <a:gd name="T84" fmla="*/ 62 w 77"/>
                <a:gd name="T85" fmla="*/ 93 h 96"/>
                <a:gd name="T86" fmla="*/ 49 w 77"/>
                <a:gd name="T87" fmla="*/ 96 h 96"/>
                <a:gd name="T88" fmla="*/ 31 w 77"/>
                <a:gd name="T89" fmla="*/ 96 h 96"/>
                <a:gd name="T90" fmla="*/ 17 w 77"/>
                <a:gd name="T91" fmla="*/ 92 h 96"/>
                <a:gd name="T92" fmla="*/ 7 w 77"/>
                <a:gd name="T93" fmla="*/ 83 h 96"/>
                <a:gd name="T94" fmla="*/ 1 w 77"/>
                <a:gd name="T95" fmla="*/ 73 h 96"/>
                <a:gd name="T96" fmla="*/ 0 w 77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60" y="83"/>
                  </a:lnTo>
                  <a:lnTo>
                    <a:pt x="63" y="81"/>
                  </a:lnTo>
                  <a:lnTo>
                    <a:pt x="66" y="76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6" y="63"/>
                  </a:lnTo>
                  <a:lnTo>
                    <a:pt x="64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4" y="9"/>
                  </a:lnTo>
                  <a:lnTo>
                    <a:pt x="69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5" y="29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3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8" y="37"/>
                  </a:lnTo>
                  <a:lnTo>
                    <a:pt x="25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2" y="53"/>
                  </a:lnTo>
                  <a:lnTo>
                    <a:pt x="73" y="56"/>
                  </a:lnTo>
                  <a:lnTo>
                    <a:pt x="76" y="60"/>
                  </a:lnTo>
                  <a:lnTo>
                    <a:pt x="76" y="65"/>
                  </a:lnTo>
                  <a:lnTo>
                    <a:pt x="77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9" y="96"/>
                  </a:lnTo>
                  <a:lnTo>
                    <a:pt x="40" y="96"/>
                  </a:lnTo>
                  <a:lnTo>
                    <a:pt x="31" y="96"/>
                  </a:lnTo>
                  <a:lnTo>
                    <a:pt x="23" y="95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7" y="83"/>
                  </a:lnTo>
                  <a:lnTo>
                    <a:pt x="2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4637088" y="987425"/>
              <a:ext cx="41275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4691063" y="987425"/>
              <a:ext cx="38100" cy="49212"/>
            </a:xfrm>
            <a:custGeom>
              <a:avLst/>
              <a:gdLst>
                <a:gd name="T0" fmla="*/ 0 w 71"/>
                <a:gd name="T1" fmla="*/ 0 h 92"/>
                <a:gd name="T2" fmla="*/ 71 w 71"/>
                <a:gd name="T3" fmla="*/ 0 h 92"/>
                <a:gd name="T4" fmla="*/ 71 w 71"/>
                <a:gd name="T5" fmla="*/ 8 h 92"/>
                <a:gd name="T6" fmla="*/ 9 w 71"/>
                <a:gd name="T7" fmla="*/ 8 h 92"/>
                <a:gd name="T8" fmla="*/ 9 w 71"/>
                <a:gd name="T9" fmla="*/ 40 h 92"/>
                <a:gd name="T10" fmla="*/ 67 w 71"/>
                <a:gd name="T11" fmla="*/ 40 h 92"/>
                <a:gd name="T12" fmla="*/ 67 w 71"/>
                <a:gd name="T13" fmla="*/ 49 h 92"/>
                <a:gd name="T14" fmla="*/ 9 w 71"/>
                <a:gd name="T15" fmla="*/ 49 h 92"/>
                <a:gd name="T16" fmla="*/ 9 w 71"/>
                <a:gd name="T17" fmla="*/ 83 h 92"/>
                <a:gd name="T18" fmla="*/ 71 w 71"/>
                <a:gd name="T19" fmla="*/ 83 h 92"/>
                <a:gd name="T20" fmla="*/ 71 w 71"/>
                <a:gd name="T21" fmla="*/ 92 h 92"/>
                <a:gd name="T22" fmla="*/ 0 w 71"/>
                <a:gd name="T23" fmla="*/ 92 h 92"/>
                <a:gd name="T24" fmla="*/ 0 w 7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92">
                  <a:moveTo>
                    <a:pt x="0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9" y="8"/>
                  </a:lnTo>
                  <a:lnTo>
                    <a:pt x="9" y="40"/>
                  </a:lnTo>
                  <a:lnTo>
                    <a:pt x="67" y="40"/>
                  </a:lnTo>
                  <a:lnTo>
                    <a:pt x="67" y="49"/>
                  </a:lnTo>
                  <a:lnTo>
                    <a:pt x="9" y="49"/>
                  </a:lnTo>
                  <a:lnTo>
                    <a:pt x="9" y="83"/>
                  </a:lnTo>
                  <a:lnTo>
                    <a:pt x="71" y="83"/>
                  </a:lnTo>
                  <a:lnTo>
                    <a:pt x="71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 noEditPoints="1"/>
            </p:cNvSpPr>
            <p:nvPr userDrawn="1"/>
          </p:nvSpPr>
          <p:spPr bwMode="auto">
            <a:xfrm>
              <a:off x="4745038" y="987425"/>
              <a:ext cx="42863" cy="49212"/>
            </a:xfrm>
            <a:custGeom>
              <a:avLst/>
              <a:gdLst>
                <a:gd name="T0" fmla="*/ 10 w 81"/>
                <a:gd name="T1" fmla="*/ 8 h 92"/>
                <a:gd name="T2" fmla="*/ 10 w 81"/>
                <a:gd name="T3" fmla="*/ 43 h 92"/>
                <a:gd name="T4" fmla="*/ 43 w 81"/>
                <a:gd name="T5" fmla="*/ 43 h 92"/>
                <a:gd name="T6" fmla="*/ 55 w 81"/>
                <a:gd name="T7" fmla="*/ 43 h 92"/>
                <a:gd name="T8" fmla="*/ 62 w 81"/>
                <a:gd name="T9" fmla="*/ 40 h 92"/>
                <a:gd name="T10" fmla="*/ 65 w 81"/>
                <a:gd name="T11" fmla="*/ 37 h 92"/>
                <a:gd name="T12" fmla="*/ 66 w 81"/>
                <a:gd name="T13" fmla="*/ 34 h 92"/>
                <a:gd name="T14" fmla="*/ 68 w 81"/>
                <a:gd name="T15" fmla="*/ 30 h 92"/>
                <a:gd name="T16" fmla="*/ 68 w 81"/>
                <a:gd name="T17" fmla="*/ 26 h 92"/>
                <a:gd name="T18" fmla="*/ 68 w 81"/>
                <a:gd name="T19" fmla="*/ 21 h 92"/>
                <a:gd name="T20" fmla="*/ 66 w 81"/>
                <a:gd name="T21" fmla="*/ 17 h 92"/>
                <a:gd name="T22" fmla="*/ 65 w 81"/>
                <a:gd name="T23" fmla="*/ 14 h 92"/>
                <a:gd name="T24" fmla="*/ 62 w 81"/>
                <a:gd name="T25" fmla="*/ 13 h 92"/>
                <a:gd name="T26" fmla="*/ 55 w 81"/>
                <a:gd name="T27" fmla="*/ 10 h 92"/>
                <a:gd name="T28" fmla="*/ 43 w 81"/>
                <a:gd name="T29" fmla="*/ 8 h 92"/>
                <a:gd name="T30" fmla="*/ 10 w 81"/>
                <a:gd name="T31" fmla="*/ 8 h 92"/>
                <a:gd name="T32" fmla="*/ 0 w 81"/>
                <a:gd name="T33" fmla="*/ 0 h 92"/>
                <a:gd name="T34" fmla="*/ 45 w 81"/>
                <a:gd name="T35" fmla="*/ 0 h 92"/>
                <a:gd name="T36" fmla="*/ 52 w 81"/>
                <a:gd name="T37" fmla="*/ 0 h 92"/>
                <a:gd name="T38" fmla="*/ 59 w 81"/>
                <a:gd name="T39" fmla="*/ 1 h 92"/>
                <a:gd name="T40" fmla="*/ 65 w 81"/>
                <a:gd name="T41" fmla="*/ 3 h 92"/>
                <a:gd name="T42" fmla="*/ 69 w 81"/>
                <a:gd name="T43" fmla="*/ 6 h 92"/>
                <a:gd name="T44" fmla="*/ 73 w 81"/>
                <a:gd name="T45" fmla="*/ 10 h 92"/>
                <a:gd name="T46" fmla="*/ 75 w 81"/>
                <a:gd name="T47" fmla="*/ 14 h 92"/>
                <a:gd name="T48" fmla="*/ 78 w 81"/>
                <a:gd name="T49" fmla="*/ 18 h 92"/>
                <a:gd name="T50" fmla="*/ 78 w 81"/>
                <a:gd name="T51" fmla="*/ 24 h 92"/>
                <a:gd name="T52" fmla="*/ 76 w 81"/>
                <a:gd name="T53" fmla="*/ 33 h 92"/>
                <a:gd name="T54" fmla="*/ 73 w 81"/>
                <a:gd name="T55" fmla="*/ 39 h 92"/>
                <a:gd name="T56" fmla="*/ 69 w 81"/>
                <a:gd name="T57" fmla="*/ 44 h 92"/>
                <a:gd name="T58" fmla="*/ 62 w 81"/>
                <a:gd name="T59" fmla="*/ 47 h 92"/>
                <a:gd name="T60" fmla="*/ 68 w 81"/>
                <a:gd name="T61" fmla="*/ 49 h 92"/>
                <a:gd name="T62" fmla="*/ 72 w 81"/>
                <a:gd name="T63" fmla="*/ 53 h 92"/>
                <a:gd name="T64" fmla="*/ 75 w 81"/>
                <a:gd name="T65" fmla="*/ 57 h 92"/>
                <a:gd name="T66" fmla="*/ 76 w 81"/>
                <a:gd name="T67" fmla="*/ 65 h 92"/>
                <a:gd name="T68" fmla="*/ 78 w 81"/>
                <a:gd name="T69" fmla="*/ 80 h 92"/>
                <a:gd name="T70" fmla="*/ 81 w 81"/>
                <a:gd name="T71" fmla="*/ 92 h 92"/>
                <a:gd name="T72" fmla="*/ 69 w 81"/>
                <a:gd name="T73" fmla="*/ 92 h 92"/>
                <a:gd name="T74" fmla="*/ 68 w 81"/>
                <a:gd name="T75" fmla="*/ 79 h 92"/>
                <a:gd name="T76" fmla="*/ 66 w 81"/>
                <a:gd name="T77" fmla="*/ 65 h 92"/>
                <a:gd name="T78" fmla="*/ 65 w 81"/>
                <a:gd name="T79" fmla="*/ 59 h 92"/>
                <a:gd name="T80" fmla="*/ 62 w 81"/>
                <a:gd name="T81" fmla="*/ 54 h 92"/>
                <a:gd name="T82" fmla="*/ 56 w 81"/>
                <a:gd name="T83" fmla="*/ 53 h 92"/>
                <a:gd name="T84" fmla="*/ 49 w 81"/>
                <a:gd name="T85" fmla="*/ 52 h 92"/>
                <a:gd name="T86" fmla="*/ 10 w 81"/>
                <a:gd name="T87" fmla="*/ 52 h 92"/>
                <a:gd name="T88" fmla="*/ 10 w 81"/>
                <a:gd name="T89" fmla="*/ 92 h 92"/>
                <a:gd name="T90" fmla="*/ 0 w 81"/>
                <a:gd name="T91" fmla="*/ 92 h 92"/>
                <a:gd name="T92" fmla="*/ 0 w 81"/>
                <a:gd name="T9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92">
                  <a:moveTo>
                    <a:pt x="10" y="8"/>
                  </a:moveTo>
                  <a:lnTo>
                    <a:pt x="10" y="43"/>
                  </a:lnTo>
                  <a:lnTo>
                    <a:pt x="43" y="43"/>
                  </a:lnTo>
                  <a:lnTo>
                    <a:pt x="55" y="43"/>
                  </a:lnTo>
                  <a:lnTo>
                    <a:pt x="62" y="40"/>
                  </a:lnTo>
                  <a:lnTo>
                    <a:pt x="65" y="37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8" y="21"/>
                  </a:lnTo>
                  <a:lnTo>
                    <a:pt x="66" y="17"/>
                  </a:lnTo>
                  <a:lnTo>
                    <a:pt x="65" y="14"/>
                  </a:lnTo>
                  <a:lnTo>
                    <a:pt x="62" y="13"/>
                  </a:lnTo>
                  <a:lnTo>
                    <a:pt x="55" y="10"/>
                  </a:lnTo>
                  <a:lnTo>
                    <a:pt x="43" y="8"/>
                  </a:lnTo>
                  <a:lnTo>
                    <a:pt x="10" y="8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5" y="3"/>
                  </a:lnTo>
                  <a:lnTo>
                    <a:pt x="69" y="6"/>
                  </a:lnTo>
                  <a:lnTo>
                    <a:pt x="73" y="10"/>
                  </a:lnTo>
                  <a:lnTo>
                    <a:pt x="75" y="14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6" y="33"/>
                  </a:lnTo>
                  <a:lnTo>
                    <a:pt x="73" y="39"/>
                  </a:lnTo>
                  <a:lnTo>
                    <a:pt x="69" y="44"/>
                  </a:lnTo>
                  <a:lnTo>
                    <a:pt x="62" y="47"/>
                  </a:lnTo>
                  <a:lnTo>
                    <a:pt x="68" y="49"/>
                  </a:lnTo>
                  <a:lnTo>
                    <a:pt x="72" y="53"/>
                  </a:lnTo>
                  <a:lnTo>
                    <a:pt x="75" y="57"/>
                  </a:lnTo>
                  <a:lnTo>
                    <a:pt x="76" y="65"/>
                  </a:lnTo>
                  <a:lnTo>
                    <a:pt x="78" y="80"/>
                  </a:lnTo>
                  <a:lnTo>
                    <a:pt x="81" y="92"/>
                  </a:lnTo>
                  <a:lnTo>
                    <a:pt x="69" y="92"/>
                  </a:lnTo>
                  <a:lnTo>
                    <a:pt x="68" y="79"/>
                  </a:lnTo>
                  <a:lnTo>
                    <a:pt x="66" y="65"/>
                  </a:lnTo>
                  <a:lnTo>
                    <a:pt x="65" y="59"/>
                  </a:lnTo>
                  <a:lnTo>
                    <a:pt x="62" y="54"/>
                  </a:lnTo>
                  <a:lnTo>
                    <a:pt x="56" y="53"/>
                  </a:lnTo>
                  <a:lnTo>
                    <a:pt x="49" y="52"/>
                  </a:lnTo>
                  <a:lnTo>
                    <a:pt x="10" y="52"/>
                  </a:lnTo>
                  <a:lnTo>
                    <a:pt x="10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4800600" y="985838"/>
              <a:ext cx="41275" cy="50800"/>
            </a:xfrm>
            <a:custGeom>
              <a:avLst/>
              <a:gdLst>
                <a:gd name="T0" fmla="*/ 8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5 w 76"/>
                <a:gd name="T7" fmla="*/ 86 h 96"/>
                <a:gd name="T8" fmla="*/ 37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4 w 76"/>
                <a:gd name="T15" fmla="*/ 76 h 96"/>
                <a:gd name="T16" fmla="*/ 66 w 76"/>
                <a:gd name="T17" fmla="*/ 69 h 96"/>
                <a:gd name="T18" fmla="*/ 64 w 76"/>
                <a:gd name="T19" fmla="*/ 63 h 96"/>
                <a:gd name="T20" fmla="*/ 60 w 76"/>
                <a:gd name="T21" fmla="*/ 59 h 96"/>
                <a:gd name="T22" fmla="*/ 43 w 76"/>
                <a:gd name="T23" fmla="*/ 53 h 96"/>
                <a:gd name="T24" fmla="*/ 18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2 w 76"/>
                <a:gd name="T31" fmla="*/ 32 h 96"/>
                <a:gd name="T32" fmla="*/ 2 w 76"/>
                <a:gd name="T33" fmla="*/ 21 h 96"/>
                <a:gd name="T34" fmla="*/ 7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4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2 w 76"/>
                <a:gd name="T47" fmla="*/ 23 h 96"/>
                <a:gd name="T48" fmla="*/ 64 w 76"/>
                <a:gd name="T49" fmla="*/ 29 h 96"/>
                <a:gd name="T50" fmla="*/ 62 w 76"/>
                <a:gd name="T51" fmla="*/ 20 h 96"/>
                <a:gd name="T52" fmla="*/ 56 w 76"/>
                <a:gd name="T53" fmla="*/ 14 h 96"/>
                <a:gd name="T54" fmla="*/ 49 w 76"/>
                <a:gd name="T55" fmla="*/ 10 h 96"/>
                <a:gd name="T56" fmla="*/ 37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3 w 76"/>
                <a:gd name="T63" fmla="*/ 19 h 96"/>
                <a:gd name="T64" fmla="*/ 11 w 76"/>
                <a:gd name="T65" fmla="*/ 26 h 96"/>
                <a:gd name="T66" fmla="*/ 13 w 76"/>
                <a:gd name="T67" fmla="*/ 33 h 96"/>
                <a:gd name="T68" fmla="*/ 17 w 76"/>
                <a:gd name="T69" fmla="*/ 37 h 96"/>
                <a:gd name="T70" fmla="*/ 34 w 76"/>
                <a:gd name="T71" fmla="*/ 42 h 96"/>
                <a:gd name="T72" fmla="*/ 57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0 w 76"/>
                <a:gd name="T83" fmla="*/ 85 h 96"/>
                <a:gd name="T84" fmla="*/ 60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5 w 76"/>
                <a:gd name="T91" fmla="*/ 92 h 96"/>
                <a:gd name="T92" fmla="*/ 5 w 76"/>
                <a:gd name="T93" fmla="*/ 83 h 96"/>
                <a:gd name="T94" fmla="*/ 0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8" y="65"/>
                  </a:moveTo>
                  <a:lnTo>
                    <a:pt x="8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5" y="86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4" y="85"/>
                  </a:lnTo>
                  <a:lnTo>
                    <a:pt x="59" y="83"/>
                  </a:lnTo>
                  <a:lnTo>
                    <a:pt x="62" y="81"/>
                  </a:lnTo>
                  <a:lnTo>
                    <a:pt x="64" y="76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66" y="66"/>
                  </a:lnTo>
                  <a:lnTo>
                    <a:pt x="64" y="63"/>
                  </a:lnTo>
                  <a:lnTo>
                    <a:pt x="63" y="60"/>
                  </a:lnTo>
                  <a:lnTo>
                    <a:pt x="60" y="59"/>
                  </a:lnTo>
                  <a:lnTo>
                    <a:pt x="53" y="56"/>
                  </a:lnTo>
                  <a:lnTo>
                    <a:pt x="43" y="53"/>
                  </a:lnTo>
                  <a:lnTo>
                    <a:pt x="24" y="50"/>
                  </a:lnTo>
                  <a:lnTo>
                    <a:pt x="18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1" y="3"/>
                  </a:lnTo>
                  <a:lnTo>
                    <a:pt x="59" y="4"/>
                  </a:lnTo>
                  <a:lnTo>
                    <a:pt x="63" y="9"/>
                  </a:lnTo>
                  <a:lnTo>
                    <a:pt x="67" y="11"/>
                  </a:lnTo>
                  <a:lnTo>
                    <a:pt x="70" y="17"/>
                  </a:lnTo>
                  <a:lnTo>
                    <a:pt x="72" y="23"/>
                  </a:lnTo>
                  <a:lnTo>
                    <a:pt x="73" y="29"/>
                  </a:lnTo>
                  <a:lnTo>
                    <a:pt x="64" y="29"/>
                  </a:lnTo>
                  <a:lnTo>
                    <a:pt x="63" y="24"/>
                  </a:lnTo>
                  <a:lnTo>
                    <a:pt x="62" y="20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3" y="9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3" y="19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7" y="37"/>
                  </a:lnTo>
                  <a:lnTo>
                    <a:pt x="24" y="40"/>
                  </a:lnTo>
                  <a:lnTo>
                    <a:pt x="34" y="42"/>
                  </a:lnTo>
                  <a:lnTo>
                    <a:pt x="51" y="45"/>
                  </a:lnTo>
                  <a:lnTo>
                    <a:pt x="57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3" y="81"/>
                  </a:lnTo>
                  <a:lnTo>
                    <a:pt x="70" y="85"/>
                  </a:lnTo>
                  <a:lnTo>
                    <a:pt x="66" y="89"/>
                  </a:lnTo>
                  <a:lnTo>
                    <a:pt x="60" y="93"/>
                  </a:lnTo>
                  <a:lnTo>
                    <a:pt x="54" y="95"/>
                  </a:lnTo>
                  <a:lnTo>
                    <a:pt x="47" y="96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5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6"/>
            <p:cNvSpPr>
              <a:spLocks/>
            </p:cNvSpPr>
            <p:nvPr userDrawn="1"/>
          </p:nvSpPr>
          <p:spPr bwMode="auto">
            <a:xfrm>
              <a:off x="4851400" y="987425"/>
              <a:ext cx="42863" cy="49212"/>
            </a:xfrm>
            <a:custGeom>
              <a:avLst/>
              <a:gdLst>
                <a:gd name="T0" fmla="*/ 36 w 81"/>
                <a:gd name="T1" fmla="*/ 8 h 92"/>
                <a:gd name="T2" fmla="*/ 0 w 81"/>
                <a:gd name="T3" fmla="*/ 8 h 92"/>
                <a:gd name="T4" fmla="*/ 0 w 81"/>
                <a:gd name="T5" fmla="*/ 0 h 92"/>
                <a:gd name="T6" fmla="*/ 81 w 81"/>
                <a:gd name="T7" fmla="*/ 0 h 92"/>
                <a:gd name="T8" fmla="*/ 81 w 81"/>
                <a:gd name="T9" fmla="*/ 8 h 92"/>
                <a:gd name="T10" fmla="*/ 45 w 81"/>
                <a:gd name="T11" fmla="*/ 8 h 92"/>
                <a:gd name="T12" fmla="*/ 45 w 81"/>
                <a:gd name="T13" fmla="*/ 92 h 92"/>
                <a:gd name="T14" fmla="*/ 36 w 81"/>
                <a:gd name="T15" fmla="*/ 92 h 92"/>
                <a:gd name="T16" fmla="*/ 36 w 81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2">
                  <a:moveTo>
                    <a:pt x="36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8"/>
                  </a:lnTo>
                  <a:lnTo>
                    <a:pt x="45" y="8"/>
                  </a:lnTo>
                  <a:lnTo>
                    <a:pt x="45" y="92"/>
                  </a:lnTo>
                  <a:lnTo>
                    <a:pt x="36" y="92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auto">
            <a:xfrm>
              <a:off x="4902200" y="987425"/>
              <a:ext cx="49213" cy="49212"/>
            </a:xfrm>
            <a:custGeom>
              <a:avLst/>
              <a:gdLst>
                <a:gd name="T0" fmla="*/ 0 w 94"/>
                <a:gd name="T1" fmla="*/ 0 h 92"/>
                <a:gd name="T2" fmla="*/ 10 w 94"/>
                <a:gd name="T3" fmla="*/ 0 h 92"/>
                <a:gd name="T4" fmla="*/ 47 w 94"/>
                <a:gd name="T5" fmla="*/ 83 h 92"/>
                <a:gd name="T6" fmla="*/ 83 w 94"/>
                <a:gd name="T7" fmla="*/ 0 h 92"/>
                <a:gd name="T8" fmla="*/ 94 w 94"/>
                <a:gd name="T9" fmla="*/ 0 h 92"/>
                <a:gd name="T10" fmla="*/ 53 w 94"/>
                <a:gd name="T11" fmla="*/ 92 h 92"/>
                <a:gd name="T12" fmla="*/ 42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0" y="0"/>
                  </a:lnTo>
                  <a:lnTo>
                    <a:pt x="47" y="83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53" y="92"/>
                  </a:lnTo>
                  <a:lnTo>
                    <a:pt x="42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8"/>
            <p:cNvSpPr>
              <a:spLocks noEditPoints="1"/>
            </p:cNvSpPr>
            <p:nvPr userDrawn="1"/>
          </p:nvSpPr>
          <p:spPr bwMode="auto">
            <a:xfrm>
              <a:off x="4960938" y="985838"/>
              <a:ext cx="50800" cy="50800"/>
            </a:xfrm>
            <a:custGeom>
              <a:avLst/>
              <a:gdLst>
                <a:gd name="T0" fmla="*/ 88 w 98"/>
                <a:gd name="T1" fmla="*/ 40 h 96"/>
                <a:gd name="T2" fmla="*/ 82 w 98"/>
                <a:gd name="T3" fmla="*/ 26 h 96"/>
                <a:gd name="T4" fmla="*/ 72 w 98"/>
                <a:gd name="T5" fmla="*/ 16 h 96"/>
                <a:gd name="T6" fmla="*/ 58 w 98"/>
                <a:gd name="T7" fmla="*/ 10 h 96"/>
                <a:gd name="T8" fmla="*/ 40 w 98"/>
                <a:gd name="T9" fmla="*/ 10 h 96"/>
                <a:gd name="T10" fmla="*/ 26 w 98"/>
                <a:gd name="T11" fmla="*/ 16 h 96"/>
                <a:gd name="T12" fmla="*/ 16 w 98"/>
                <a:gd name="T13" fmla="*/ 26 h 96"/>
                <a:gd name="T14" fmla="*/ 10 w 98"/>
                <a:gd name="T15" fmla="*/ 40 h 96"/>
                <a:gd name="T16" fmla="*/ 10 w 98"/>
                <a:gd name="T17" fmla="*/ 57 h 96"/>
                <a:gd name="T18" fmla="*/ 16 w 98"/>
                <a:gd name="T19" fmla="*/ 72 h 96"/>
                <a:gd name="T20" fmla="*/ 26 w 98"/>
                <a:gd name="T21" fmla="*/ 82 h 96"/>
                <a:gd name="T22" fmla="*/ 40 w 98"/>
                <a:gd name="T23" fmla="*/ 88 h 96"/>
                <a:gd name="T24" fmla="*/ 58 w 98"/>
                <a:gd name="T25" fmla="*/ 88 h 96"/>
                <a:gd name="T26" fmla="*/ 72 w 98"/>
                <a:gd name="T27" fmla="*/ 82 h 96"/>
                <a:gd name="T28" fmla="*/ 82 w 98"/>
                <a:gd name="T29" fmla="*/ 72 h 96"/>
                <a:gd name="T30" fmla="*/ 88 w 98"/>
                <a:gd name="T31" fmla="*/ 57 h 96"/>
                <a:gd name="T32" fmla="*/ 49 w 98"/>
                <a:gd name="T33" fmla="*/ 96 h 96"/>
                <a:gd name="T34" fmla="*/ 29 w 98"/>
                <a:gd name="T35" fmla="*/ 93 h 96"/>
                <a:gd name="T36" fmla="*/ 13 w 98"/>
                <a:gd name="T37" fmla="*/ 83 h 96"/>
                <a:gd name="T38" fmla="*/ 4 w 98"/>
                <a:gd name="T39" fmla="*/ 69 h 96"/>
                <a:gd name="T40" fmla="*/ 0 w 98"/>
                <a:gd name="T41" fmla="*/ 49 h 96"/>
                <a:gd name="T42" fmla="*/ 4 w 98"/>
                <a:gd name="T43" fmla="*/ 29 h 96"/>
                <a:gd name="T44" fmla="*/ 13 w 98"/>
                <a:gd name="T45" fmla="*/ 13 h 96"/>
                <a:gd name="T46" fmla="*/ 29 w 98"/>
                <a:gd name="T47" fmla="*/ 4 h 96"/>
                <a:gd name="T48" fmla="*/ 49 w 98"/>
                <a:gd name="T49" fmla="*/ 0 h 96"/>
                <a:gd name="T50" fmla="*/ 69 w 98"/>
                <a:gd name="T51" fmla="*/ 4 h 96"/>
                <a:gd name="T52" fmla="*/ 85 w 98"/>
                <a:gd name="T53" fmla="*/ 13 h 96"/>
                <a:gd name="T54" fmla="*/ 94 w 98"/>
                <a:gd name="T55" fmla="*/ 29 h 96"/>
                <a:gd name="T56" fmla="*/ 98 w 98"/>
                <a:gd name="T57" fmla="*/ 49 h 96"/>
                <a:gd name="T58" fmla="*/ 94 w 98"/>
                <a:gd name="T59" fmla="*/ 69 h 96"/>
                <a:gd name="T60" fmla="*/ 85 w 98"/>
                <a:gd name="T61" fmla="*/ 83 h 96"/>
                <a:gd name="T62" fmla="*/ 69 w 98"/>
                <a:gd name="T63" fmla="*/ 93 h 96"/>
                <a:gd name="T64" fmla="*/ 49 w 98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96">
                  <a:moveTo>
                    <a:pt x="88" y="49"/>
                  </a:moveTo>
                  <a:lnTo>
                    <a:pt x="88" y="40"/>
                  </a:lnTo>
                  <a:lnTo>
                    <a:pt x="85" y="32"/>
                  </a:lnTo>
                  <a:lnTo>
                    <a:pt x="82" y="26"/>
                  </a:lnTo>
                  <a:lnTo>
                    <a:pt x="78" y="20"/>
                  </a:lnTo>
                  <a:lnTo>
                    <a:pt x="72" y="16"/>
                  </a:lnTo>
                  <a:lnTo>
                    <a:pt x="65" y="11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0" y="10"/>
                  </a:lnTo>
                  <a:lnTo>
                    <a:pt x="33" y="11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3" y="32"/>
                  </a:lnTo>
                  <a:lnTo>
                    <a:pt x="10" y="40"/>
                  </a:lnTo>
                  <a:lnTo>
                    <a:pt x="10" y="49"/>
                  </a:lnTo>
                  <a:lnTo>
                    <a:pt x="10" y="57"/>
                  </a:lnTo>
                  <a:lnTo>
                    <a:pt x="13" y="65"/>
                  </a:lnTo>
                  <a:lnTo>
                    <a:pt x="16" y="72"/>
                  </a:lnTo>
                  <a:lnTo>
                    <a:pt x="20" y="78"/>
                  </a:lnTo>
                  <a:lnTo>
                    <a:pt x="26" y="82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9" y="88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2" y="72"/>
                  </a:lnTo>
                  <a:lnTo>
                    <a:pt x="85" y="65"/>
                  </a:lnTo>
                  <a:lnTo>
                    <a:pt x="88" y="57"/>
                  </a:lnTo>
                  <a:lnTo>
                    <a:pt x="88" y="49"/>
                  </a:lnTo>
                  <a:close/>
                  <a:moveTo>
                    <a:pt x="49" y="96"/>
                  </a:moveTo>
                  <a:lnTo>
                    <a:pt x="39" y="96"/>
                  </a:lnTo>
                  <a:lnTo>
                    <a:pt x="29" y="93"/>
                  </a:lnTo>
                  <a:lnTo>
                    <a:pt x="20" y="89"/>
                  </a:lnTo>
                  <a:lnTo>
                    <a:pt x="13" y="83"/>
                  </a:lnTo>
                  <a:lnTo>
                    <a:pt x="9" y="78"/>
                  </a:lnTo>
                  <a:lnTo>
                    <a:pt x="4" y="69"/>
                  </a:lnTo>
                  <a:lnTo>
                    <a:pt x="1" y="5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9"/>
                  </a:lnTo>
                  <a:lnTo>
                    <a:pt x="29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9" y="1"/>
                  </a:lnTo>
                  <a:lnTo>
                    <a:pt x="69" y="4"/>
                  </a:lnTo>
                  <a:lnTo>
                    <a:pt x="78" y="9"/>
                  </a:lnTo>
                  <a:lnTo>
                    <a:pt x="85" y="13"/>
                  </a:lnTo>
                  <a:lnTo>
                    <a:pt x="89" y="20"/>
                  </a:lnTo>
                  <a:lnTo>
                    <a:pt x="94" y="29"/>
                  </a:lnTo>
                  <a:lnTo>
                    <a:pt x="96" y="39"/>
                  </a:lnTo>
                  <a:lnTo>
                    <a:pt x="98" y="49"/>
                  </a:lnTo>
                  <a:lnTo>
                    <a:pt x="96" y="59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5" y="83"/>
                  </a:lnTo>
                  <a:lnTo>
                    <a:pt x="78" y="89"/>
                  </a:lnTo>
                  <a:lnTo>
                    <a:pt x="69" y="93"/>
                  </a:lnTo>
                  <a:lnTo>
                    <a:pt x="59" y="96"/>
                  </a:lnTo>
                  <a:lnTo>
                    <a:pt x="49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9"/>
            <p:cNvSpPr>
              <a:spLocks noEditPoints="1"/>
            </p:cNvSpPr>
            <p:nvPr userDrawn="1"/>
          </p:nvSpPr>
          <p:spPr bwMode="auto">
            <a:xfrm>
              <a:off x="5054600" y="973138"/>
              <a:ext cx="41275" cy="63500"/>
            </a:xfrm>
            <a:custGeom>
              <a:avLst/>
              <a:gdLst>
                <a:gd name="T0" fmla="*/ 61 w 78"/>
                <a:gd name="T1" fmla="*/ 0 h 121"/>
                <a:gd name="T2" fmla="*/ 33 w 78"/>
                <a:gd name="T3" fmla="*/ 19 h 121"/>
                <a:gd name="T4" fmla="*/ 25 w 78"/>
                <a:gd name="T5" fmla="*/ 0 h 121"/>
                <a:gd name="T6" fmla="*/ 52 w 78"/>
                <a:gd name="T7" fmla="*/ 0 h 121"/>
                <a:gd name="T8" fmla="*/ 10 w 78"/>
                <a:gd name="T9" fmla="*/ 90 h 121"/>
                <a:gd name="T10" fmla="*/ 12 w 78"/>
                <a:gd name="T11" fmla="*/ 100 h 121"/>
                <a:gd name="T12" fmla="*/ 17 w 78"/>
                <a:gd name="T13" fmla="*/ 107 h 121"/>
                <a:gd name="T14" fmla="*/ 28 w 78"/>
                <a:gd name="T15" fmla="*/ 111 h 121"/>
                <a:gd name="T16" fmla="*/ 39 w 78"/>
                <a:gd name="T17" fmla="*/ 113 h 121"/>
                <a:gd name="T18" fmla="*/ 51 w 78"/>
                <a:gd name="T19" fmla="*/ 111 h 121"/>
                <a:gd name="T20" fmla="*/ 61 w 78"/>
                <a:gd name="T21" fmla="*/ 108 h 121"/>
                <a:gd name="T22" fmla="*/ 65 w 78"/>
                <a:gd name="T23" fmla="*/ 101 h 121"/>
                <a:gd name="T24" fmla="*/ 68 w 78"/>
                <a:gd name="T25" fmla="*/ 94 h 121"/>
                <a:gd name="T26" fmla="*/ 66 w 78"/>
                <a:gd name="T27" fmla="*/ 88 h 121"/>
                <a:gd name="T28" fmla="*/ 62 w 78"/>
                <a:gd name="T29" fmla="*/ 84 h 121"/>
                <a:gd name="T30" fmla="*/ 45 w 78"/>
                <a:gd name="T31" fmla="*/ 78 h 121"/>
                <a:gd name="T32" fmla="*/ 20 w 78"/>
                <a:gd name="T33" fmla="*/ 74 h 121"/>
                <a:gd name="T34" fmla="*/ 12 w 78"/>
                <a:gd name="T35" fmla="*/ 70 h 121"/>
                <a:gd name="T36" fmla="*/ 6 w 78"/>
                <a:gd name="T37" fmla="*/ 64 h 121"/>
                <a:gd name="T38" fmla="*/ 3 w 78"/>
                <a:gd name="T39" fmla="*/ 57 h 121"/>
                <a:gd name="T40" fmla="*/ 5 w 78"/>
                <a:gd name="T41" fmla="*/ 46 h 121"/>
                <a:gd name="T42" fmla="*/ 9 w 78"/>
                <a:gd name="T43" fmla="*/ 36 h 121"/>
                <a:gd name="T44" fmla="*/ 17 w 78"/>
                <a:gd name="T45" fmla="*/ 29 h 121"/>
                <a:gd name="T46" fmla="*/ 30 w 78"/>
                <a:gd name="T47" fmla="*/ 26 h 121"/>
                <a:gd name="T48" fmla="*/ 46 w 78"/>
                <a:gd name="T49" fmla="*/ 26 h 121"/>
                <a:gd name="T50" fmla="*/ 59 w 78"/>
                <a:gd name="T51" fmla="*/ 29 h 121"/>
                <a:gd name="T52" fmla="*/ 69 w 78"/>
                <a:gd name="T53" fmla="*/ 36 h 121"/>
                <a:gd name="T54" fmla="*/ 74 w 78"/>
                <a:gd name="T55" fmla="*/ 48 h 121"/>
                <a:gd name="T56" fmla="*/ 65 w 78"/>
                <a:gd name="T57" fmla="*/ 54 h 121"/>
                <a:gd name="T58" fmla="*/ 64 w 78"/>
                <a:gd name="T59" fmla="*/ 45 h 121"/>
                <a:gd name="T60" fmla="*/ 58 w 78"/>
                <a:gd name="T61" fmla="*/ 39 h 121"/>
                <a:gd name="T62" fmla="*/ 49 w 78"/>
                <a:gd name="T63" fmla="*/ 35 h 121"/>
                <a:gd name="T64" fmla="*/ 39 w 78"/>
                <a:gd name="T65" fmla="*/ 34 h 121"/>
                <a:gd name="T66" fmla="*/ 28 w 78"/>
                <a:gd name="T67" fmla="*/ 35 h 121"/>
                <a:gd name="T68" fmla="*/ 19 w 78"/>
                <a:gd name="T69" fmla="*/ 39 h 121"/>
                <a:gd name="T70" fmla="*/ 15 w 78"/>
                <a:gd name="T71" fmla="*/ 44 h 121"/>
                <a:gd name="T72" fmla="*/ 13 w 78"/>
                <a:gd name="T73" fmla="*/ 51 h 121"/>
                <a:gd name="T74" fmla="*/ 15 w 78"/>
                <a:gd name="T75" fmla="*/ 58 h 121"/>
                <a:gd name="T76" fmla="*/ 19 w 78"/>
                <a:gd name="T77" fmla="*/ 62 h 121"/>
                <a:gd name="T78" fmla="*/ 36 w 78"/>
                <a:gd name="T79" fmla="*/ 67 h 121"/>
                <a:gd name="T80" fmla="*/ 59 w 78"/>
                <a:gd name="T81" fmla="*/ 71 h 121"/>
                <a:gd name="T82" fmla="*/ 68 w 78"/>
                <a:gd name="T83" fmla="*/ 75 h 121"/>
                <a:gd name="T84" fmla="*/ 74 w 78"/>
                <a:gd name="T85" fmla="*/ 81 h 121"/>
                <a:gd name="T86" fmla="*/ 77 w 78"/>
                <a:gd name="T87" fmla="*/ 90 h 121"/>
                <a:gd name="T88" fmla="*/ 77 w 78"/>
                <a:gd name="T89" fmla="*/ 100 h 121"/>
                <a:gd name="T90" fmla="*/ 72 w 78"/>
                <a:gd name="T91" fmla="*/ 110 h 121"/>
                <a:gd name="T92" fmla="*/ 62 w 78"/>
                <a:gd name="T93" fmla="*/ 118 h 121"/>
                <a:gd name="T94" fmla="*/ 48 w 78"/>
                <a:gd name="T95" fmla="*/ 121 h 121"/>
                <a:gd name="T96" fmla="*/ 32 w 78"/>
                <a:gd name="T97" fmla="*/ 121 h 121"/>
                <a:gd name="T98" fmla="*/ 16 w 78"/>
                <a:gd name="T99" fmla="*/ 117 h 121"/>
                <a:gd name="T100" fmla="*/ 6 w 78"/>
                <a:gd name="T101" fmla="*/ 108 h 121"/>
                <a:gd name="T102" fmla="*/ 2 w 78"/>
                <a:gd name="T103" fmla="*/ 98 h 121"/>
                <a:gd name="T104" fmla="*/ 0 w 78"/>
                <a:gd name="T105" fmla="*/ 9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21">
                  <a:moveTo>
                    <a:pt x="52" y="0"/>
                  </a:moveTo>
                  <a:lnTo>
                    <a:pt x="61" y="0"/>
                  </a:lnTo>
                  <a:lnTo>
                    <a:pt x="43" y="19"/>
                  </a:lnTo>
                  <a:lnTo>
                    <a:pt x="33" y="19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9" y="13"/>
                  </a:lnTo>
                  <a:lnTo>
                    <a:pt x="52" y="0"/>
                  </a:lnTo>
                  <a:close/>
                  <a:moveTo>
                    <a:pt x="10" y="90"/>
                  </a:moveTo>
                  <a:lnTo>
                    <a:pt x="10" y="90"/>
                  </a:lnTo>
                  <a:lnTo>
                    <a:pt x="10" y="95"/>
                  </a:lnTo>
                  <a:lnTo>
                    <a:pt x="12" y="100"/>
                  </a:lnTo>
                  <a:lnTo>
                    <a:pt x="15" y="103"/>
                  </a:lnTo>
                  <a:lnTo>
                    <a:pt x="17" y="107"/>
                  </a:lnTo>
                  <a:lnTo>
                    <a:pt x="22" y="110"/>
                  </a:lnTo>
                  <a:lnTo>
                    <a:pt x="28" y="111"/>
                  </a:lnTo>
                  <a:lnTo>
                    <a:pt x="33" y="113"/>
                  </a:lnTo>
                  <a:lnTo>
                    <a:pt x="39" y="113"/>
                  </a:lnTo>
                  <a:lnTo>
                    <a:pt x="45" y="113"/>
                  </a:lnTo>
                  <a:lnTo>
                    <a:pt x="51" y="111"/>
                  </a:lnTo>
                  <a:lnTo>
                    <a:pt x="56" y="110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65" y="101"/>
                  </a:lnTo>
                  <a:lnTo>
                    <a:pt x="66" y="98"/>
                  </a:lnTo>
                  <a:lnTo>
                    <a:pt x="68" y="94"/>
                  </a:lnTo>
                  <a:lnTo>
                    <a:pt x="68" y="91"/>
                  </a:lnTo>
                  <a:lnTo>
                    <a:pt x="66" y="88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55" y="81"/>
                  </a:lnTo>
                  <a:lnTo>
                    <a:pt x="45" y="78"/>
                  </a:lnTo>
                  <a:lnTo>
                    <a:pt x="25" y="75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2" y="70"/>
                  </a:lnTo>
                  <a:lnTo>
                    <a:pt x="9" y="67"/>
                  </a:lnTo>
                  <a:lnTo>
                    <a:pt x="6" y="64"/>
                  </a:lnTo>
                  <a:lnTo>
                    <a:pt x="5" y="61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5" y="46"/>
                  </a:lnTo>
                  <a:lnTo>
                    <a:pt x="6" y="41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8"/>
                  </a:lnTo>
                  <a:lnTo>
                    <a:pt x="30" y="26"/>
                  </a:lnTo>
                  <a:lnTo>
                    <a:pt x="38" y="25"/>
                  </a:lnTo>
                  <a:lnTo>
                    <a:pt x="46" y="26"/>
                  </a:lnTo>
                  <a:lnTo>
                    <a:pt x="54" y="28"/>
                  </a:lnTo>
                  <a:lnTo>
                    <a:pt x="59" y="29"/>
                  </a:lnTo>
                  <a:lnTo>
                    <a:pt x="65" y="34"/>
                  </a:lnTo>
                  <a:lnTo>
                    <a:pt x="69" y="36"/>
                  </a:lnTo>
                  <a:lnTo>
                    <a:pt x="72" y="42"/>
                  </a:lnTo>
                  <a:lnTo>
                    <a:pt x="74" y="48"/>
                  </a:lnTo>
                  <a:lnTo>
                    <a:pt x="75" y="54"/>
                  </a:lnTo>
                  <a:lnTo>
                    <a:pt x="65" y="54"/>
                  </a:lnTo>
                  <a:lnTo>
                    <a:pt x="65" y="49"/>
                  </a:lnTo>
                  <a:lnTo>
                    <a:pt x="64" y="45"/>
                  </a:lnTo>
                  <a:lnTo>
                    <a:pt x="61" y="42"/>
                  </a:lnTo>
                  <a:lnTo>
                    <a:pt x="58" y="39"/>
                  </a:lnTo>
                  <a:lnTo>
                    <a:pt x="54" y="36"/>
                  </a:lnTo>
                  <a:lnTo>
                    <a:pt x="49" y="35"/>
                  </a:lnTo>
                  <a:lnTo>
                    <a:pt x="45" y="34"/>
                  </a:lnTo>
                  <a:lnTo>
                    <a:pt x="39" y="34"/>
                  </a:lnTo>
                  <a:lnTo>
                    <a:pt x="33" y="34"/>
                  </a:lnTo>
                  <a:lnTo>
                    <a:pt x="28" y="35"/>
                  </a:lnTo>
                  <a:lnTo>
                    <a:pt x="23" y="36"/>
                  </a:lnTo>
                  <a:lnTo>
                    <a:pt x="19" y="39"/>
                  </a:lnTo>
                  <a:lnTo>
                    <a:pt x="16" y="41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5"/>
                  </a:lnTo>
                  <a:lnTo>
                    <a:pt x="15" y="58"/>
                  </a:lnTo>
                  <a:lnTo>
                    <a:pt x="16" y="59"/>
                  </a:lnTo>
                  <a:lnTo>
                    <a:pt x="19" y="62"/>
                  </a:lnTo>
                  <a:lnTo>
                    <a:pt x="26" y="65"/>
                  </a:lnTo>
                  <a:lnTo>
                    <a:pt x="36" y="67"/>
                  </a:lnTo>
                  <a:lnTo>
                    <a:pt x="54" y="70"/>
                  </a:lnTo>
                  <a:lnTo>
                    <a:pt x="59" y="71"/>
                  </a:lnTo>
                  <a:lnTo>
                    <a:pt x="64" y="74"/>
                  </a:lnTo>
                  <a:lnTo>
                    <a:pt x="68" y="75"/>
                  </a:lnTo>
                  <a:lnTo>
                    <a:pt x="71" y="78"/>
                  </a:lnTo>
                  <a:lnTo>
                    <a:pt x="74" y="81"/>
                  </a:lnTo>
                  <a:lnTo>
                    <a:pt x="77" y="85"/>
                  </a:lnTo>
                  <a:lnTo>
                    <a:pt x="77" y="90"/>
                  </a:lnTo>
                  <a:lnTo>
                    <a:pt x="78" y="94"/>
                  </a:lnTo>
                  <a:lnTo>
                    <a:pt x="77" y="100"/>
                  </a:lnTo>
                  <a:lnTo>
                    <a:pt x="75" y="106"/>
                  </a:lnTo>
                  <a:lnTo>
                    <a:pt x="72" y="110"/>
                  </a:lnTo>
                  <a:lnTo>
                    <a:pt x="68" y="114"/>
                  </a:lnTo>
                  <a:lnTo>
                    <a:pt x="62" y="118"/>
                  </a:lnTo>
                  <a:lnTo>
                    <a:pt x="56" y="120"/>
                  </a:lnTo>
                  <a:lnTo>
                    <a:pt x="48" y="121"/>
                  </a:lnTo>
                  <a:lnTo>
                    <a:pt x="41" y="121"/>
                  </a:lnTo>
                  <a:lnTo>
                    <a:pt x="32" y="121"/>
                  </a:lnTo>
                  <a:lnTo>
                    <a:pt x="23" y="120"/>
                  </a:lnTo>
                  <a:lnTo>
                    <a:pt x="16" y="117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3" y="104"/>
                  </a:lnTo>
                  <a:lnTo>
                    <a:pt x="2" y="98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0" y="9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0"/>
            <p:cNvSpPr>
              <a:spLocks/>
            </p:cNvSpPr>
            <p:nvPr userDrawn="1"/>
          </p:nvSpPr>
          <p:spPr bwMode="auto">
            <a:xfrm>
              <a:off x="5111750" y="987425"/>
              <a:ext cx="41275" cy="49212"/>
            </a:xfrm>
            <a:custGeom>
              <a:avLst/>
              <a:gdLst>
                <a:gd name="T0" fmla="*/ 0 w 80"/>
                <a:gd name="T1" fmla="*/ 0 h 92"/>
                <a:gd name="T2" fmla="*/ 9 w 80"/>
                <a:gd name="T3" fmla="*/ 0 h 92"/>
                <a:gd name="T4" fmla="*/ 9 w 80"/>
                <a:gd name="T5" fmla="*/ 50 h 92"/>
                <a:gd name="T6" fmla="*/ 67 w 80"/>
                <a:gd name="T7" fmla="*/ 0 h 92"/>
                <a:gd name="T8" fmla="*/ 80 w 80"/>
                <a:gd name="T9" fmla="*/ 0 h 92"/>
                <a:gd name="T10" fmla="*/ 36 w 80"/>
                <a:gd name="T11" fmla="*/ 39 h 92"/>
                <a:gd name="T12" fmla="*/ 80 w 80"/>
                <a:gd name="T13" fmla="*/ 92 h 92"/>
                <a:gd name="T14" fmla="*/ 68 w 80"/>
                <a:gd name="T15" fmla="*/ 92 h 92"/>
                <a:gd name="T16" fmla="*/ 29 w 80"/>
                <a:gd name="T17" fmla="*/ 44 h 92"/>
                <a:gd name="T18" fmla="*/ 9 w 80"/>
                <a:gd name="T19" fmla="*/ 62 h 92"/>
                <a:gd name="T20" fmla="*/ 9 w 80"/>
                <a:gd name="T21" fmla="*/ 92 h 92"/>
                <a:gd name="T22" fmla="*/ 0 w 80"/>
                <a:gd name="T23" fmla="*/ 92 h 92"/>
                <a:gd name="T24" fmla="*/ 0 w 80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92">
                  <a:moveTo>
                    <a:pt x="0" y="0"/>
                  </a:moveTo>
                  <a:lnTo>
                    <a:pt x="9" y="0"/>
                  </a:lnTo>
                  <a:lnTo>
                    <a:pt x="9" y="5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36" y="39"/>
                  </a:lnTo>
                  <a:lnTo>
                    <a:pt x="80" y="92"/>
                  </a:lnTo>
                  <a:lnTo>
                    <a:pt x="68" y="92"/>
                  </a:lnTo>
                  <a:lnTo>
                    <a:pt x="29" y="44"/>
                  </a:lnTo>
                  <a:lnTo>
                    <a:pt x="9" y="62"/>
                  </a:lnTo>
                  <a:lnTo>
                    <a:pt x="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1"/>
            <p:cNvSpPr>
              <a:spLocks noEditPoints="1"/>
            </p:cNvSpPr>
            <p:nvPr userDrawn="1"/>
          </p:nvSpPr>
          <p:spPr bwMode="auto">
            <a:xfrm>
              <a:off x="5160963" y="985838"/>
              <a:ext cx="52388" cy="50800"/>
            </a:xfrm>
            <a:custGeom>
              <a:avLst/>
              <a:gdLst>
                <a:gd name="T0" fmla="*/ 87 w 97"/>
                <a:gd name="T1" fmla="*/ 40 h 96"/>
                <a:gd name="T2" fmla="*/ 81 w 97"/>
                <a:gd name="T3" fmla="*/ 26 h 96"/>
                <a:gd name="T4" fmla="*/ 71 w 97"/>
                <a:gd name="T5" fmla="*/ 16 h 96"/>
                <a:gd name="T6" fmla="*/ 57 w 97"/>
                <a:gd name="T7" fmla="*/ 10 h 96"/>
                <a:gd name="T8" fmla="*/ 39 w 97"/>
                <a:gd name="T9" fmla="*/ 10 h 96"/>
                <a:gd name="T10" fmla="*/ 25 w 97"/>
                <a:gd name="T11" fmla="*/ 16 h 96"/>
                <a:gd name="T12" fmla="*/ 15 w 97"/>
                <a:gd name="T13" fmla="*/ 26 h 96"/>
                <a:gd name="T14" fmla="*/ 9 w 97"/>
                <a:gd name="T15" fmla="*/ 40 h 96"/>
                <a:gd name="T16" fmla="*/ 9 w 97"/>
                <a:gd name="T17" fmla="*/ 57 h 96"/>
                <a:gd name="T18" fmla="*/ 15 w 97"/>
                <a:gd name="T19" fmla="*/ 72 h 96"/>
                <a:gd name="T20" fmla="*/ 25 w 97"/>
                <a:gd name="T21" fmla="*/ 82 h 96"/>
                <a:gd name="T22" fmla="*/ 39 w 97"/>
                <a:gd name="T23" fmla="*/ 88 h 96"/>
                <a:gd name="T24" fmla="*/ 57 w 97"/>
                <a:gd name="T25" fmla="*/ 88 h 96"/>
                <a:gd name="T26" fmla="*/ 71 w 97"/>
                <a:gd name="T27" fmla="*/ 82 h 96"/>
                <a:gd name="T28" fmla="*/ 81 w 97"/>
                <a:gd name="T29" fmla="*/ 72 h 96"/>
                <a:gd name="T30" fmla="*/ 87 w 97"/>
                <a:gd name="T31" fmla="*/ 57 h 96"/>
                <a:gd name="T32" fmla="*/ 48 w 97"/>
                <a:gd name="T33" fmla="*/ 96 h 96"/>
                <a:gd name="T34" fmla="*/ 28 w 97"/>
                <a:gd name="T35" fmla="*/ 93 h 96"/>
                <a:gd name="T36" fmla="*/ 12 w 97"/>
                <a:gd name="T37" fmla="*/ 83 h 96"/>
                <a:gd name="T38" fmla="*/ 3 w 97"/>
                <a:gd name="T39" fmla="*/ 69 h 96"/>
                <a:gd name="T40" fmla="*/ 0 w 97"/>
                <a:gd name="T41" fmla="*/ 49 h 96"/>
                <a:gd name="T42" fmla="*/ 3 w 97"/>
                <a:gd name="T43" fmla="*/ 29 h 96"/>
                <a:gd name="T44" fmla="*/ 12 w 97"/>
                <a:gd name="T45" fmla="*/ 13 h 96"/>
                <a:gd name="T46" fmla="*/ 28 w 97"/>
                <a:gd name="T47" fmla="*/ 4 h 96"/>
                <a:gd name="T48" fmla="*/ 48 w 97"/>
                <a:gd name="T49" fmla="*/ 0 h 96"/>
                <a:gd name="T50" fmla="*/ 68 w 97"/>
                <a:gd name="T51" fmla="*/ 4 h 96"/>
                <a:gd name="T52" fmla="*/ 84 w 97"/>
                <a:gd name="T53" fmla="*/ 13 h 96"/>
                <a:gd name="T54" fmla="*/ 93 w 97"/>
                <a:gd name="T55" fmla="*/ 29 h 96"/>
                <a:gd name="T56" fmla="*/ 97 w 97"/>
                <a:gd name="T57" fmla="*/ 49 h 96"/>
                <a:gd name="T58" fmla="*/ 93 w 97"/>
                <a:gd name="T59" fmla="*/ 69 h 96"/>
                <a:gd name="T60" fmla="*/ 84 w 97"/>
                <a:gd name="T61" fmla="*/ 83 h 96"/>
                <a:gd name="T62" fmla="*/ 68 w 97"/>
                <a:gd name="T63" fmla="*/ 93 h 96"/>
                <a:gd name="T64" fmla="*/ 48 w 97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96">
                  <a:moveTo>
                    <a:pt x="87" y="49"/>
                  </a:moveTo>
                  <a:lnTo>
                    <a:pt x="87" y="40"/>
                  </a:lnTo>
                  <a:lnTo>
                    <a:pt x="84" y="32"/>
                  </a:lnTo>
                  <a:lnTo>
                    <a:pt x="81" y="26"/>
                  </a:lnTo>
                  <a:lnTo>
                    <a:pt x="77" y="20"/>
                  </a:lnTo>
                  <a:lnTo>
                    <a:pt x="71" y="16"/>
                  </a:lnTo>
                  <a:lnTo>
                    <a:pt x="64" y="11"/>
                  </a:lnTo>
                  <a:lnTo>
                    <a:pt x="57" y="10"/>
                  </a:lnTo>
                  <a:lnTo>
                    <a:pt x="48" y="10"/>
                  </a:lnTo>
                  <a:lnTo>
                    <a:pt x="39" y="10"/>
                  </a:lnTo>
                  <a:lnTo>
                    <a:pt x="32" y="11"/>
                  </a:lnTo>
                  <a:lnTo>
                    <a:pt x="25" y="16"/>
                  </a:lnTo>
                  <a:lnTo>
                    <a:pt x="19" y="20"/>
                  </a:lnTo>
                  <a:lnTo>
                    <a:pt x="15" y="26"/>
                  </a:lnTo>
                  <a:lnTo>
                    <a:pt x="12" y="32"/>
                  </a:lnTo>
                  <a:lnTo>
                    <a:pt x="9" y="40"/>
                  </a:lnTo>
                  <a:lnTo>
                    <a:pt x="9" y="49"/>
                  </a:lnTo>
                  <a:lnTo>
                    <a:pt x="9" y="57"/>
                  </a:lnTo>
                  <a:lnTo>
                    <a:pt x="12" y="65"/>
                  </a:lnTo>
                  <a:lnTo>
                    <a:pt x="15" y="72"/>
                  </a:lnTo>
                  <a:lnTo>
                    <a:pt x="19" y="78"/>
                  </a:lnTo>
                  <a:lnTo>
                    <a:pt x="25" y="82"/>
                  </a:lnTo>
                  <a:lnTo>
                    <a:pt x="32" y="85"/>
                  </a:lnTo>
                  <a:lnTo>
                    <a:pt x="39" y="88"/>
                  </a:lnTo>
                  <a:lnTo>
                    <a:pt x="48" y="88"/>
                  </a:lnTo>
                  <a:lnTo>
                    <a:pt x="57" y="88"/>
                  </a:lnTo>
                  <a:lnTo>
                    <a:pt x="64" y="85"/>
                  </a:lnTo>
                  <a:lnTo>
                    <a:pt x="71" y="82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4" y="65"/>
                  </a:lnTo>
                  <a:lnTo>
                    <a:pt x="87" y="57"/>
                  </a:lnTo>
                  <a:lnTo>
                    <a:pt x="87" y="49"/>
                  </a:lnTo>
                  <a:close/>
                  <a:moveTo>
                    <a:pt x="48" y="96"/>
                  </a:moveTo>
                  <a:lnTo>
                    <a:pt x="38" y="96"/>
                  </a:lnTo>
                  <a:lnTo>
                    <a:pt x="28" y="93"/>
                  </a:lnTo>
                  <a:lnTo>
                    <a:pt x="19" y="89"/>
                  </a:lnTo>
                  <a:lnTo>
                    <a:pt x="12" y="83"/>
                  </a:lnTo>
                  <a:lnTo>
                    <a:pt x="8" y="78"/>
                  </a:lnTo>
                  <a:lnTo>
                    <a:pt x="3" y="6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8" y="20"/>
                  </a:lnTo>
                  <a:lnTo>
                    <a:pt x="12" y="13"/>
                  </a:lnTo>
                  <a:lnTo>
                    <a:pt x="19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4" y="13"/>
                  </a:lnTo>
                  <a:lnTo>
                    <a:pt x="88" y="20"/>
                  </a:lnTo>
                  <a:lnTo>
                    <a:pt x="93" y="29"/>
                  </a:lnTo>
                  <a:lnTo>
                    <a:pt x="96" y="39"/>
                  </a:lnTo>
                  <a:lnTo>
                    <a:pt x="97" y="49"/>
                  </a:lnTo>
                  <a:lnTo>
                    <a:pt x="96" y="59"/>
                  </a:lnTo>
                  <a:lnTo>
                    <a:pt x="93" y="69"/>
                  </a:lnTo>
                  <a:lnTo>
                    <a:pt x="88" y="78"/>
                  </a:lnTo>
                  <a:lnTo>
                    <a:pt x="84" y="83"/>
                  </a:lnTo>
                  <a:lnTo>
                    <a:pt x="77" y="89"/>
                  </a:lnTo>
                  <a:lnTo>
                    <a:pt x="68" y="93"/>
                  </a:lnTo>
                  <a:lnTo>
                    <a:pt x="58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2"/>
            <p:cNvSpPr>
              <a:spLocks/>
            </p:cNvSpPr>
            <p:nvPr userDrawn="1"/>
          </p:nvSpPr>
          <p:spPr bwMode="auto">
            <a:xfrm>
              <a:off x="5227638" y="987425"/>
              <a:ext cx="36513" cy="49212"/>
            </a:xfrm>
            <a:custGeom>
              <a:avLst/>
              <a:gdLst>
                <a:gd name="T0" fmla="*/ 0 w 68"/>
                <a:gd name="T1" fmla="*/ 0 h 92"/>
                <a:gd name="T2" fmla="*/ 10 w 68"/>
                <a:gd name="T3" fmla="*/ 0 h 92"/>
                <a:gd name="T4" fmla="*/ 10 w 68"/>
                <a:gd name="T5" fmla="*/ 83 h 92"/>
                <a:gd name="T6" fmla="*/ 68 w 68"/>
                <a:gd name="T7" fmla="*/ 83 h 92"/>
                <a:gd name="T8" fmla="*/ 68 w 68"/>
                <a:gd name="T9" fmla="*/ 92 h 92"/>
                <a:gd name="T10" fmla="*/ 0 w 68"/>
                <a:gd name="T11" fmla="*/ 92 h 92"/>
                <a:gd name="T12" fmla="*/ 0 w 6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92">
                  <a:moveTo>
                    <a:pt x="0" y="0"/>
                  </a:moveTo>
                  <a:lnTo>
                    <a:pt x="10" y="0"/>
                  </a:lnTo>
                  <a:lnTo>
                    <a:pt x="10" y="83"/>
                  </a:lnTo>
                  <a:lnTo>
                    <a:pt x="68" y="83"/>
                  </a:lnTo>
                  <a:lnTo>
                    <a:pt x="6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auto">
            <a:xfrm>
              <a:off x="5276850" y="985838"/>
              <a:ext cx="39688" cy="50800"/>
            </a:xfrm>
            <a:custGeom>
              <a:avLst/>
              <a:gdLst>
                <a:gd name="T0" fmla="*/ 10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7 w 76"/>
                <a:gd name="T7" fmla="*/ 86 h 96"/>
                <a:gd name="T8" fmla="*/ 39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5 w 76"/>
                <a:gd name="T15" fmla="*/ 76 h 96"/>
                <a:gd name="T16" fmla="*/ 67 w 76"/>
                <a:gd name="T17" fmla="*/ 69 h 96"/>
                <a:gd name="T18" fmla="*/ 66 w 76"/>
                <a:gd name="T19" fmla="*/ 63 h 96"/>
                <a:gd name="T20" fmla="*/ 62 w 76"/>
                <a:gd name="T21" fmla="*/ 59 h 96"/>
                <a:gd name="T22" fmla="*/ 44 w 76"/>
                <a:gd name="T23" fmla="*/ 53 h 96"/>
                <a:gd name="T24" fmla="*/ 20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3 w 76"/>
                <a:gd name="T31" fmla="*/ 32 h 96"/>
                <a:gd name="T32" fmla="*/ 4 w 76"/>
                <a:gd name="T33" fmla="*/ 21 h 96"/>
                <a:gd name="T34" fmla="*/ 8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6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3 w 76"/>
                <a:gd name="T47" fmla="*/ 23 h 96"/>
                <a:gd name="T48" fmla="*/ 65 w 76"/>
                <a:gd name="T49" fmla="*/ 29 h 96"/>
                <a:gd name="T50" fmla="*/ 62 w 76"/>
                <a:gd name="T51" fmla="*/ 20 h 96"/>
                <a:gd name="T52" fmla="*/ 57 w 76"/>
                <a:gd name="T53" fmla="*/ 14 h 96"/>
                <a:gd name="T54" fmla="*/ 49 w 76"/>
                <a:gd name="T55" fmla="*/ 10 h 96"/>
                <a:gd name="T56" fmla="*/ 39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4 w 76"/>
                <a:gd name="T63" fmla="*/ 19 h 96"/>
                <a:gd name="T64" fmla="*/ 13 w 76"/>
                <a:gd name="T65" fmla="*/ 26 h 96"/>
                <a:gd name="T66" fmla="*/ 14 w 76"/>
                <a:gd name="T67" fmla="*/ 33 h 96"/>
                <a:gd name="T68" fmla="*/ 18 w 76"/>
                <a:gd name="T69" fmla="*/ 37 h 96"/>
                <a:gd name="T70" fmla="*/ 36 w 76"/>
                <a:gd name="T71" fmla="*/ 42 h 96"/>
                <a:gd name="T72" fmla="*/ 59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2 w 76"/>
                <a:gd name="T83" fmla="*/ 85 h 96"/>
                <a:gd name="T84" fmla="*/ 62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6 w 76"/>
                <a:gd name="T91" fmla="*/ 92 h 96"/>
                <a:gd name="T92" fmla="*/ 5 w 76"/>
                <a:gd name="T93" fmla="*/ 83 h 96"/>
                <a:gd name="T94" fmla="*/ 1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1" y="88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5" y="76"/>
                  </a:lnTo>
                  <a:lnTo>
                    <a:pt x="66" y="73"/>
                  </a:lnTo>
                  <a:lnTo>
                    <a:pt x="67" y="69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5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3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2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8" y="37"/>
                  </a:lnTo>
                  <a:lnTo>
                    <a:pt x="26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7" y="96"/>
                  </a:lnTo>
                  <a:lnTo>
                    <a:pt x="40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6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3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4"/>
            <p:cNvSpPr>
              <a:spLocks/>
            </p:cNvSpPr>
            <p:nvPr userDrawn="1"/>
          </p:nvSpPr>
          <p:spPr bwMode="auto">
            <a:xfrm>
              <a:off x="5327650" y="987425"/>
              <a:ext cx="42863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5"/>
            <p:cNvSpPr>
              <a:spLocks/>
            </p:cNvSpPr>
            <p:nvPr userDrawn="1"/>
          </p:nvSpPr>
          <p:spPr bwMode="auto">
            <a:xfrm>
              <a:off x="5376863" y="987425"/>
              <a:ext cx="50800" cy="49212"/>
            </a:xfrm>
            <a:custGeom>
              <a:avLst/>
              <a:gdLst>
                <a:gd name="T0" fmla="*/ 0 w 94"/>
                <a:gd name="T1" fmla="*/ 0 h 92"/>
                <a:gd name="T2" fmla="*/ 11 w 94"/>
                <a:gd name="T3" fmla="*/ 0 h 92"/>
                <a:gd name="T4" fmla="*/ 47 w 94"/>
                <a:gd name="T5" fmla="*/ 83 h 92"/>
                <a:gd name="T6" fmla="*/ 84 w 94"/>
                <a:gd name="T7" fmla="*/ 0 h 92"/>
                <a:gd name="T8" fmla="*/ 94 w 94"/>
                <a:gd name="T9" fmla="*/ 0 h 92"/>
                <a:gd name="T10" fmla="*/ 52 w 94"/>
                <a:gd name="T11" fmla="*/ 92 h 92"/>
                <a:gd name="T12" fmla="*/ 41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1" y="0"/>
                  </a:lnTo>
                  <a:lnTo>
                    <a:pt x="47" y="83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52" y="92"/>
                  </a:lnTo>
                  <a:lnTo>
                    <a:pt x="41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>
              <a:off x="5440363" y="973138"/>
              <a:ext cx="12700" cy="63500"/>
            </a:xfrm>
            <a:custGeom>
              <a:avLst/>
              <a:gdLst>
                <a:gd name="T0" fmla="*/ 11 w 23"/>
                <a:gd name="T1" fmla="*/ 0 h 120"/>
                <a:gd name="T2" fmla="*/ 23 w 23"/>
                <a:gd name="T3" fmla="*/ 0 h 120"/>
                <a:gd name="T4" fmla="*/ 8 w 23"/>
                <a:gd name="T5" fmla="*/ 19 h 120"/>
                <a:gd name="T6" fmla="*/ 1 w 23"/>
                <a:gd name="T7" fmla="*/ 19 h 120"/>
                <a:gd name="T8" fmla="*/ 11 w 23"/>
                <a:gd name="T9" fmla="*/ 0 h 120"/>
                <a:gd name="T10" fmla="*/ 0 w 23"/>
                <a:gd name="T11" fmla="*/ 28 h 120"/>
                <a:gd name="T12" fmla="*/ 10 w 23"/>
                <a:gd name="T13" fmla="*/ 28 h 120"/>
                <a:gd name="T14" fmla="*/ 10 w 23"/>
                <a:gd name="T15" fmla="*/ 120 h 120"/>
                <a:gd name="T16" fmla="*/ 0 w 23"/>
                <a:gd name="T17" fmla="*/ 120 h 120"/>
                <a:gd name="T18" fmla="*/ 0 w 23"/>
                <a:gd name="T19" fmla="*/ 2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20">
                  <a:moveTo>
                    <a:pt x="11" y="0"/>
                  </a:moveTo>
                  <a:lnTo>
                    <a:pt x="23" y="0"/>
                  </a:lnTo>
                  <a:lnTo>
                    <a:pt x="8" y="19"/>
                  </a:lnTo>
                  <a:lnTo>
                    <a:pt x="1" y="19"/>
                  </a:lnTo>
                  <a:lnTo>
                    <a:pt x="11" y="0"/>
                  </a:lnTo>
                  <a:close/>
                  <a:moveTo>
                    <a:pt x="0" y="28"/>
                  </a:moveTo>
                  <a:lnTo>
                    <a:pt x="10" y="28"/>
                  </a:lnTo>
                  <a:lnTo>
                    <a:pt x="10" y="120"/>
                  </a:lnTo>
                  <a:lnTo>
                    <a:pt x="0" y="1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7"/>
            <p:cNvSpPr>
              <a:spLocks/>
            </p:cNvSpPr>
            <p:nvPr userDrawn="1"/>
          </p:nvSpPr>
          <p:spPr bwMode="auto">
            <a:xfrm>
              <a:off x="5465763" y="1030288"/>
              <a:ext cx="6350" cy="17462"/>
            </a:xfrm>
            <a:custGeom>
              <a:avLst/>
              <a:gdLst>
                <a:gd name="T0" fmla="*/ 0 w 10"/>
                <a:gd name="T1" fmla="*/ 0 h 32"/>
                <a:gd name="T2" fmla="*/ 10 w 10"/>
                <a:gd name="T3" fmla="*/ 0 h 32"/>
                <a:gd name="T4" fmla="*/ 10 w 10"/>
                <a:gd name="T5" fmla="*/ 16 h 32"/>
                <a:gd name="T6" fmla="*/ 10 w 10"/>
                <a:gd name="T7" fmla="*/ 22 h 32"/>
                <a:gd name="T8" fmla="*/ 8 w 10"/>
                <a:gd name="T9" fmla="*/ 26 h 32"/>
                <a:gd name="T10" fmla="*/ 4 w 10"/>
                <a:gd name="T11" fmla="*/ 29 h 32"/>
                <a:gd name="T12" fmla="*/ 0 w 10"/>
                <a:gd name="T13" fmla="*/ 32 h 32"/>
                <a:gd name="T14" fmla="*/ 0 w 10"/>
                <a:gd name="T15" fmla="*/ 26 h 32"/>
                <a:gd name="T16" fmla="*/ 3 w 10"/>
                <a:gd name="T17" fmla="*/ 25 h 32"/>
                <a:gd name="T18" fmla="*/ 4 w 10"/>
                <a:gd name="T19" fmla="*/ 22 h 32"/>
                <a:gd name="T20" fmla="*/ 4 w 10"/>
                <a:gd name="T21" fmla="*/ 21 h 32"/>
                <a:gd name="T22" fmla="*/ 4 w 10"/>
                <a:gd name="T23" fmla="*/ 18 h 32"/>
                <a:gd name="T24" fmla="*/ 4 w 10"/>
                <a:gd name="T25" fmla="*/ 12 h 32"/>
                <a:gd name="T26" fmla="*/ 0 w 10"/>
                <a:gd name="T27" fmla="*/ 12 h 32"/>
                <a:gd name="T28" fmla="*/ 0 w 1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32">
                  <a:moveTo>
                    <a:pt x="0" y="0"/>
                  </a:moveTo>
                  <a:lnTo>
                    <a:pt x="10" y="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8"/>
            <p:cNvSpPr>
              <a:spLocks/>
            </p:cNvSpPr>
            <p:nvPr userDrawn="1"/>
          </p:nvSpPr>
          <p:spPr bwMode="auto">
            <a:xfrm>
              <a:off x="4484688" y="1063625"/>
              <a:ext cx="46038" cy="39687"/>
            </a:xfrm>
            <a:custGeom>
              <a:avLst/>
              <a:gdLst>
                <a:gd name="T0" fmla="*/ 0 w 88"/>
                <a:gd name="T1" fmla="*/ 0 h 77"/>
                <a:gd name="T2" fmla="*/ 12 w 88"/>
                <a:gd name="T3" fmla="*/ 0 h 77"/>
                <a:gd name="T4" fmla="*/ 45 w 88"/>
                <a:gd name="T5" fmla="*/ 69 h 77"/>
                <a:gd name="T6" fmla="*/ 77 w 88"/>
                <a:gd name="T7" fmla="*/ 0 h 77"/>
                <a:gd name="T8" fmla="*/ 88 w 88"/>
                <a:gd name="T9" fmla="*/ 0 h 77"/>
                <a:gd name="T10" fmla="*/ 88 w 88"/>
                <a:gd name="T11" fmla="*/ 77 h 77"/>
                <a:gd name="T12" fmla="*/ 81 w 88"/>
                <a:gd name="T13" fmla="*/ 77 h 77"/>
                <a:gd name="T14" fmla="*/ 81 w 88"/>
                <a:gd name="T15" fmla="*/ 8 h 77"/>
                <a:gd name="T16" fmla="*/ 49 w 88"/>
                <a:gd name="T17" fmla="*/ 77 h 77"/>
                <a:gd name="T18" fmla="*/ 41 w 88"/>
                <a:gd name="T19" fmla="*/ 77 h 77"/>
                <a:gd name="T20" fmla="*/ 7 w 88"/>
                <a:gd name="T21" fmla="*/ 8 h 77"/>
                <a:gd name="T22" fmla="*/ 7 w 88"/>
                <a:gd name="T23" fmla="*/ 77 h 77"/>
                <a:gd name="T24" fmla="*/ 0 w 88"/>
                <a:gd name="T25" fmla="*/ 77 h 77"/>
                <a:gd name="T26" fmla="*/ 0 w 88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77">
                  <a:moveTo>
                    <a:pt x="0" y="0"/>
                  </a:moveTo>
                  <a:lnTo>
                    <a:pt x="12" y="0"/>
                  </a:lnTo>
                  <a:lnTo>
                    <a:pt x="45" y="69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88" y="77"/>
                  </a:lnTo>
                  <a:lnTo>
                    <a:pt x="81" y="77"/>
                  </a:lnTo>
                  <a:lnTo>
                    <a:pt x="81" y="8"/>
                  </a:lnTo>
                  <a:lnTo>
                    <a:pt x="49" y="77"/>
                  </a:lnTo>
                  <a:lnTo>
                    <a:pt x="41" y="77"/>
                  </a:lnTo>
                  <a:lnTo>
                    <a:pt x="7" y="8"/>
                  </a:lnTo>
                  <a:lnTo>
                    <a:pt x="7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9"/>
            <p:cNvSpPr>
              <a:spLocks/>
            </p:cNvSpPr>
            <p:nvPr userDrawn="1"/>
          </p:nvSpPr>
          <p:spPr bwMode="auto">
            <a:xfrm>
              <a:off x="4545013" y="1063625"/>
              <a:ext cx="28575" cy="39687"/>
            </a:xfrm>
            <a:custGeom>
              <a:avLst/>
              <a:gdLst>
                <a:gd name="T0" fmla="*/ 0 w 54"/>
                <a:gd name="T1" fmla="*/ 0 h 77"/>
                <a:gd name="T2" fmla="*/ 7 w 54"/>
                <a:gd name="T3" fmla="*/ 0 h 77"/>
                <a:gd name="T4" fmla="*/ 7 w 54"/>
                <a:gd name="T5" fmla="*/ 69 h 77"/>
                <a:gd name="T6" fmla="*/ 54 w 54"/>
                <a:gd name="T7" fmla="*/ 69 h 77"/>
                <a:gd name="T8" fmla="*/ 54 w 54"/>
                <a:gd name="T9" fmla="*/ 77 h 77"/>
                <a:gd name="T10" fmla="*/ 0 w 54"/>
                <a:gd name="T11" fmla="*/ 77 h 77"/>
                <a:gd name="T12" fmla="*/ 0 w 5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7">
                  <a:moveTo>
                    <a:pt x="0" y="0"/>
                  </a:moveTo>
                  <a:lnTo>
                    <a:pt x="7" y="0"/>
                  </a:lnTo>
                  <a:lnTo>
                    <a:pt x="7" y="69"/>
                  </a:lnTo>
                  <a:lnTo>
                    <a:pt x="54" y="69"/>
                  </a:lnTo>
                  <a:lnTo>
                    <a:pt x="54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0"/>
            <p:cNvSpPr>
              <a:spLocks noEditPoints="1"/>
            </p:cNvSpPr>
            <p:nvPr userDrawn="1"/>
          </p:nvSpPr>
          <p:spPr bwMode="auto">
            <a:xfrm>
              <a:off x="4581525" y="1050925"/>
              <a:ext cx="41275" cy="52387"/>
            </a:xfrm>
            <a:custGeom>
              <a:avLst/>
              <a:gdLst>
                <a:gd name="T0" fmla="*/ 45 w 78"/>
                <a:gd name="T1" fmla="*/ 0 h 100"/>
                <a:gd name="T2" fmla="*/ 55 w 78"/>
                <a:gd name="T3" fmla="*/ 0 h 100"/>
                <a:gd name="T4" fmla="*/ 42 w 78"/>
                <a:gd name="T5" fmla="*/ 16 h 100"/>
                <a:gd name="T6" fmla="*/ 36 w 78"/>
                <a:gd name="T7" fmla="*/ 16 h 100"/>
                <a:gd name="T8" fmla="*/ 45 w 78"/>
                <a:gd name="T9" fmla="*/ 0 h 100"/>
                <a:gd name="T10" fmla="*/ 57 w 78"/>
                <a:gd name="T11" fmla="*/ 69 h 100"/>
                <a:gd name="T12" fmla="*/ 39 w 78"/>
                <a:gd name="T13" fmla="*/ 29 h 100"/>
                <a:gd name="T14" fmla="*/ 22 w 78"/>
                <a:gd name="T15" fmla="*/ 69 h 100"/>
                <a:gd name="T16" fmla="*/ 57 w 78"/>
                <a:gd name="T17" fmla="*/ 69 h 100"/>
                <a:gd name="T18" fmla="*/ 35 w 78"/>
                <a:gd name="T19" fmla="*/ 23 h 100"/>
                <a:gd name="T20" fmla="*/ 44 w 78"/>
                <a:gd name="T21" fmla="*/ 23 h 100"/>
                <a:gd name="T22" fmla="*/ 78 w 78"/>
                <a:gd name="T23" fmla="*/ 100 h 100"/>
                <a:gd name="T24" fmla="*/ 71 w 78"/>
                <a:gd name="T25" fmla="*/ 100 h 100"/>
                <a:gd name="T26" fmla="*/ 61 w 78"/>
                <a:gd name="T27" fmla="*/ 77 h 100"/>
                <a:gd name="T28" fmla="*/ 19 w 78"/>
                <a:gd name="T29" fmla="*/ 77 h 100"/>
                <a:gd name="T30" fmla="*/ 8 w 78"/>
                <a:gd name="T31" fmla="*/ 100 h 100"/>
                <a:gd name="T32" fmla="*/ 0 w 78"/>
                <a:gd name="T33" fmla="*/ 100 h 100"/>
                <a:gd name="T34" fmla="*/ 35 w 78"/>
                <a:gd name="T35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57" y="69"/>
                  </a:moveTo>
                  <a:lnTo>
                    <a:pt x="39" y="29"/>
                  </a:lnTo>
                  <a:lnTo>
                    <a:pt x="22" y="69"/>
                  </a:lnTo>
                  <a:lnTo>
                    <a:pt x="57" y="69"/>
                  </a:lnTo>
                  <a:close/>
                  <a:moveTo>
                    <a:pt x="35" y="23"/>
                  </a:moveTo>
                  <a:lnTo>
                    <a:pt x="44" y="23"/>
                  </a:lnTo>
                  <a:lnTo>
                    <a:pt x="78" y="100"/>
                  </a:lnTo>
                  <a:lnTo>
                    <a:pt x="71" y="100"/>
                  </a:lnTo>
                  <a:lnTo>
                    <a:pt x="61" y="77"/>
                  </a:lnTo>
                  <a:lnTo>
                    <a:pt x="19" y="77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1"/>
            <p:cNvSpPr>
              <a:spLocks noEditPoints="1"/>
            </p:cNvSpPr>
            <p:nvPr userDrawn="1"/>
          </p:nvSpPr>
          <p:spPr bwMode="auto">
            <a:xfrm>
              <a:off x="4632325" y="1063625"/>
              <a:ext cx="38100" cy="39687"/>
            </a:xfrm>
            <a:custGeom>
              <a:avLst/>
              <a:gdLst>
                <a:gd name="T0" fmla="*/ 7 w 72"/>
                <a:gd name="T1" fmla="*/ 8 h 77"/>
                <a:gd name="T2" fmla="*/ 7 w 72"/>
                <a:gd name="T3" fmla="*/ 69 h 77"/>
                <a:gd name="T4" fmla="*/ 27 w 72"/>
                <a:gd name="T5" fmla="*/ 69 h 77"/>
                <a:gd name="T6" fmla="*/ 36 w 72"/>
                <a:gd name="T7" fmla="*/ 69 h 77"/>
                <a:gd name="T8" fmla="*/ 42 w 72"/>
                <a:gd name="T9" fmla="*/ 68 h 77"/>
                <a:gd name="T10" fmla="*/ 48 w 72"/>
                <a:gd name="T11" fmla="*/ 67 h 77"/>
                <a:gd name="T12" fmla="*/ 53 w 72"/>
                <a:gd name="T13" fmla="*/ 65 h 77"/>
                <a:gd name="T14" fmla="*/ 58 w 72"/>
                <a:gd name="T15" fmla="*/ 61 h 77"/>
                <a:gd name="T16" fmla="*/ 60 w 72"/>
                <a:gd name="T17" fmla="*/ 54 h 77"/>
                <a:gd name="T18" fmla="*/ 63 w 72"/>
                <a:gd name="T19" fmla="*/ 46 h 77"/>
                <a:gd name="T20" fmla="*/ 63 w 72"/>
                <a:gd name="T21" fmla="*/ 38 h 77"/>
                <a:gd name="T22" fmla="*/ 63 w 72"/>
                <a:gd name="T23" fmla="*/ 29 h 77"/>
                <a:gd name="T24" fmla="*/ 60 w 72"/>
                <a:gd name="T25" fmla="*/ 22 h 77"/>
                <a:gd name="T26" fmla="*/ 58 w 72"/>
                <a:gd name="T27" fmla="*/ 16 h 77"/>
                <a:gd name="T28" fmla="*/ 53 w 72"/>
                <a:gd name="T29" fmla="*/ 12 h 77"/>
                <a:gd name="T30" fmla="*/ 48 w 72"/>
                <a:gd name="T31" fmla="*/ 9 h 77"/>
                <a:gd name="T32" fmla="*/ 42 w 72"/>
                <a:gd name="T33" fmla="*/ 8 h 77"/>
                <a:gd name="T34" fmla="*/ 35 w 72"/>
                <a:gd name="T35" fmla="*/ 8 h 77"/>
                <a:gd name="T36" fmla="*/ 26 w 72"/>
                <a:gd name="T37" fmla="*/ 8 h 77"/>
                <a:gd name="T38" fmla="*/ 7 w 72"/>
                <a:gd name="T39" fmla="*/ 8 h 77"/>
                <a:gd name="T40" fmla="*/ 59 w 72"/>
                <a:gd name="T41" fmla="*/ 8 h 77"/>
                <a:gd name="T42" fmla="*/ 65 w 72"/>
                <a:gd name="T43" fmla="*/ 13 h 77"/>
                <a:gd name="T44" fmla="*/ 69 w 72"/>
                <a:gd name="T45" fmla="*/ 20 h 77"/>
                <a:gd name="T46" fmla="*/ 71 w 72"/>
                <a:gd name="T47" fmla="*/ 29 h 77"/>
                <a:gd name="T48" fmla="*/ 72 w 72"/>
                <a:gd name="T49" fmla="*/ 39 h 77"/>
                <a:gd name="T50" fmla="*/ 71 w 72"/>
                <a:gd name="T51" fmla="*/ 49 h 77"/>
                <a:gd name="T52" fmla="*/ 69 w 72"/>
                <a:gd name="T53" fmla="*/ 56 h 77"/>
                <a:gd name="T54" fmla="*/ 65 w 72"/>
                <a:gd name="T55" fmla="*/ 64 h 77"/>
                <a:gd name="T56" fmla="*/ 59 w 72"/>
                <a:gd name="T57" fmla="*/ 69 h 77"/>
                <a:gd name="T58" fmla="*/ 53 w 72"/>
                <a:gd name="T59" fmla="*/ 74 h 77"/>
                <a:gd name="T60" fmla="*/ 46 w 72"/>
                <a:gd name="T61" fmla="*/ 75 h 77"/>
                <a:gd name="T62" fmla="*/ 37 w 72"/>
                <a:gd name="T63" fmla="*/ 77 h 77"/>
                <a:gd name="T64" fmla="*/ 27 w 72"/>
                <a:gd name="T65" fmla="*/ 77 h 77"/>
                <a:gd name="T66" fmla="*/ 0 w 72"/>
                <a:gd name="T67" fmla="*/ 77 h 77"/>
                <a:gd name="T68" fmla="*/ 0 w 72"/>
                <a:gd name="T69" fmla="*/ 0 h 77"/>
                <a:gd name="T70" fmla="*/ 27 w 72"/>
                <a:gd name="T71" fmla="*/ 0 h 77"/>
                <a:gd name="T72" fmla="*/ 37 w 72"/>
                <a:gd name="T73" fmla="*/ 0 h 77"/>
                <a:gd name="T74" fmla="*/ 46 w 72"/>
                <a:gd name="T75" fmla="*/ 2 h 77"/>
                <a:gd name="T76" fmla="*/ 53 w 72"/>
                <a:gd name="T77" fmla="*/ 3 h 77"/>
                <a:gd name="T78" fmla="*/ 59 w 72"/>
                <a:gd name="T79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77">
                  <a:moveTo>
                    <a:pt x="7" y="8"/>
                  </a:moveTo>
                  <a:lnTo>
                    <a:pt x="7" y="69"/>
                  </a:lnTo>
                  <a:lnTo>
                    <a:pt x="27" y="69"/>
                  </a:lnTo>
                  <a:lnTo>
                    <a:pt x="36" y="69"/>
                  </a:lnTo>
                  <a:lnTo>
                    <a:pt x="42" y="68"/>
                  </a:lnTo>
                  <a:lnTo>
                    <a:pt x="48" y="67"/>
                  </a:lnTo>
                  <a:lnTo>
                    <a:pt x="53" y="65"/>
                  </a:lnTo>
                  <a:lnTo>
                    <a:pt x="58" y="61"/>
                  </a:lnTo>
                  <a:lnTo>
                    <a:pt x="60" y="54"/>
                  </a:lnTo>
                  <a:lnTo>
                    <a:pt x="63" y="46"/>
                  </a:lnTo>
                  <a:lnTo>
                    <a:pt x="63" y="38"/>
                  </a:lnTo>
                  <a:lnTo>
                    <a:pt x="63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3" y="12"/>
                  </a:lnTo>
                  <a:lnTo>
                    <a:pt x="48" y="9"/>
                  </a:lnTo>
                  <a:lnTo>
                    <a:pt x="42" y="8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7" y="8"/>
                  </a:lnTo>
                  <a:close/>
                  <a:moveTo>
                    <a:pt x="59" y="8"/>
                  </a:moveTo>
                  <a:lnTo>
                    <a:pt x="65" y="13"/>
                  </a:lnTo>
                  <a:lnTo>
                    <a:pt x="69" y="20"/>
                  </a:lnTo>
                  <a:lnTo>
                    <a:pt x="71" y="29"/>
                  </a:lnTo>
                  <a:lnTo>
                    <a:pt x="72" y="39"/>
                  </a:lnTo>
                  <a:lnTo>
                    <a:pt x="71" y="49"/>
                  </a:lnTo>
                  <a:lnTo>
                    <a:pt x="69" y="56"/>
                  </a:lnTo>
                  <a:lnTo>
                    <a:pt x="65" y="64"/>
                  </a:lnTo>
                  <a:lnTo>
                    <a:pt x="59" y="69"/>
                  </a:lnTo>
                  <a:lnTo>
                    <a:pt x="53" y="74"/>
                  </a:lnTo>
                  <a:lnTo>
                    <a:pt x="46" y="75"/>
                  </a:lnTo>
                  <a:lnTo>
                    <a:pt x="37" y="77"/>
                  </a:lnTo>
                  <a:lnTo>
                    <a:pt x="27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2"/>
            <p:cNvSpPr>
              <a:spLocks/>
            </p:cNvSpPr>
            <p:nvPr userDrawn="1"/>
          </p:nvSpPr>
          <p:spPr bwMode="auto">
            <a:xfrm>
              <a:off x="4681538" y="1063625"/>
              <a:ext cx="31750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3"/>
            <p:cNvSpPr>
              <a:spLocks noEditPoints="1"/>
            </p:cNvSpPr>
            <p:nvPr userDrawn="1"/>
          </p:nvSpPr>
          <p:spPr bwMode="auto">
            <a:xfrm>
              <a:off x="4722813" y="1050925"/>
              <a:ext cx="34925" cy="52387"/>
            </a:xfrm>
            <a:custGeom>
              <a:avLst/>
              <a:gdLst>
                <a:gd name="T0" fmla="*/ 48 w 66"/>
                <a:gd name="T1" fmla="*/ 0 h 100"/>
                <a:gd name="T2" fmla="*/ 56 w 66"/>
                <a:gd name="T3" fmla="*/ 0 h 100"/>
                <a:gd name="T4" fmla="*/ 42 w 66"/>
                <a:gd name="T5" fmla="*/ 16 h 100"/>
                <a:gd name="T6" fmla="*/ 33 w 66"/>
                <a:gd name="T7" fmla="*/ 16 h 100"/>
                <a:gd name="T8" fmla="*/ 19 w 66"/>
                <a:gd name="T9" fmla="*/ 0 h 100"/>
                <a:gd name="T10" fmla="*/ 26 w 66"/>
                <a:gd name="T11" fmla="*/ 0 h 100"/>
                <a:gd name="T12" fmla="*/ 38 w 66"/>
                <a:gd name="T13" fmla="*/ 12 h 100"/>
                <a:gd name="T14" fmla="*/ 48 w 66"/>
                <a:gd name="T15" fmla="*/ 0 h 100"/>
                <a:gd name="T16" fmla="*/ 0 w 66"/>
                <a:gd name="T17" fmla="*/ 92 h 100"/>
                <a:gd name="T18" fmla="*/ 56 w 66"/>
                <a:gd name="T19" fmla="*/ 31 h 100"/>
                <a:gd name="T20" fmla="*/ 3 w 66"/>
                <a:gd name="T21" fmla="*/ 31 h 100"/>
                <a:gd name="T22" fmla="*/ 3 w 66"/>
                <a:gd name="T23" fmla="*/ 23 h 100"/>
                <a:gd name="T24" fmla="*/ 66 w 66"/>
                <a:gd name="T25" fmla="*/ 23 h 100"/>
                <a:gd name="T26" fmla="*/ 66 w 66"/>
                <a:gd name="T27" fmla="*/ 31 h 100"/>
                <a:gd name="T28" fmla="*/ 9 w 66"/>
                <a:gd name="T29" fmla="*/ 92 h 100"/>
                <a:gd name="T30" fmla="*/ 66 w 66"/>
                <a:gd name="T31" fmla="*/ 92 h 100"/>
                <a:gd name="T32" fmla="*/ 66 w 66"/>
                <a:gd name="T33" fmla="*/ 100 h 100"/>
                <a:gd name="T34" fmla="*/ 0 w 66"/>
                <a:gd name="T35" fmla="*/ 100 h 100"/>
                <a:gd name="T36" fmla="*/ 0 w 66"/>
                <a:gd name="T37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0">
                  <a:moveTo>
                    <a:pt x="48" y="0"/>
                  </a:moveTo>
                  <a:lnTo>
                    <a:pt x="56" y="0"/>
                  </a:lnTo>
                  <a:lnTo>
                    <a:pt x="42" y="16"/>
                  </a:lnTo>
                  <a:lnTo>
                    <a:pt x="33" y="16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8" y="12"/>
                  </a:lnTo>
                  <a:lnTo>
                    <a:pt x="48" y="0"/>
                  </a:lnTo>
                  <a:close/>
                  <a:moveTo>
                    <a:pt x="0" y="92"/>
                  </a:moveTo>
                  <a:lnTo>
                    <a:pt x="56" y="31"/>
                  </a:lnTo>
                  <a:lnTo>
                    <a:pt x="3" y="31"/>
                  </a:lnTo>
                  <a:lnTo>
                    <a:pt x="3" y="23"/>
                  </a:lnTo>
                  <a:lnTo>
                    <a:pt x="66" y="23"/>
                  </a:lnTo>
                  <a:lnTo>
                    <a:pt x="66" y="31"/>
                  </a:lnTo>
                  <a:lnTo>
                    <a:pt x="9" y="92"/>
                  </a:lnTo>
                  <a:lnTo>
                    <a:pt x="66" y="92"/>
                  </a:lnTo>
                  <a:lnTo>
                    <a:pt x="66" y="100"/>
                  </a:lnTo>
                  <a:lnTo>
                    <a:pt x="0" y="10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4"/>
            <p:cNvSpPr>
              <a:spLocks/>
            </p:cNvSpPr>
            <p:nvPr userDrawn="1"/>
          </p:nvSpPr>
          <p:spPr bwMode="auto">
            <a:xfrm>
              <a:off x="4768850" y="1063625"/>
              <a:ext cx="30163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5"/>
            <p:cNvSpPr>
              <a:spLocks noEditPoints="1"/>
            </p:cNvSpPr>
            <p:nvPr userDrawn="1"/>
          </p:nvSpPr>
          <p:spPr bwMode="auto">
            <a:xfrm>
              <a:off x="4829175" y="1063625"/>
              <a:ext cx="41275" cy="39687"/>
            </a:xfrm>
            <a:custGeom>
              <a:avLst/>
              <a:gdLst>
                <a:gd name="T0" fmla="*/ 57 w 78"/>
                <a:gd name="T1" fmla="*/ 46 h 77"/>
                <a:gd name="T2" fmla="*/ 39 w 78"/>
                <a:gd name="T3" fmla="*/ 6 h 77"/>
                <a:gd name="T4" fmla="*/ 22 w 78"/>
                <a:gd name="T5" fmla="*/ 46 h 77"/>
                <a:gd name="T6" fmla="*/ 57 w 78"/>
                <a:gd name="T7" fmla="*/ 46 h 77"/>
                <a:gd name="T8" fmla="*/ 35 w 78"/>
                <a:gd name="T9" fmla="*/ 0 h 77"/>
                <a:gd name="T10" fmla="*/ 44 w 78"/>
                <a:gd name="T11" fmla="*/ 0 h 77"/>
                <a:gd name="T12" fmla="*/ 78 w 78"/>
                <a:gd name="T13" fmla="*/ 77 h 77"/>
                <a:gd name="T14" fmla="*/ 71 w 78"/>
                <a:gd name="T15" fmla="*/ 77 h 77"/>
                <a:gd name="T16" fmla="*/ 61 w 78"/>
                <a:gd name="T17" fmla="*/ 54 h 77"/>
                <a:gd name="T18" fmla="*/ 19 w 78"/>
                <a:gd name="T19" fmla="*/ 54 h 77"/>
                <a:gd name="T20" fmla="*/ 8 w 78"/>
                <a:gd name="T21" fmla="*/ 77 h 77"/>
                <a:gd name="T22" fmla="*/ 0 w 78"/>
                <a:gd name="T23" fmla="*/ 77 h 77"/>
                <a:gd name="T24" fmla="*/ 35 w 78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7">
                  <a:moveTo>
                    <a:pt x="57" y="46"/>
                  </a:moveTo>
                  <a:lnTo>
                    <a:pt x="39" y="6"/>
                  </a:lnTo>
                  <a:lnTo>
                    <a:pt x="22" y="46"/>
                  </a:lnTo>
                  <a:lnTo>
                    <a:pt x="57" y="46"/>
                  </a:lnTo>
                  <a:close/>
                  <a:moveTo>
                    <a:pt x="35" y="0"/>
                  </a:moveTo>
                  <a:lnTo>
                    <a:pt x="44" y="0"/>
                  </a:lnTo>
                  <a:lnTo>
                    <a:pt x="78" y="77"/>
                  </a:lnTo>
                  <a:lnTo>
                    <a:pt x="71" y="77"/>
                  </a:lnTo>
                  <a:lnTo>
                    <a:pt x="61" y="54"/>
                  </a:lnTo>
                  <a:lnTo>
                    <a:pt x="19" y="54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36"/>
            <p:cNvSpPr>
              <a:spLocks/>
            </p:cNvSpPr>
            <p:nvPr userDrawn="1"/>
          </p:nvSpPr>
          <p:spPr bwMode="auto">
            <a:xfrm>
              <a:off x="4899025" y="1063625"/>
              <a:ext cx="34925" cy="39687"/>
            </a:xfrm>
            <a:custGeom>
              <a:avLst/>
              <a:gdLst>
                <a:gd name="T0" fmla="*/ 28 w 66"/>
                <a:gd name="T1" fmla="*/ 8 h 77"/>
                <a:gd name="T2" fmla="*/ 0 w 66"/>
                <a:gd name="T3" fmla="*/ 8 h 77"/>
                <a:gd name="T4" fmla="*/ 0 w 66"/>
                <a:gd name="T5" fmla="*/ 0 h 77"/>
                <a:gd name="T6" fmla="*/ 66 w 66"/>
                <a:gd name="T7" fmla="*/ 0 h 77"/>
                <a:gd name="T8" fmla="*/ 66 w 66"/>
                <a:gd name="T9" fmla="*/ 8 h 77"/>
                <a:gd name="T10" fmla="*/ 36 w 66"/>
                <a:gd name="T11" fmla="*/ 8 h 77"/>
                <a:gd name="T12" fmla="*/ 36 w 66"/>
                <a:gd name="T13" fmla="*/ 77 h 77"/>
                <a:gd name="T14" fmla="*/ 28 w 66"/>
                <a:gd name="T15" fmla="*/ 77 h 77"/>
                <a:gd name="T16" fmla="*/ 28 w 66"/>
                <a:gd name="T17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7">
                  <a:moveTo>
                    <a:pt x="28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6" y="8"/>
                  </a:lnTo>
                  <a:lnTo>
                    <a:pt x="36" y="8"/>
                  </a:lnTo>
                  <a:lnTo>
                    <a:pt x="36" y="77"/>
                  </a:lnTo>
                  <a:lnTo>
                    <a:pt x="28" y="77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37"/>
            <p:cNvSpPr>
              <a:spLocks noEditPoints="1"/>
            </p:cNvSpPr>
            <p:nvPr userDrawn="1"/>
          </p:nvSpPr>
          <p:spPr bwMode="auto">
            <a:xfrm>
              <a:off x="4943475" y="1050925"/>
              <a:ext cx="31750" cy="52387"/>
            </a:xfrm>
            <a:custGeom>
              <a:avLst/>
              <a:gdLst>
                <a:gd name="T0" fmla="*/ 41 w 59"/>
                <a:gd name="T1" fmla="*/ 0 h 100"/>
                <a:gd name="T2" fmla="*/ 49 w 59"/>
                <a:gd name="T3" fmla="*/ 0 h 100"/>
                <a:gd name="T4" fmla="*/ 35 w 59"/>
                <a:gd name="T5" fmla="*/ 16 h 100"/>
                <a:gd name="T6" fmla="*/ 26 w 59"/>
                <a:gd name="T7" fmla="*/ 16 h 100"/>
                <a:gd name="T8" fmla="*/ 12 w 59"/>
                <a:gd name="T9" fmla="*/ 0 h 100"/>
                <a:gd name="T10" fmla="*/ 19 w 59"/>
                <a:gd name="T11" fmla="*/ 0 h 100"/>
                <a:gd name="T12" fmla="*/ 30 w 59"/>
                <a:gd name="T13" fmla="*/ 12 h 100"/>
                <a:gd name="T14" fmla="*/ 41 w 59"/>
                <a:gd name="T15" fmla="*/ 0 h 100"/>
                <a:gd name="T16" fmla="*/ 0 w 59"/>
                <a:gd name="T17" fmla="*/ 23 h 100"/>
                <a:gd name="T18" fmla="*/ 59 w 59"/>
                <a:gd name="T19" fmla="*/ 23 h 100"/>
                <a:gd name="T20" fmla="*/ 59 w 59"/>
                <a:gd name="T21" fmla="*/ 31 h 100"/>
                <a:gd name="T22" fmla="*/ 7 w 59"/>
                <a:gd name="T23" fmla="*/ 31 h 100"/>
                <a:gd name="T24" fmla="*/ 7 w 59"/>
                <a:gd name="T25" fmla="*/ 58 h 100"/>
                <a:gd name="T26" fmla="*/ 55 w 59"/>
                <a:gd name="T27" fmla="*/ 58 h 100"/>
                <a:gd name="T28" fmla="*/ 55 w 59"/>
                <a:gd name="T29" fmla="*/ 65 h 100"/>
                <a:gd name="T30" fmla="*/ 7 w 59"/>
                <a:gd name="T31" fmla="*/ 65 h 100"/>
                <a:gd name="T32" fmla="*/ 7 w 59"/>
                <a:gd name="T33" fmla="*/ 92 h 100"/>
                <a:gd name="T34" fmla="*/ 59 w 59"/>
                <a:gd name="T35" fmla="*/ 92 h 100"/>
                <a:gd name="T36" fmla="*/ 59 w 59"/>
                <a:gd name="T37" fmla="*/ 100 h 100"/>
                <a:gd name="T38" fmla="*/ 0 w 59"/>
                <a:gd name="T39" fmla="*/ 100 h 100"/>
                <a:gd name="T40" fmla="*/ 0 w 59"/>
                <a:gd name="T41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100">
                  <a:moveTo>
                    <a:pt x="41" y="0"/>
                  </a:moveTo>
                  <a:lnTo>
                    <a:pt x="49" y="0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30" y="12"/>
                  </a:lnTo>
                  <a:lnTo>
                    <a:pt x="41" y="0"/>
                  </a:lnTo>
                  <a:close/>
                  <a:moveTo>
                    <a:pt x="0" y="23"/>
                  </a:moveTo>
                  <a:lnTo>
                    <a:pt x="59" y="23"/>
                  </a:lnTo>
                  <a:lnTo>
                    <a:pt x="59" y="31"/>
                  </a:lnTo>
                  <a:lnTo>
                    <a:pt x="7" y="31"/>
                  </a:lnTo>
                  <a:lnTo>
                    <a:pt x="7" y="58"/>
                  </a:lnTo>
                  <a:lnTo>
                    <a:pt x="55" y="58"/>
                  </a:lnTo>
                  <a:lnTo>
                    <a:pt x="55" y="65"/>
                  </a:lnTo>
                  <a:lnTo>
                    <a:pt x="7" y="65"/>
                  </a:lnTo>
                  <a:lnTo>
                    <a:pt x="7" y="92"/>
                  </a:lnTo>
                  <a:lnTo>
                    <a:pt x="59" y="92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38"/>
            <p:cNvSpPr>
              <a:spLocks/>
            </p:cNvSpPr>
            <p:nvPr userDrawn="1"/>
          </p:nvSpPr>
          <p:spPr bwMode="auto">
            <a:xfrm>
              <a:off x="4986338" y="1063625"/>
              <a:ext cx="30163" cy="39687"/>
            </a:xfrm>
            <a:custGeom>
              <a:avLst/>
              <a:gdLst>
                <a:gd name="T0" fmla="*/ 0 w 56"/>
                <a:gd name="T1" fmla="*/ 0 h 77"/>
                <a:gd name="T2" fmla="*/ 9 w 56"/>
                <a:gd name="T3" fmla="*/ 0 h 77"/>
                <a:gd name="T4" fmla="*/ 9 w 56"/>
                <a:gd name="T5" fmla="*/ 69 h 77"/>
                <a:gd name="T6" fmla="*/ 56 w 56"/>
                <a:gd name="T7" fmla="*/ 69 h 77"/>
                <a:gd name="T8" fmla="*/ 56 w 56"/>
                <a:gd name="T9" fmla="*/ 77 h 77"/>
                <a:gd name="T10" fmla="*/ 0 w 56"/>
                <a:gd name="T11" fmla="*/ 77 h 77"/>
                <a:gd name="T12" fmla="*/ 0 w 5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9" y="0"/>
                  </a:lnTo>
                  <a:lnTo>
                    <a:pt x="9" y="69"/>
                  </a:lnTo>
                  <a:lnTo>
                    <a:pt x="56" y="69"/>
                  </a:lnTo>
                  <a:lnTo>
                    <a:pt x="5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39"/>
            <p:cNvSpPr>
              <a:spLocks noEditPoints="1"/>
            </p:cNvSpPr>
            <p:nvPr userDrawn="1"/>
          </p:nvSpPr>
          <p:spPr bwMode="auto">
            <a:xfrm>
              <a:off x="5021263" y="1062038"/>
              <a:ext cx="41275" cy="42862"/>
            </a:xfrm>
            <a:custGeom>
              <a:avLst/>
              <a:gdLst>
                <a:gd name="T0" fmla="*/ 72 w 80"/>
                <a:gd name="T1" fmla="*/ 33 h 79"/>
                <a:gd name="T2" fmla="*/ 68 w 80"/>
                <a:gd name="T3" fmla="*/ 20 h 79"/>
                <a:gd name="T4" fmla="*/ 59 w 80"/>
                <a:gd name="T5" fmla="*/ 11 h 79"/>
                <a:gd name="T6" fmla="*/ 47 w 80"/>
                <a:gd name="T7" fmla="*/ 7 h 79"/>
                <a:gd name="T8" fmla="*/ 33 w 80"/>
                <a:gd name="T9" fmla="*/ 7 h 79"/>
                <a:gd name="T10" fmla="*/ 21 w 80"/>
                <a:gd name="T11" fmla="*/ 11 h 79"/>
                <a:gd name="T12" fmla="*/ 13 w 80"/>
                <a:gd name="T13" fmla="*/ 20 h 79"/>
                <a:gd name="T14" fmla="*/ 8 w 80"/>
                <a:gd name="T15" fmla="*/ 33 h 79"/>
                <a:gd name="T16" fmla="*/ 8 w 80"/>
                <a:gd name="T17" fmla="*/ 47 h 79"/>
                <a:gd name="T18" fmla="*/ 13 w 80"/>
                <a:gd name="T19" fmla="*/ 59 h 79"/>
                <a:gd name="T20" fmla="*/ 21 w 80"/>
                <a:gd name="T21" fmla="*/ 68 h 79"/>
                <a:gd name="T22" fmla="*/ 33 w 80"/>
                <a:gd name="T23" fmla="*/ 72 h 79"/>
                <a:gd name="T24" fmla="*/ 47 w 80"/>
                <a:gd name="T25" fmla="*/ 72 h 79"/>
                <a:gd name="T26" fmla="*/ 59 w 80"/>
                <a:gd name="T27" fmla="*/ 68 h 79"/>
                <a:gd name="T28" fmla="*/ 68 w 80"/>
                <a:gd name="T29" fmla="*/ 59 h 79"/>
                <a:gd name="T30" fmla="*/ 72 w 80"/>
                <a:gd name="T31" fmla="*/ 47 h 79"/>
                <a:gd name="T32" fmla="*/ 40 w 80"/>
                <a:gd name="T33" fmla="*/ 79 h 79"/>
                <a:gd name="T34" fmla="*/ 23 w 80"/>
                <a:gd name="T35" fmla="*/ 76 h 79"/>
                <a:gd name="T36" fmla="*/ 10 w 80"/>
                <a:gd name="T37" fmla="*/ 69 h 79"/>
                <a:gd name="T38" fmla="*/ 3 w 80"/>
                <a:gd name="T39" fmla="*/ 56 h 79"/>
                <a:gd name="T40" fmla="*/ 0 w 80"/>
                <a:gd name="T41" fmla="*/ 40 h 79"/>
                <a:gd name="T42" fmla="*/ 3 w 80"/>
                <a:gd name="T43" fmla="*/ 23 h 79"/>
                <a:gd name="T44" fmla="*/ 10 w 80"/>
                <a:gd name="T45" fmla="*/ 10 h 79"/>
                <a:gd name="T46" fmla="*/ 23 w 80"/>
                <a:gd name="T47" fmla="*/ 3 h 79"/>
                <a:gd name="T48" fmla="*/ 40 w 80"/>
                <a:gd name="T49" fmla="*/ 0 h 79"/>
                <a:gd name="T50" fmla="*/ 56 w 80"/>
                <a:gd name="T51" fmla="*/ 3 h 79"/>
                <a:gd name="T52" fmla="*/ 69 w 80"/>
                <a:gd name="T53" fmla="*/ 10 h 79"/>
                <a:gd name="T54" fmla="*/ 78 w 80"/>
                <a:gd name="T55" fmla="*/ 23 h 79"/>
                <a:gd name="T56" fmla="*/ 80 w 80"/>
                <a:gd name="T57" fmla="*/ 40 h 79"/>
                <a:gd name="T58" fmla="*/ 78 w 80"/>
                <a:gd name="T59" fmla="*/ 56 h 79"/>
                <a:gd name="T60" fmla="*/ 69 w 80"/>
                <a:gd name="T61" fmla="*/ 69 h 79"/>
                <a:gd name="T62" fmla="*/ 56 w 80"/>
                <a:gd name="T63" fmla="*/ 76 h 79"/>
                <a:gd name="T64" fmla="*/ 40 w 80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79">
                  <a:moveTo>
                    <a:pt x="72" y="40"/>
                  </a:moveTo>
                  <a:lnTo>
                    <a:pt x="72" y="33"/>
                  </a:lnTo>
                  <a:lnTo>
                    <a:pt x="70" y="26"/>
                  </a:lnTo>
                  <a:lnTo>
                    <a:pt x="68" y="20"/>
                  </a:lnTo>
                  <a:lnTo>
                    <a:pt x="63" y="16"/>
                  </a:lnTo>
                  <a:lnTo>
                    <a:pt x="59" y="11"/>
                  </a:lnTo>
                  <a:lnTo>
                    <a:pt x="53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8" y="33"/>
                  </a:lnTo>
                  <a:lnTo>
                    <a:pt x="7" y="40"/>
                  </a:lnTo>
                  <a:lnTo>
                    <a:pt x="8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3" y="70"/>
                  </a:lnTo>
                  <a:lnTo>
                    <a:pt x="59" y="68"/>
                  </a:lnTo>
                  <a:lnTo>
                    <a:pt x="63" y="63"/>
                  </a:lnTo>
                  <a:lnTo>
                    <a:pt x="68" y="59"/>
                  </a:lnTo>
                  <a:lnTo>
                    <a:pt x="70" y="53"/>
                  </a:lnTo>
                  <a:lnTo>
                    <a:pt x="72" y="47"/>
                  </a:lnTo>
                  <a:lnTo>
                    <a:pt x="72" y="40"/>
                  </a:lnTo>
                  <a:close/>
                  <a:moveTo>
                    <a:pt x="40" y="79"/>
                  </a:move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9" y="10"/>
                  </a:lnTo>
                  <a:lnTo>
                    <a:pt x="73" y="16"/>
                  </a:lnTo>
                  <a:lnTo>
                    <a:pt x="78" y="23"/>
                  </a:lnTo>
                  <a:lnTo>
                    <a:pt x="79" y="30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8" y="56"/>
                  </a:lnTo>
                  <a:lnTo>
                    <a:pt x="73" y="63"/>
                  </a:lnTo>
                  <a:lnTo>
                    <a:pt x="69" y="69"/>
                  </a:lnTo>
                  <a:lnTo>
                    <a:pt x="63" y="73"/>
                  </a:lnTo>
                  <a:lnTo>
                    <a:pt x="56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0"/>
            <p:cNvSpPr>
              <a:spLocks/>
            </p:cNvSpPr>
            <p:nvPr userDrawn="1"/>
          </p:nvSpPr>
          <p:spPr bwMode="auto">
            <a:xfrm>
              <a:off x="5068888" y="1063625"/>
              <a:ext cx="41275" cy="39687"/>
            </a:xfrm>
            <a:custGeom>
              <a:avLst/>
              <a:gdLst>
                <a:gd name="T0" fmla="*/ 0 w 78"/>
                <a:gd name="T1" fmla="*/ 0 h 77"/>
                <a:gd name="T2" fmla="*/ 9 w 78"/>
                <a:gd name="T3" fmla="*/ 0 h 77"/>
                <a:gd name="T4" fmla="*/ 39 w 78"/>
                <a:gd name="T5" fmla="*/ 69 h 77"/>
                <a:gd name="T6" fmla="*/ 69 w 78"/>
                <a:gd name="T7" fmla="*/ 0 h 77"/>
                <a:gd name="T8" fmla="*/ 78 w 78"/>
                <a:gd name="T9" fmla="*/ 0 h 77"/>
                <a:gd name="T10" fmla="*/ 45 w 78"/>
                <a:gd name="T11" fmla="*/ 77 h 77"/>
                <a:gd name="T12" fmla="*/ 35 w 78"/>
                <a:gd name="T13" fmla="*/ 77 h 77"/>
                <a:gd name="T14" fmla="*/ 0 w 78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7">
                  <a:moveTo>
                    <a:pt x="0" y="0"/>
                  </a:moveTo>
                  <a:lnTo>
                    <a:pt x="9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45" y="77"/>
                  </a:lnTo>
                  <a:lnTo>
                    <a:pt x="35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1"/>
            <p:cNvSpPr>
              <a:spLocks noEditPoints="1"/>
            </p:cNvSpPr>
            <p:nvPr userDrawn="1"/>
          </p:nvSpPr>
          <p:spPr bwMode="auto">
            <a:xfrm>
              <a:off x="5116513" y="1050925"/>
              <a:ext cx="38100" cy="52387"/>
            </a:xfrm>
            <a:custGeom>
              <a:avLst/>
              <a:gdLst>
                <a:gd name="T0" fmla="*/ 45 w 73"/>
                <a:gd name="T1" fmla="*/ 0 h 100"/>
                <a:gd name="T2" fmla="*/ 55 w 73"/>
                <a:gd name="T3" fmla="*/ 0 h 100"/>
                <a:gd name="T4" fmla="*/ 42 w 73"/>
                <a:gd name="T5" fmla="*/ 16 h 100"/>
                <a:gd name="T6" fmla="*/ 36 w 73"/>
                <a:gd name="T7" fmla="*/ 16 h 100"/>
                <a:gd name="T8" fmla="*/ 45 w 73"/>
                <a:gd name="T9" fmla="*/ 0 h 100"/>
                <a:gd name="T10" fmla="*/ 33 w 73"/>
                <a:gd name="T11" fmla="*/ 67 h 100"/>
                <a:gd name="T12" fmla="*/ 0 w 73"/>
                <a:gd name="T13" fmla="*/ 23 h 100"/>
                <a:gd name="T14" fmla="*/ 10 w 73"/>
                <a:gd name="T15" fmla="*/ 23 h 100"/>
                <a:gd name="T16" fmla="*/ 37 w 73"/>
                <a:gd name="T17" fmla="*/ 61 h 100"/>
                <a:gd name="T18" fmla="*/ 65 w 73"/>
                <a:gd name="T19" fmla="*/ 23 h 100"/>
                <a:gd name="T20" fmla="*/ 73 w 73"/>
                <a:gd name="T21" fmla="*/ 23 h 100"/>
                <a:gd name="T22" fmla="*/ 40 w 73"/>
                <a:gd name="T23" fmla="*/ 67 h 100"/>
                <a:gd name="T24" fmla="*/ 40 w 73"/>
                <a:gd name="T25" fmla="*/ 100 h 100"/>
                <a:gd name="T26" fmla="*/ 33 w 73"/>
                <a:gd name="T27" fmla="*/ 100 h 100"/>
                <a:gd name="T28" fmla="*/ 33 w 73"/>
                <a:gd name="T2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33" y="67"/>
                  </a:moveTo>
                  <a:lnTo>
                    <a:pt x="0" y="23"/>
                  </a:lnTo>
                  <a:lnTo>
                    <a:pt x="10" y="23"/>
                  </a:lnTo>
                  <a:lnTo>
                    <a:pt x="37" y="61"/>
                  </a:lnTo>
                  <a:lnTo>
                    <a:pt x="65" y="23"/>
                  </a:lnTo>
                  <a:lnTo>
                    <a:pt x="73" y="23"/>
                  </a:lnTo>
                  <a:lnTo>
                    <a:pt x="40" y="67"/>
                  </a:lnTo>
                  <a:lnTo>
                    <a:pt x="40" y="100"/>
                  </a:lnTo>
                  <a:lnTo>
                    <a:pt x="33" y="100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2"/>
            <p:cNvSpPr>
              <a:spLocks/>
            </p:cNvSpPr>
            <p:nvPr userDrawn="1"/>
          </p:nvSpPr>
          <p:spPr bwMode="auto">
            <a:xfrm>
              <a:off x="5162550" y="1062038"/>
              <a:ext cx="41275" cy="42862"/>
            </a:xfrm>
            <a:custGeom>
              <a:avLst/>
              <a:gdLst>
                <a:gd name="T0" fmla="*/ 33 w 77"/>
                <a:gd name="T1" fmla="*/ 7 h 79"/>
                <a:gd name="T2" fmla="*/ 21 w 77"/>
                <a:gd name="T3" fmla="*/ 11 h 79"/>
                <a:gd name="T4" fmla="*/ 13 w 77"/>
                <a:gd name="T5" fmla="*/ 20 h 79"/>
                <a:gd name="T6" fmla="*/ 9 w 77"/>
                <a:gd name="T7" fmla="*/ 33 h 79"/>
                <a:gd name="T8" fmla="*/ 9 w 77"/>
                <a:gd name="T9" fmla="*/ 47 h 79"/>
                <a:gd name="T10" fmla="*/ 12 w 77"/>
                <a:gd name="T11" fmla="*/ 59 h 79"/>
                <a:gd name="T12" fmla="*/ 21 w 77"/>
                <a:gd name="T13" fmla="*/ 68 h 79"/>
                <a:gd name="T14" fmla="*/ 32 w 77"/>
                <a:gd name="T15" fmla="*/ 72 h 79"/>
                <a:gd name="T16" fmla="*/ 44 w 77"/>
                <a:gd name="T17" fmla="*/ 72 h 79"/>
                <a:gd name="T18" fmla="*/ 54 w 77"/>
                <a:gd name="T19" fmla="*/ 69 h 79"/>
                <a:gd name="T20" fmla="*/ 62 w 77"/>
                <a:gd name="T21" fmla="*/ 63 h 79"/>
                <a:gd name="T22" fmla="*/ 67 w 77"/>
                <a:gd name="T23" fmla="*/ 55 h 79"/>
                <a:gd name="T24" fmla="*/ 77 w 77"/>
                <a:gd name="T25" fmla="*/ 49 h 79"/>
                <a:gd name="T26" fmla="*/ 72 w 77"/>
                <a:gd name="T27" fmla="*/ 62 h 79"/>
                <a:gd name="T28" fmla="*/ 64 w 77"/>
                <a:gd name="T29" fmla="*/ 72 h 79"/>
                <a:gd name="T30" fmla="*/ 52 w 77"/>
                <a:gd name="T31" fmla="*/ 78 h 79"/>
                <a:gd name="T32" fmla="*/ 39 w 77"/>
                <a:gd name="T33" fmla="*/ 79 h 79"/>
                <a:gd name="T34" fmla="*/ 23 w 77"/>
                <a:gd name="T35" fmla="*/ 76 h 79"/>
                <a:gd name="T36" fmla="*/ 10 w 77"/>
                <a:gd name="T37" fmla="*/ 69 h 79"/>
                <a:gd name="T38" fmla="*/ 3 w 77"/>
                <a:gd name="T39" fmla="*/ 56 h 79"/>
                <a:gd name="T40" fmla="*/ 0 w 77"/>
                <a:gd name="T41" fmla="*/ 40 h 79"/>
                <a:gd name="T42" fmla="*/ 3 w 77"/>
                <a:gd name="T43" fmla="*/ 23 h 79"/>
                <a:gd name="T44" fmla="*/ 10 w 77"/>
                <a:gd name="T45" fmla="*/ 10 h 79"/>
                <a:gd name="T46" fmla="*/ 23 w 77"/>
                <a:gd name="T47" fmla="*/ 3 h 79"/>
                <a:gd name="T48" fmla="*/ 41 w 77"/>
                <a:gd name="T49" fmla="*/ 0 h 79"/>
                <a:gd name="T50" fmla="*/ 54 w 77"/>
                <a:gd name="T51" fmla="*/ 1 h 79"/>
                <a:gd name="T52" fmla="*/ 64 w 77"/>
                <a:gd name="T53" fmla="*/ 7 h 79"/>
                <a:gd name="T54" fmla="*/ 72 w 77"/>
                <a:gd name="T55" fmla="*/ 16 h 79"/>
                <a:gd name="T56" fmla="*/ 75 w 77"/>
                <a:gd name="T57" fmla="*/ 26 h 79"/>
                <a:gd name="T58" fmla="*/ 67 w 77"/>
                <a:gd name="T59" fmla="*/ 21 h 79"/>
                <a:gd name="T60" fmla="*/ 61 w 77"/>
                <a:gd name="T61" fmla="*/ 14 h 79"/>
                <a:gd name="T62" fmla="*/ 55 w 77"/>
                <a:gd name="T63" fmla="*/ 10 h 79"/>
                <a:gd name="T64" fmla="*/ 45 w 77"/>
                <a:gd name="T65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79">
                  <a:moveTo>
                    <a:pt x="39" y="7"/>
                  </a:move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8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4" y="72"/>
                  </a:lnTo>
                  <a:lnTo>
                    <a:pt x="49" y="70"/>
                  </a:lnTo>
                  <a:lnTo>
                    <a:pt x="54" y="69"/>
                  </a:lnTo>
                  <a:lnTo>
                    <a:pt x="58" y="66"/>
                  </a:lnTo>
                  <a:lnTo>
                    <a:pt x="62" y="63"/>
                  </a:lnTo>
                  <a:lnTo>
                    <a:pt x="65" y="59"/>
                  </a:lnTo>
                  <a:lnTo>
                    <a:pt x="67" y="55"/>
                  </a:lnTo>
                  <a:lnTo>
                    <a:pt x="68" y="49"/>
                  </a:lnTo>
                  <a:lnTo>
                    <a:pt x="77" y="49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58" y="75"/>
                  </a:lnTo>
                  <a:lnTo>
                    <a:pt x="52" y="78"/>
                  </a:lnTo>
                  <a:lnTo>
                    <a:pt x="46" y="79"/>
                  </a:lnTo>
                  <a:lnTo>
                    <a:pt x="39" y="79"/>
                  </a:ln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4" y="1"/>
                  </a:lnTo>
                  <a:lnTo>
                    <a:pt x="59" y="4"/>
                  </a:lnTo>
                  <a:lnTo>
                    <a:pt x="64" y="7"/>
                  </a:lnTo>
                  <a:lnTo>
                    <a:pt x="68" y="10"/>
                  </a:lnTo>
                  <a:lnTo>
                    <a:pt x="72" y="16"/>
                  </a:lnTo>
                  <a:lnTo>
                    <a:pt x="74" y="20"/>
                  </a:lnTo>
                  <a:lnTo>
                    <a:pt x="75" y="26"/>
                  </a:lnTo>
                  <a:lnTo>
                    <a:pt x="68" y="26"/>
                  </a:lnTo>
                  <a:lnTo>
                    <a:pt x="67" y="21"/>
                  </a:lnTo>
                  <a:lnTo>
                    <a:pt x="64" y="19"/>
                  </a:lnTo>
                  <a:lnTo>
                    <a:pt x="61" y="14"/>
                  </a:lnTo>
                  <a:lnTo>
                    <a:pt x="58" y="11"/>
                  </a:lnTo>
                  <a:lnTo>
                    <a:pt x="55" y="10"/>
                  </a:lnTo>
                  <a:lnTo>
                    <a:pt x="51" y="9"/>
                  </a:lnTo>
                  <a:lnTo>
                    <a:pt x="45" y="7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3"/>
            <p:cNvSpPr>
              <a:spLocks/>
            </p:cNvSpPr>
            <p:nvPr userDrawn="1"/>
          </p:nvSpPr>
          <p:spPr bwMode="auto">
            <a:xfrm>
              <a:off x="5214938" y="1063625"/>
              <a:ext cx="34925" cy="39687"/>
            </a:xfrm>
            <a:custGeom>
              <a:avLst/>
              <a:gdLst>
                <a:gd name="T0" fmla="*/ 0 w 65"/>
                <a:gd name="T1" fmla="*/ 0 h 77"/>
                <a:gd name="T2" fmla="*/ 8 w 65"/>
                <a:gd name="T3" fmla="*/ 0 h 77"/>
                <a:gd name="T4" fmla="*/ 8 w 65"/>
                <a:gd name="T5" fmla="*/ 32 h 77"/>
                <a:gd name="T6" fmla="*/ 57 w 65"/>
                <a:gd name="T7" fmla="*/ 32 h 77"/>
                <a:gd name="T8" fmla="*/ 57 w 65"/>
                <a:gd name="T9" fmla="*/ 0 h 77"/>
                <a:gd name="T10" fmla="*/ 65 w 65"/>
                <a:gd name="T11" fmla="*/ 0 h 77"/>
                <a:gd name="T12" fmla="*/ 65 w 65"/>
                <a:gd name="T13" fmla="*/ 77 h 77"/>
                <a:gd name="T14" fmla="*/ 57 w 65"/>
                <a:gd name="T15" fmla="*/ 77 h 77"/>
                <a:gd name="T16" fmla="*/ 57 w 65"/>
                <a:gd name="T17" fmla="*/ 39 h 77"/>
                <a:gd name="T18" fmla="*/ 8 w 65"/>
                <a:gd name="T19" fmla="*/ 39 h 77"/>
                <a:gd name="T20" fmla="*/ 8 w 65"/>
                <a:gd name="T21" fmla="*/ 77 h 77"/>
                <a:gd name="T22" fmla="*/ 0 w 65"/>
                <a:gd name="T23" fmla="*/ 77 h 77"/>
                <a:gd name="T24" fmla="*/ 0 w 6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7">
                  <a:moveTo>
                    <a:pt x="0" y="0"/>
                  </a:moveTo>
                  <a:lnTo>
                    <a:pt x="8" y="0"/>
                  </a:lnTo>
                  <a:lnTo>
                    <a:pt x="8" y="32"/>
                  </a:lnTo>
                  <a:lnTo>
                    <a:pt x="57" y="3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77"/>
                  </a:lnTo>
                  <a:lnTo>
                    <a:pt x="57" y="77"/>
                  </a:lnTo>
                  <a:lnTo>
                    <a:pt x="57" y="39"/>
                  </a:lnTo>
                  <a:lnTo>
                    <a:pt x="8" y="39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4"/>
            <p:cNvSpPr>
              <a:spLocks noEditPoints="1"/>
            </p:cNvSpPr>
            <p:nvPr userDrawn="1"/>
          </p:nvSpPr>
          <p:spPr bwMode="auto">
            <a:xfrm>
              <a:off x="5260975" y="1062038"/>
              <a:ext cx="42863" cy="42862"/>
            </a:xfrm>
            <a:custGeom>
              <a:avLst/>
              <a:gdLst>
                <a:gd name="T0" fmla="*/ 72 w 81"/>
                <a:gd name="T1" fmla="*/ 33 h 79"/>
                <a:gd name="T2" fmla="*/ 68 w 81"/>
                <a:gd name="T3" fmla="*/ 20 h 79"/>
                <a:gd name="T4" fmla="*/ 59 w 81"/>
                <a:gd name="T5" fmla="*/ 11 h 79"/>
                <a:gd name="T6" fmla="*/ 47 w 81"/>
                <a:gd name="T7" fmla="*/ 7 h 79"/>
                <a:gd name="T8" fmla="*/ 33 w 81"/>
                <a:gd name="T9" fmla="*/ 7 h 79"/>
                <a:gd name="T10" fmla="*/ 22 w 81"/>
                <a:gd name="T11" fmla="*/ 11 h 79"/>
                <a:gd name="T12" fmla="*/ 13 w 81"/>
                <a:gd name="T13" fmla="*/ 20 h 79"/>
                <a:gd name="T14" fmla="*/ 9 w 81"/>
                <a:gd name="T15" fmla="*/ 33 h 79"/>
                <a:gd name="T16" fmla="*/ 9 w 81"/>
                <a:gd name="T17" fmla="*/ 47 h 79"/>
                <a:gd name="T18" fmla="*/ 13 w 81"/>
                <a:gd name="T19" fmla="*/ 59 h 79"/>
                <a:gd name="T20" fmla="*/ 22 w 81"/>
                <a:gd name="T21" fmla="*/ 68 h 79"/>
                <a:gd name="T22" fmla="*/ 33 w 81"/>
                <a:gd name="T23" fmla="*/ 72 h 79"/>
                <a:gd name="T24" fmla="*/ 47 w 81"/>
                <a:gd name="T25" fmla="*/ 72 h 79"/>
                <a:gd name="T26" fmla="*/ 59 w 81"/>
                <a:gd name="T27" fmla="*/ 68 h 79"/>
                <a:gd name="T28" fmla="*/ 68 w 81"/>
                <a:gd name="T29" fmla="*/ 59 h 79"/>
                <a:gd name="T30" fmla="*/ 72 w 81"/>
                <a:gd name="T31" fmla="*/ 47 h 79"/>
                <a:gd name="T32" fmla="*/ 40 w 81"/>
                <a:gd name="T33" fmla="*/ 79 h 79"/>
                <a:gd name="T34" fmla="*/ 24 w 81"/>
                <a:gd name="T35" fmla="*/ 76 h 79"/>
                <a:gd name="T36" fmla="*/ 11 w 81"/>
                <a:gd name="T37" fmla="*/ 69 h 79"/>
                <a:gd name="T38" fmla="*/ 3 w 81"/>
                <a:gd name="T39" fmla="*/ 56 h 79"/>
                <a:gd name="T40" fmla="*/ 0 w 81"/>
                <a:gd name="T41" fmla="*/ 40 h 79"/>
                <a:gd name="T42" fmla="*/ 3 w 81"/>
                <a:gd name="T43" fmla="*/ 23 h 79"/>
                <a:gd name="T44" fmla="*/ 11 w 81"/>
                <a:gd name="T45" fmla="*/ 10 h 79"/>
                <a:gd name="T46" fmla="*/ 24 w 81"/>
                <a:gd name="T47" fmla="*/ 3 h 79"/>
                <a:gd name="T48" fmla="*/ 40 w 81"/>
                <a:gd name="T49" fmla="*/ 0 h 79"/>
                <a:gd name="T50" fmla="*/ 58 w 81"/>
                <a:gd name="T51" fmla="*/ 3 h 79"/>
                <a:gd name="T52" fmla="*/ 71 w 81"/>
                <a:gd name="T53" fmla="*/ 10 h 79"/>
                <a:gd name="T54" fmla="*/ 78 w 81"/>
                <a:gd name="T55" fmla="*/ 23 h 79"/>
                <a:gd name="T56" fmla="*/ 81 w 81"/>
                <a:gd name="T57" fmla="*/ 40 h 79"/>
                <a:gd name="T58" fmla="*/ 78 w 81"/>
                <a:gd name="T59" fmla="*/ 56 h 79"/>
                <a:gd name="T60" fmla="*/ 71 w 81"/>
                <a:gd name="T61" fmla="*/ 69 h 79"/>
                <a:gd name="T62" fmla="*/ 58 w 81"/>
                <a:gd name="T63" fmla="*/ 76 h 79"/>
                <a:gd name="T64" fmla="*/ 40 w 81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79">
                  <a:moveTo>
                    <a:pt x="73" y="40"/>
                  </a:moveTo>
                  <a:lnTo>
                    <a:pt x="72" y="33"/>
                  </a:lnTo>
                  <a:lnTo>
                    <a:pt x="71" y="26"/>
                  </a:lnTo>
                  <a:lnTo>
                    <a:pt x="68" y="20"/>
                  </a:lnTo>
                  <a:lnTo>
                    <a:pt x="65" y="16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2" y="11"/>
                  </a:lnTo>
                  <a:lnTo>
                    <a:pt x="17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7" y="63"/>
                  </a:lnTo>
                  <a:lnTo>
                    <a:pt x="22" y="68"/>
                  </a:lnTo>
                  <a:lnTo>
                    <a:pt x="27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5" y="70"/>
                  </a:lnTo>
                  <a:lnTo>
                    <a:pt x="59" y="68"/>
                  </a:lnTo>
                  <a:lnTo>
                    <a:pt x="65" y="63"/>
                  </a:lnTo>
                  <a:lnTo>
                    <a:pt x="68" y="59"/>
                  </a:lnTo>
                  <a:lnTo>
                    <a:pt x="71" y="53"/>
                  </a:lnTo>
                  <a:lnTo>
                    <a:pt x="72" y="47"/>
                  </a:lnTo>
                  <a:lnTo>
                    <a:pt x="73" y="40"/>
                  </a:lnTo>
                  <a:close/>
                  <a:moveTo>
                    <a:pt x="40" y="79"/>
                  </a:moveTo>
                  <a:lnTo>
                    <a:pt x="32" y="79"/>
                  </a:lnTo>
                  <a:lnTo>
                    <a:pt x="24" y="76"/>
                  </a:lnTo>
                  <a:lnTo>
                    <a:pt x="17" y="73"/>
                  </a:lnTo>
                  <a:lnTo>
                    <a:pt x="11" y="69"/>
                  </a:lnTo>
                  <a:lnTo>
                    <a:pt x="7" y="63"/>
                  </a:lnTo>
                  <a:lnTo>
                    <a:pt x="3" y="56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8" y="3"/>
                  </a:lnTo>
                  <a:lnTo>
                    <a:pt x="65" y="6"/>
                  </a:lnTo>
                  <a:lnTo>
                    <a:pt x="71" y="10"/>
                  </a:lnTo>
                  <a:lnTo>
                    <a:pt x="75" y="16"/>
                  </a:lnTo>
                  <a:lnTo>
                    <a:pt x="78" y="23"/>
                  </a:lnTo>
                  <a:lnTo>
                    <a:pt x="81" y="30"/>
                  </a:lnTo>
                  <a:lnTo>
                    <a:pt x="81" y="40"/>
                  </a:lnTo>
                  <a:lnTo>
                    <a:pt x="81" y="49"/>
                  </a:lnTo>
                  <a:lnTo>
                    <a:pt x="78" y="56"/>
                  </a:lnTo>
                  <a:lnTo>
                    <a:pt x="75" y="63"/>
                  </a:lnTo>
                  <a:lnTo>
                    <a:pt x="71" y="69"/>
                  </a:lnTo>
                  <a:lnTo>
                    <a:pt x="65" y="73"/>
                  </a:lnTo>
                  <a:lnTo>
                    <a:pt x="58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5"/>
            <p:cNvSpPr>
              <a:spLocks/>
            </p:cNvSpPr>
            <p:nvPr userDrawn="1"/>
          </p:nvSpPr>
          <p:spPr bwMode="auto">
            <a:xfrm>
              <a:off x="5310188" y="1063625"/>
              <a:ext cx="41275" cy="39687"/>
            </a:xfrm>
            <a:custGeom>
              <a:avLst/>
              <a:gdLst>
                <a:gd name="T0" fmla="*/ 0 w 77"/>
                <a:gd name="T1" fmla="*/ 0 h 77"/>
                <a:gd name="T2" fmla="*/ 7 w 77"/>
                <a:gd name="T3" fmla="*/ 0 h 77"/>
                <a:gd name="T4" fmla="*/ 39 w 77"/>
                <a:gd name="T5" fmla="*/ 69 h 77"/>
                <a:gd name="T6" fmla="*/ 69 w 77"/>
                <a:gd name="T7" fmla="*/ 0 h 77"/>
                <a:gd name="T8" fmla="*/ 77 w 77"/>
                <a:gd name="T9" fmla="*/ 0 h 77"/>
                <a:gd name="T10" fmla="*/ 43 w 77"/>
                <a:gd name="T11" fmla="*/ 77 h 77"/>
                <a:gd name="T12" fmla="*/ 33 w 77"/>
                <a:gd name="T13" fmla="*/ 77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7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43" y="77"/>
                  </a:lnTo>
                  <a:lnTo>
                    <a:pt x="33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46"/>
            <p:cNvSpPr>
              <a:spLocks/>
            </p:cNvSpPr>
            <p:nvPr userDrawn="1"/>
          </p:nvSpPr>
          <p:spPr bwMode="auto">
            <a:xfrm>
              <a:off x="5357813" y="1063625"/>
              <a:ext cx="38100" cy="39687"/>
            </a:xfrm>
            <a:custGeom>
              <a:avLst/>
              <a:gdLst>
                <a:gd name="T0" fmla="*/ 33 w 73"/>
                <a:gd name="T1" fmla="*/ 44 h 77"/>
                <a:gd name="T2" fmla="*/ 0 w 73"/>
                <a:gd name="T3" fmla="*/ 0 h 77"/>
                <a:gd name="T4" fmla="*/ 10 w 73"/>
                <a:gd name="T5" fmla="*/ 0 h 77"/>
                <a:gd name="T6" fmla="*/ 36 w 73"/>
                <a:gd name="T7" fmla="*/ 38 h 77"/>
                <a:gd name="T8" fmla="*/ 63 w 73"/>
                <a:gd name="T9" fmla="*/ 0 h 77"/>
                <a:gd name="T10" fmla="*/ 73 w 73"/>
                <a:gd name="T11" fmla="*/ 0 h 77"/>
                <a:gd name="T12" fmla="*/ 40 w 73"/>
                <a:gd name="T13" fmla="*/ 44 h 77"/>
                <a:gd name="T14" fmla="*/ 40 w 73"/>
                <a:gd name="T15" fmla="*/ 77 h 77"/>
                <a:gd name="T16" fmla="*/ 33 w 73"/>
                <a:gd name="T17" fmla="*/ 77 h 77"/>
                <a:gd name="T18" fmla="*/ 33 w 73"/>
                <a:gd name="T19" fmla="*/ 4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7">
                  <a:moveTo>
                    <a:pt x="33" y="4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6" y="38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40" y="44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Rectangle 47"/>
            <p:cNvSpPr>
              <a:spLocks noChangeArrowheads="1"/>
            </p:cNvSpPr>
            <p:nvPr userDrawn="1"/>
          </p:nvSpPr>
          <p:spPr bwMode="auto">
            <a:xfrm>
              <a:off x="1017588" y="590550"/>
              <a:ext cx="827088" cy="550862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48"/>
            <p:cNvSpPr>
              <a:spLocks/>
            </p:cNvSpPr>
            <p:nvPr userDrawn="1"/>
          </p:nvSpPr>
          <p:spPr bwMode="auto">
            <a:xfrm>
              <a:off x="1403350" y="655638"/>
              <a:ext cx="55563" cy="55562"/>
            </a:xfrm>
            <a:custGeom>
              <a:avLst/>
              <a:gdLst>
                <a:gd name="T0" fmla="*/ 20 w 107"/>
                <a:gd name="T1" fmla="*/ 103 h 103"/>
                <a:gd name="T2" fmla="*/ 54 w 107"/>
                <a:gd name="T3" fmla="*/ 78 h 103"/>
                <a:gd name="T4" fmla="*/ 87 w 107"/>
                <a:gd name="T5" fmla="*/ 103 h 103"/>
                <a:gd name="T6" fmla="*/ 74 w 107"/>
                <a:gd name="T7" fmla="*/ 64 h 103"/>
                <a:gd name="T8" fmla="*/ 107 w 107"/>
                <a:gd name="T9" fmla="*/ 39 h 103"/>
                <a:gd name="T10" fmla="*/ 67 w 107"/>
                <a:gd name="T11" fmla="*/ 39 h 103"/>
                <a:gd name="T12" fmla="*/ 54 w 107"/>
                <a:gd name="T13" fmla="*/ 0 h 103"/>
                <a:gd name="T14" fmla="*/ 41 w 107"/>
                <a:gd name="T15" fmla="*/ 39 h 103"/>
                <a:gd name="T16" fmla="*/ 0 w 107"/>
                <a:gd name="T17" fmla="*/ 39 h 103"/>
                <a:gd name="T18" fmla="*/ 33 w 107"/>
                <a:gd name="T19" fmla="*/ 64 h 103"/>
                <a:gd name="T20" fmla="*/ 20 w 107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3">
                  <a:moveTo>
                    <a:pt x="20" y="103"/>
                  </a:moveTo>
                  <a:lnTo>
                    <a:pt x="54" y="78"/>
                  </a:lnTo>
                  <a:lnTo>
                    <a:pt x="87" y="103"/>
                  </a:lnTo>
                  <a:lnTo>
                    <a:pt x="74" y="64"/>
                  </a:lnTo>
                  <a:lnTo>
                    <a:pt x="107" y="39"/>
                  </a:lnTo>
                  <a:lnTo>
                    <a:pt x="67" y="39"/>
                  </a:ln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49"/>
            <p:cNvSpPr>
              <a:spLocks/>
            </p:cNvSpPr>
            <p:nvPr userDrawn="1"/>
          </p:nvSpPr>
          <p:spPr bwMode="auto">
            <a:xfrm>
              <a:off x="1312863" y="679450"/>
              <a:ext cx="57150" cy="55562"/>
            </a:xfrm>
            <a:custGeom>
              <a:avLst/>
              <a:gdLst>
                <a:gd name="T0" fmla="*/ 20 w 108"/>
                <a:gd name="T1" fmla="*/ 104 h 104"/>
                <a:gd name="T2" fmla="*/ 53 w 108"/>
                <a:gd name="T3" fmla="*/ 79 h 104"/>
                <a:gd name="T4" fmla="*/ 86 w 108"/>
                <a:gd name="T5" fmla="*/ 104 h 104"/>
                <a:gd name="T6" fmla="*/ 75 w 108"/>
                <a:gd name="T7" fmla="*/ 63 h 104"/>
                <a:gd name="T8" fmla="*/ 108 w 108"/>
                <a:gd name="T9" fmla="*/ 40 h 104"/>
                <a:gd name="T10" fmla="*/ 66 w 108"/>
                <a:gd name="T11" fmla="*/ 40 h 104"/>
                <a:gd name="T12" fmla="*/ 53 w 108"/>
                <a:gd name="T13" fmla="*/ 0 h 104"/>
                <a:gd name="T14" fmla="*/ 42 w 108"/>
                <a:gd name="T15" fmla="*/ 40 h 104"/>
                <a:gd name="T16" fmla="*/ 0 w 108"/>
                <a:gd name="T17" fmla="*/ 40 h 104"/>
                <a:gd name="T18" fmla="*/ 33 w 108"/>
                <a:gd name="T19" fmla="*/ 63 h 104"/>
                <a:gd name="T20" fmla="*/ 20 w 108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20" y="104"/>
                  </a:moveTo>
                  <a:lnTo>
                    <a:pt x="53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0" y="104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0"/>
            <p:cNvSpPr>
              <a:spLocks/>
            </p:cNvSpPr>
            <p:nvPr userDrawn="1"/>
          </p:nvSpPr>
          <p:spPr bwMode="auto">
            <a:xfrm>
              <a:off x="1246188" y="746125"/>
              <a:ext cx="57150" cy="53975"/>
            </a:xfrm>
            <a:custGeom>
              <a:avLst/>
              <a:gdLst>
                <a:gd name="T0" fmla="*/ 55 w 108"/>
                <a:gd name="T1" fmla="*/ 0 h 103"/>
                <a:gd name="T2" fmla="*/ 42 w 108"/>
                <a:gd name="T3" fmla="*/ 41 h 103"/>
                <a:gd name="T4" fmla="*/ 0 w 108"/>
                <a:gd name="T5" fmla="*/ 41 h 103"/>
                <a:gd name="T6" fmla="*/ 33 w 108"/>
                <a:gd name="T7" fmla="*/ 64 h 103"/>
                <a:gd name="T8" fmla="*/ 22 w 108"/>
                <a:gd name="T9" fmla="*/ 103 h 103"/>
                <a:gd name="T10" fmla="*/ 55 w 108"/>
                <a:gd name="T11" fmla="*/ 79 h 103"/>
                <a:gd name="T12" fmla="*/ 88 w 108"/>
                <a:gd name="T13" fmla="*/ 103 h 103"/>
                <a:gd name="T14" fmla="*/ 75 w 108"/>
                <a:gd name="T15" fmla="*/ 64 h 103"/>
                <a:gd name="T16" fmla="*/ 108 w 108"/>
                <a:gd name="T17" fmla="*/ 41 h 103"/>
                <a:gd name="T18" fmla="*/ 67 w 108"/>
                <a:gd name="T19" fmla="*/ 41 h 103"/>
                <a:gd name="T20" fmla="*/ 55 w 108"/>
                <a:gd name="T2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55" y="0"/>
                  </a:moveTo>
                  <a:lnTo>
                    <a:pt x="42" y="41"/>
                  </a:lnTo>
                  <a:lnTo>
                    <a:pt x="0" y="41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1"/>
                  </a:lnTo>
                  <a:lnTo>
                    <a:pt x="67" y="4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1"/>
            <p:cNvSpPr>
              <a:spLocks/>
            </p:cNvSpPr>
            <p:nvPr userDrawn="1"/>
          </p:nvSpPr>
          <p:spPr bwMode="auto">
            <a:xfrm>
              <a:off x="1220788" y="836613"/>
              <a:ext cx="57150" cy="53975"/>
            </a:xfrm>
            <a:custGeom>
              <a:avLst/>
              <a:gdLst>
                <a:gd name="T0" fmla="*/ 55 w 108"/>
                <a:gd name="T1" fmla="*/ 77 h 102"/>
                <a:gd name="T2" fmla="*/ 88 w 108"/>
                <a:gd name="T3" fmla="*/ 102 h 102"/>
                <a:gd name="T4" fmla="*/ 75 w 108"/>
                <a:gd name="T5" fmla="*/ 63 h 102"/>
                <a:gd name="T6" fmla="*/ 108 w 108"/>
                <a:gd name="T7" fmla="*/ 39 h 102"/>
                <a:gd name="T8" fmla="*/ 68 w 108"/>
                <a:gd name="T9" fmla="*/ 39 h 102"/>
                <a:gd name="T10" fmla="*/ 55 w 108"/>
                <a:gd name="T11" fmla="*/ 0 h 102"/>
                <a:gd name="T12" fmla="*/ 42 w 108"/>
                <a:gd name="T13" fmla="*/ 39 h 102"/>
                <a:gd name="T14" fmla="*/ 0 w 108"/>
                <a:gd name="T15" fmla="*/ 39 h 102"/>
                <a:gd name="T16" fmla="*/ 35 w 108"/>
                <a:gd name="T17" fmla="*/ 63 h 102"/>
                <a:gd name="T18" fmla="*/ 22 w 108"/>
                <a:gd name="T19" fmla="*/ 102 h 102"/>
                <a:gd name="T20" fmla="*/ 55 w 108"/>
                <a:gd name="T2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2">
                  <a:moveTo>
                    <a:pt x="55" y="77"/>
                  </a:moveTo>
                  <a:lnTo>
                    <a:pt x="88" y="102"/>
                  </a:lnTo>
                  <a:lnTo>
                    <a:pt x="75" y="63"/>
                  </a:lnTo>
                  <a:lnTo>
                    <a:pt x="108" y="39"/>
                  </a:lnTo>
                  <a:lnTo>
                    <a:pt x="68" y="39"/>
                  </a:lnTo>
                  <a:lnTo>
                    <a:pt x="55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5" y="63"/>
                  </a:lnTo>
                  <a:lnTo>
                    <a:pt x="22" y="102"/>
                  </a:lnTo>
                  <a:lnTo>
                    <a:pt x="55" y="77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2"/>
            <p:cNvSpPr>
              <a:spLocks/>
            </p:cNvSpPr>
            <p:nvPr userDrawn="1"/>
          </p:nvSpPr>
          <p:spPr bwMode="auto">
            <a:xfrm>
              <a:off x="1246188" y="927100"/>
              <a:ext cx="57150" cy="53975"/>
            </a:xfrm>
            <a:custGeom>
              <a:avLst/>
              <a:gdLst>
                <a:gd name="T0" fmla="*/ 67 w 108"/>
                <a:gd name="T1" fmla="*/ 40 h 103"/>
                <a:gd name="T2" fmla="*/ 55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2 w 108"/>
                <a:gd name="T11" fmla="*/ 103 h 103"/>
                <a:gd name="T12" fmla="*/ 55 w 108"/>
                <a:gd name="T13" fmla="*/ 79 h 103"/>
                <a:gd name="T14" fmla="*/ 88 w 108"/>
                <a:gd name="T15" fmla="*/ 103 h 103"/>
                <a:gd name="T16" fmla="*/ 75 w 108"/>
                <a:gd name="T17" fmla="*/ 64 h 103"/>
                <a:gd name="T18" fmla="*/ 108 w 108"/>
                <a:gd name="T19" fmla="*/ 40 h 103"/>
                <a:gd name="T20" fmla="*/ 67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7" y="40"/>
                  </a:moveTo>
                  <a:lnTo>
                    <a:pt x="55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3"/>
            <p:cNvSpPr>
              <a:spLocks/>
            </p:cNvSpPr>
            <p:nvPr userDrawn="1"/>
          </p:nvSpPr>
          <p:spPr bwMode="auto">
            <a:xfrm>
              <a:off x="1312863" y="993775"/>
              <a:ext cx="57150" cy="53975"/>
            </a:xfrm>
            <a:custGeom>
              <a:avLst/>
              <a:gdLst>
                <a:gd name="T0" fmla="*/ 66 w 108"/>
                <a:gd name="T1" fmla="*/ 40 h 104"/>
                <a:gd name="T2" fmla="*/ 54 w 108"/>
                <a:gd name="T3" fmla="*/ 0 h 104"/>
                <a:gd name="T4" fmla="*/ 42 w 108"/>
                <a:gd name="T5" fmla="*/ 40 h 104"/>
                <a:gd name="T6" fmla="*/ 0 w 108"/>
                <a:gd name="T7" fmla="*/ 40 h 104"/>
                <a:gd name="T8" fmla="*/ 33 w 108"/>
                <a:gd name="T9" fmla="*/ 63 h 104"/>
                <a:gd name="T10" fmla="*/ 21 w 108"/>
                <a:gd name="T11" fmla="*/ 104 h 104"/>
                <a:gd name="T12" fmla="*/ 54 w 108"/>
                <a:gd name="T13" fmla="*/ 79 h 104"/>
                <a:gd name="T14" fmla="*/ 86 w 108"/>
                <a:gd name="T15" fmla="*/ 104 h 104"/>
                <a:gd name="T16" fmla="*/ 75 w 108"/>
                <a:gd name="T17" fmla="*/ 63 h 104"/>
                <a:gd name="T18" fmla="*/ 108 w 108"/>
                <a:gd name="T19" fmla="*/ 40 h 104"/>
                <a:gd name="T20" fmla="*/ 66 w 108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66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4"/>
            <p:cNvSpPr>
              <a:spLocks/>
            </p:cNvSpPr>
            <p:nvPr userDrawn="1"/>
          </p:nvSpPr>
          <p:spPr bwMode="auto">
            <a:xfrm>
              <a:off x="1403350" y="1017588"/>
              <a:ext cx="55563" cy="53975"/>
            </a:xfrm>
            <a:custGeom>
              <a:avLst/>
              <a:gdLst>
                <a:gd name="T0" fmla="*/ 67 w 107"/>
                <a:gd name="T1" fmla="*/ 39 h 102"/>
                <a:gd name="T2" fmla="*/ 54 w 107"/>
                <a:gd name="T3" fmla="*/ 0 h 102"/>
                <a:gd name="T4" fmla="*/ 41 w 107"/>
                <a:gd name="T5" fmla="*/ 39 h 102"/>
                <a:gd name="T6" fmla="*/ 0 w 107"/>
                <a:gd name="T7" fmla="*/ 39 h 102"/>
                <a:gd name="T8" fmla="*/ 33 w 107"/>
                <a:gd name="T9" fmla="*/ 63 h 102"/>
                <a:gd name="T10" fmla="*/ 20 w 107"/>
                <a:gd name="T11" fmla="*/ 102 h 102"/>
                <a:gd name="T12" fmla="*/ 54 w 107"/>
                <a:gd name="T13" fmla="*/ 78 h 102"/>
                <a:gd name="T14" fmla="*/ 87 w 107"/>
                <a:gd name="T15" fmla="*/ 102 h 102"/>
                <a:gd name="T16" fmla="*/ 74 w 107"/>
                <a:gd name="T17" fmla="*/ 63 h 102"/>
                <a:gd name="T18" fmla="*/ 107 w 107"/>
                <a:gd name="T19" fmla="*/ 39 h 102"/>
                <a:gd name="T20" fmla="*/ 67 w 107"/>
                <a:gd name="T21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2">
                  <a:moveTo>
                    <a:pt x="67" y="39"/>
                  </a:move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3"/>
                  </a:lnTo>
                  <a:lnTo>
                    <a:pt x="20" y="102"/>
                  </a:lnTo>
                  <a:lnTo>
                    <a:pt x="54" y="78"/>
                  </a:lnTo>
                  <a:lnTo>
                    <a:pt x="87" y="102"/>
                  </a:lnTo>
                  <a:lnTo>
                    <a:pt x="74" y="63"/>
                  </a:lnTo>
                  <a:lnTo>
                    <a:pt x="107" y="39"/>
                  </a:lnTo>
                  <a:lnTo>
                    <a:pt x="67" y="3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5"/>
            <p:cNvSpPr>
              <a:spLocks/>
            </p:cNvSpPr>
            <p:nvPr userDrawn="1"/>
          </p:nvSpPr>
          <p:spPr bwMode="auto">
            <a:xfrm>
              <a:off x="1492250" y="993775"/>
              <a:ext cx="58738" cy="53975"/>
            </a:xfrm>
            <a:custGeom>
              <a:avLst/>
              <a:gdLst>
                <a:gd name="T0" fmla="*/ 67 w 109"/>
                <a:gd name="T1" fmla="*/ 40 h 104"/>
                <a:gd name="T2" fmla="*/ 54 w 109"/>
                <a:gd name="T3" fmla="*/ 0 h 104"/>
                <a:gd name="T4" fmla="*/ 42 w 109"/>
                <a:gd name="T5" fmla="*/ 40 h 104"/>
                <a:gd name="T6" fmla="*/ 0 w 109"/>
                <a:gd name="T7" fmla="*/ 40 h 104"/>
                <a:gd name="T8" fmla="*/ 34 w 109"/>
                <a:gd name="T9" fmla="*/ 63 h 104"/>
                <a:gd name="T10" fmla="*/ 21 w 109"/>
                <a:gd name="T11" fmla="*/ 104 h 104"/>
                <a:gd name="T12" fmla="*/ 54 w 109"/>
                <a:gd name="T13" fmla="*/ 79 h 104"/>
                <a:gd name="T14" fmla="*/ 87 w 109"/>
                <a:gd name="T15" fmla="*/ 104 h 104"/>
                <a:gd name="T16" fmla="*/ 75 w 109"/>
                <a:gd name="T17" fmla="*/ 63 h 104"/>
                <a:gd name="T18" fmla="*/ 109 w 109"/>
                <a:gd name="T19" fmla="*/ 40 h 104"/>
                <a:gd name="T20" fmla="*/ 67 w 109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67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4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5" y="63"/>
                  </a:lnTo>
                  <a:lnTo>
                    <a:pt x="109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auto">
            <a:xfrm>
              <a:off x="1558925" y="927100"/>
              <a:ext cx="57150" cy="53975"/>
            </a:xfrm>
            <a:custGeom>
              <a:avLst/>
              <a:gdLst>
                <a:gd name="T0" fmla="*/ 66 w 108"/>
                <a:gd name="T1" fmla="*/ 40 h 103"/>
                <a:gd name="T2" fmla="*/ 53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0 w 108"/>
                <a:gd name="T11" fmla="*/ 103 h 103"/>
                <a:gd name="T12" fmla="*/ 53 w 108"/>
                <a:gd name="T13" fmla="*/ 79 h 103"/>
                <a:gd name="T14" fmla="*/ 86 w 108"/>
                <a:gd name="T15" fmla="*/ 103 h 103"/>
                <a:gd name="T16" fmla="*/ 73 w 108"/>
                <a:gd name="T17" fmla="*/ 64 h 103"/>
                <a:gd name="T18" fmla="*/ 108 w 108"/>
                <a:gd name="T19" fmla="*/ 40 h 103"/>
                <a:gd name="T20" fmla="*/ 66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6" y="40"/>
                  </a:move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0" y="103"/>
                  </a:lnTo>
                  <a:lnTo>
                    <a:pt x="53" y="79"/>
                  </a:lnTo>
                  <a:lnTo>
                    <a:pt x="86" y="103"/>
                  </a:lnTo>
                  <a:lnTo>
                    <a:pt x="73" y="64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auto">
            <a:xfrm>
              <a:off x="1582738" y="836613"/>
              <a:ext cx="57150" cy="53975"/>
            </a:xfrm>
            <a:custGeom>
              <a:avLst/>
              <a:gdLst>
                <a:gd name="T0" fmla="*/ 108 w 108"/>
                <a:gd name="T1" fmla="*/ 41 h 104"/>
                <a:gd name="T2" fmla="*/ 67 w 108"/>
                <a:gd name="T3" fmla="*/ 41 h 104"/>
                <a:gd name="T4" fmla="*/ 54 w 108"/>
                <a:gd name="T5" fmla="*/ 0 h 104"/>
                <a:gd name="T6" fmla="*/ 41 w 108"/>
                <a:gd name="T7" fmla="*/ 41 h 104"/>
                <a:gd name="T8" fmla="*/ 0 w 108"/>
                <a:gd name="T9" fmla="*/ 41 h 104"/>
                <a:gd name="T10" fmla="*/ 34 w 108"/>
                <a:gd name="T11" fmla="*/ 64 h 104"/>
                <a:gd name="T12" fmla="*/ 21 w 108"/>
                <a:gd name="T13" fmla="*/ 104 h 104"/>
                <a:gd name="T14" fmla="*/ 54 w 108"/>
                <a:gd name="T15" fmla="*/ 79 h 104"/>
                <a:gd name="T16" fmla="*/ 87 w 108"/>
                <a:gd name="T17" fmla="*/ 104 h 104"/>
                <a:gd name="T18" fmla="*/ 74 w 108"/>
                <a:gd name="T19" fmla="*/ 64 h 104"/>
                <a:gd name="T20" fmla="*/ 108 w 108"/>
                <a:gd name="T21" fmla="*/ 4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108" y="41"/>
                  </a:moveTo>
                  <a:lnTo>
                    <a:pt x="67" y="41"/>
                  </a:lnTo>
                  <a:lnTo>
                    <a:pt x="54" y="0"/>
                  </a:lnTo>
                  <a:lnTo>
                    <a:pt x="41" y="41"/>
                  </a:lnTo>
                  <a:lnTo>
                    <a:pt x="0" y="41"/>
                  </a:lnTo>
                  <a:lnTo>
                    <a:pt x="34" y="64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4" y="64"/>
                  </a:lnTo>
                  <a:lnTo>
                    <a:pt x="108" y="41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auto">
            <a:xfrm>
              <a:off x="1558925" y="746125"/>
              <a:ext cx="57150" cy="53975"/>
            </a:xfrm>
            <a:custGeom>
              <a:avLst/>
              <a:gdLst>
                <a:gd name="T0" fmla="*/ 20 w 108"/>
                <a:gd name="T1" fmla="*/ 103 h 103"/>
                <a:gd name="T2" fmla="*/ 53 w 108"/>
                <a:gd name="T3" fmla="*/ 78 h 103"/>
                <a:gd name="T4" fmla="*/ 86 w 108"/>
                <a:gd name="T5" fmla="*/ 103 h 103"/>
                <a:gd name="T6" fmla="*/ 75 w 108"/>
                <a:gd name="T7" fmla="*/ 64 h 103"/>
                <a:gd name="T8" fmla="*/ 108 w 108"/>
                <a:gd name="T9" fmla="*/ 39 h 103"/>
                <a:gd name="T10" fmla="*/ 66 w 108"/>
                <a:gd name="T11" fmla="*/ 39 h 103"/>
                <a:gd name="T12" fmla="*/ 53 w 108"/>
                <a:gd name="T13" fmla="*/ 0 h 103"/>
                <a:gd name="T14" fmla="*/ 42 w 108"/>
                <a:gd name="T15" fmla="*/ 39 h 103"/>
                <a:gd name="T16" fmla="*/ 0 w 108"/>
                <a:gd name="T17" fmla="*/ 39 h 103"/>
                <a:gd name="T18" fmla="*/ 33 w 108"/>
                <a:gd name="T19" fmla="*/ 64 h 103"/>
                <a:gd name="T20" fmla="*/ 20 w 108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20" y="103"/>
                  </a:moveTo>
                  <a:lnTo>
                    <a:pt x="53" y="78"/>
                  </a:lnTo>
                  <a:lnTo>
                    <a:pt x="86" y="103"/>
                  </a:lnTo>
                  <a:lnTo>
                    <a:pt x="75" y="64"/>
                  </a:lnTo>
                  <a:lnTo>
                    <a:pt x="108" y="39"/>
                  </a:lnTo>
                  <a:lnTo>
                    <a:pt x="66" y="39"/>
                  </a:lnTo>
                  <a:lnTo>
                    <a:pt x="53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auto">
            <a:xfrm>
              <a:off x="1492250" y="679450"/>
              <a:ext cx="58738" cy="55562"/>
            </a:xfrm>
            <a:custGeom>
              <a:avLst/>
              <a:gdLst>
                <a:gd name="T0" fmla="*/ 55 w 109"/>
                <a:gd name="T1" fmla="*/ 0 h 104"/>
                <a:gd name="T2" fmla="*/ 42 w 109"/>
                <a:gd name="T3" fmla="*/ 40 h 104"/>
                <a:gd name="T4" fmla="*/ 0 w 109"/>
                <a:gd name="T5" fmla="*/ 40 h 104"/>
                <a:gd name="T6" fmla="*/ 35 w 109"/>
                <a:gd name="T7" fmla="*/ 65 h 104"/>
                <a:gd name="T8" fmla="*/ 22 w 109"/>
                <a:gd name="T9" fmla="*/ 104 h 104"/>
                <a:gd name="T10" fmla="*/ 55 w 109"/>
                <a:gd name="T11" fmla="*/ 79 h 104"/>
                <a:gd name="T12" fmla="*/ 88 w 109"/>
                <a:gd name="T13" fmla="*/ 104 h 104"/>
                <a:gd name="T14" fmla="*/ 75 w 109"/>
                <a:gd name="T15" fmla="*/ 65 h 104"/>
                <a:gd name="T16" fmla="*/ 109 w 109"/>
                <a:gd name="T17" fmla="*/ 40 h 104"/>
                <a:gd name="T18" fmla="*/ 67 w 109"/>
                <a:gd name="T19" fmla="*/ 40 h 104"/>
                <a:gd name="T20" fmla="*/ 55 w 109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55" y="0"/>
                  </a:moveTo>
                  <a:lnTo>
                    <a:pt x="42" y="40"/>
                  </a:lnTo>
                  <a:lnTo>
                    <a:pt x="0" y="40"/>
                  </a:lnTo>
                  <a:lnTo>
                    <a:pt x="35" y="65"/>
                  </a:lnTo>
                  <a:lnTo>
                    <a:pt x="22" y="104"/>
                  </a:lnTo>
                  <a:lnTo>
                    <a:pt x="55" y="79"/>
                  </a:lnTo>
                  <a:lnTo>
                    <a:pt x="88" y="104"/>
                  </a:lnTo>
                  <a:lnTo>
                    <a:pt x="75" y="65"/>
                  </a:lnTo>
                  <a:lnTo>
                    <a:pt x="109" y="40"/>
                  </a:lnTo>
                  <a:lnTo>
                    <a:pt x="67" y="4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0"/>
            <p:cNvSpPr>
              <a:spLocks/>
            </p:cNvSpPr>
            <p:nvPr userDrawn="1"/>
          </p:nvSpPr>
          <p:spPr bwMode="auto">
            <a:xfrm>
              <a:off x="1935163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81 w 102"/>
                <a:gd name="T5" fmla="*/ 59 h 148"/>
                <a:gd name="T6" fmla="*/ 81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81" y="59"/>
                  </a:lnTo>
                  <a:lnTo>
                    <a:pt x="81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auto">
            <a:xfrm>
              <a:off x="1993900" y="673100"/>
              <a:ext cx="73025" cy="79375"/>
            </a:xfrm>
            <a:custGeom>
              <a:avLst/>
              <a:gdLst>
                <a:gd name="T0" fmla="*/ 76 w 138"/>
                <a:gd name="T1" fmla="*/ 151 h 151"/>
                <a:gd name="T2" fmla="*/ 63 w 138"/>
                <a:gd name="T3" fmla="*/ 151 h 151"/>
                <a:gd name="T4" fmla="*/ 0 w 138"/>
                <a:gd name="T5" fmla="*/ 0 h 151"/>
                <a:gd name="T6" fmla="*/ 26 w 138"/>
                <a:gd name="T7" fmla="*/ 0 h 151"/>
                <a:gd name="T8" fmla="*/ 70 w 138"/>
                <a:gd name="T9" fmla="*/ 109 h 151"/>
                <a:gd name="T10" fmla="*/ 112 w 138"/>
                <a:gd name="T11" fmla="*/ 0 h 151"/>
                <a:gd name="T12" fmla="*/ 138 w 138"/>
                <a:gd name="T13" fmla="*/ 0 h 151"/>
                <a:gd name="T14" fmla="*/ 76 w 138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51">
                  <a:moveTo>
                    <a:pt x="76" y="151"/>
                  </a:moveTo>
                  <a:lnTo>
                    <a:pt x="63" y="15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70" y="109"/>
                  </a:lnTo>
                  <a:lnTo>
                    <a:pt x="112" y="0"/>
                  </a:lnTo>
                  <a:lnTo>
                    <a:pt x="138" y="0"/>
                  </a:lnTo>
                  <a:lnTo>
                    <a:pt x="7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2"/>
            <p:cNvSpPr>
              <a:spLocks noEditPoints="1"/>
            </p:cNvSpPr>
            <p:nvPr userDrawn="1"/>
          </p:nvSpPr>
          <p:spPr bwMode="auto">
            <a:xfrm>
              <a:off x="2078038" y="673100"/>
              <a:ext cx="63500" cy="77787"/>
            </a:xfrm>
            <a:custGeom>
              <a:avLst/>
              <a:gdLst>
                <a:gd name="T0" fmla="*/ 94 w 121"/>
                <a:gd name="T1" fmla="*/ 149 h 149"/>
                <a:gd name="T2" fmla="*/ 48 w 121"/>
                <a:gd name="T3" fmla="*/ 86 h 149"/>
                <a:gd name="T4" fmla="*/ 38 w 121"/>
                <a:gd name="T5" fmla="*/ 86 h 149"/>
                <a:gd name="T6" fmla="*/ 23 w 121"/>
                <a:gd name="T7" fmla="*/ 85 h 149"/>
                <a:gd name="T8" fmla="*/ 23 w 121"/>
                <a:gd name="T9" fmla="*/ 149 h 149"/>
                <a:gd name="T10" fmla="*/ 0 w 121"/>
                <a:gd name="T11" fmla="*/ 149 h 149"/>
                <a:gd name="T12" fmla="*/ 0 w 121"/>
                <a:gd name="T13" fmla="*/ 1 h 149"/>
                <a:gd name="T14" fmla="*/ 4 w 121"/>
                <a:gd name="T15" fmla="*/ 1 h 149"/>
                <a:gd name="T16" fmla="*/ 17 w 121"/>
                <a:gd name="T17" fmla="*/ 1 h 149"/>
                <a:gd name="T18" fmla="*/ 32 w 121"/>
                <a:gd name="T19" fmla="*/ 0 h 149"/>
                <a:gd name="T20" fmla="*/ 42 w 121"/>
                <a:gd name="T21" fmla="*/ 0 h 149"/>
                <a:gd name="T22" fmla="*/ 56 w 121"/>
                <a:gd name="T23" fmla="*/ 1 h 149"/>
                <a:gd name="T24" fmla="*/ 69 w 121"/>
                <a:gd name="T25" fmla="*/ 3 h 149"/>
                <a:gd name="T26" fmla="*/ 81 w 121"/>
                <a:gd name="T27" fmla="*/ 5 h 149"/>
                <a:gd name="T28" fmla="*/ 90 w 121"/>
                <a:gd name="T29" fmla="*/ 10 h 149"/>
                <a:gd name="T30" fmla="*/ 95 w 121"/>
                <a:gd name="T31" fmla="*/ 17 h 149"/>
                <a:gd name="T32" fmla="*/ 101 w 121"/>
                <a:gd name="T33" fmla="*/ 24 h 149"/>
                <a:gd name="T34" fmla="*/ 104 w 121"/>
                <a:gd name="T35" fmla="*/ 33 h 149"/>
                <a:gd name="T36" fmla="*/ 104 w 121"/>
                <a:gd name="T37" fmla="*/ 43 h 149"/>
                <a:gd name="T38" fmla="*/ 104 w 121"/>
                <a:gd name="T39" fmla="*/ 49 h 149"/>
                <a:gd name="T40" fmla="*/ 103 w 121"/>
                <a:gd name="T41" fmla="*/ 56 h 149"/>
                <a:gd name="T42" fmla="*/ 98 w 121"/>
                <a:gd name="T43" fmla="*/ 62 h 149"/>
                <a:gd name="T44" fmla="*/ 94 w 121"/>
                <a:gd name="T45" fmla="*/ 67 h 149"/>
                <a:gd name="T46" fmla="*/ 90 w 121"/>
                <a:gd name="T47" fmla="*/ 73 h 149"/>
                <a:gd name="T48" fmla="*/ 84 w 121"/>
                <a:gd name="T49" fmla="*/ 76 h 149"/>
                <a:gd name="T50" fmla="*/ 78 w 121"/>
                <a:gd name="T51" fmla="*/ 79 h 149"/>
                <a:gd name="T52" fmla="*/ 71 w 121"/>
                <a:gd name="T53" fmla="*/ 82 h 149"/>
                <a:gd name="T54" fmla="*/ 121 w 121"/>
                <a:gd name="T55" fmla="*/ 149 h 149"/>
                <a:gd name="T56" fmla="*/ 94 w 121"/>
                <a:gd name="T57" fmla="*/ 149 h 149"/>
                <a:gd name="T58" fmla="*/ 23 w 121"/>
                <a:gd name="T59" fmla="*/ 20 h 149"/>
                <a:gd name="T60" fmla="*/ 23 w 121"/>
                <a:gd name="T61" fmla="*/ 67 h 149"/>
                <a:gd name="T62" fmla="*/ 32 w 121"/>
                <a:gd name="T63" fmla="*/ 69 h 149"/>
                <a:gd name="T64" fmla="*/ 39 w 121"/>
                <a:gd name="T65" fmla="*/ 69 h 149"/>
                <a:gd name="T66" fmla="*/ 49 w 121"/>
                <a:gd name="T67" fmla="*/ 69 h 149"/>
                <a:gd name="T68" fmla="*/ 58 w 121"/>
                <a:gd name="T69" fmla="*/ 67 h 149"/>
                <a:gd name="T70" fmla="*/ 65 w 121"/>
                <a:gd name="T71" fmla="*/ 66 h 149"/>
                <a:gd name="T72" fmla="*/ 71 w 121"/>
                <a:gd name="T73" fmla="*/ 63 h 149"/>
                <a:gd name="T74" fmla="*/ 75 w 121"/>
                <a:gd name="T75" fmla="*/ 59 h 149"/>
                <a:gd name="T76" fmla="*/ 78 w 121"/>
                <a:gd name="T77" fmla="*/ 54 h 149"/>
                <a:gd name="T78" fmla="*/ 79 w 121"/>
                <a:gd name="T79" fmla="*/ 49 h 149"/>
                <a:gd name="T80" fmla="*/ 79 w 121"/>
                <a:gd name="T81" fmla="*/ 41 h 149"/>
                <a:gd name="T82" fmla="*/ 79 w 121"/>
                <a:gd name="T83" fmla="*/ 36 h 149"/>
                <a:gd name="T84" fmla="*/ 77 w 121"/>
                <a:gd name="T85" fmla="*/ 31 h 149"/>
                <a:gd name="T86" fmla="*/ 74 w 121"/>
                <a:gd name="T87" fmla="*/ 27 h 149"/>
                <a:gd name="T88" fmla="*/ 69 w 121"/>
                <a:gd name="T89" fmla="*/ 24 h 149"/>
                <a:gd name="T90" fmla="*/ 64 w 121"/>
                <a:gd name="T91" fmla="*/ 21 h 149"/>
                <a:gd name="T92" fmla="*/ 56 w 121"/>
                <a:gd name="T93" fmla="*/ 20 h 149"/>
                <a:gd name="T94" fmla="*/ 48 w 121"/>
                <a:gd name="T95" fmla="*/ 18 h 149"/>
                <a:gd name="T96" fmla="*/ 38 w 121"/>
                <a:gd name="T97" fmla="*/ 18 h 149"/>
                <a:gd name="T98" fmla="*/ 32 w 121"/>
                <a:gd name="T99" fmla="*/ 18 h 149"/>
                <a:gd name="T100" fmla="*/ 23 w 121"/>
                <a:gd name="T10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49">
                  <a:moveTo>
                    <a:pt x="94" y="149"/>
                  </a:moveTo>
                  <a:lnTo>
                    <a:pt x="48" y="86"/>
                  </a:lnTo>
                  <a:lnTo>
                    <a:pt x="38" y="86"/>
                  </a:lnTo>
                  <a:lnTo>
                    <a:pt x="23" y="85"/>
                  </a:ln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4" y="1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6" y="1"/>
                  </a:lnTo>
                  <a:lnTo>
                    <a:pt x="69" y="3"/>
                  </a:lnTo>
                  <a:lnTo>
                    <a:pt x="81" y="5"/>
                  </a:lnTo>
                  <a:lnTo>
                    <a:pt x="90" y="10"/>
                  </a:lnTo>
                  <a:lnTo>
                    <a:pt x="95" y="17"/>
                  </a:lnTo>
                  <a:lnTo>
                    <a:pt x="101" y="24"/>
                  </a:lnTo>
                  <a:lnTo>
                    <a:pt x="104" y="33"/>
                  </a:lnTo>
                  <a:lnTo>
                    <a:pt x="104" y="43"/>
                  </a:lnTo>
                  <a:lnTo>
                    <a:pt x="104" y="49"/>
                  </a:lnTo>
                  <a:lnTo>
                    <a:pt x="103" y="56"/>
                  </a:lnTo>
                  <a:lnTo>
                    <a:pt x="98" y="62"/>
                  </a:lnTo>
                  <a:lnTo>
                    <a:pt x="94" y="67"/>
                  </a:lnTo>
                  <a:lnTo>
                    <a:pt x="90" y="73"/>
                  </a:lnTo>
                  <a:lnTo>
                    <a:pt x="84" y="76"/>
                  </a:lnTo>
                  <a:lnTo>
                    <a:pt x="78" y="79"/>
                  </a:lnTo>
                  <a:lnTo>
                    <a:pt x="71" y="82"/>
                  </a:lnTo>
                  <a:lnTo>
                    <a:pt x="121" y="149"/>
                  </a:lnTo>
                  <a:lnTo>
                    <a:pt x="94" y="149"/>
                  </a:lnTo>
                  <a:close/>
                  <a:moveTo>
                    <a:pt x="23" y="20"/>
                  </a:moveTo>
                  <a:lnTo>
                    <a:pt x="23" y="67"/>
                  </a:lnTo>
                  <a:lnTo>
                    <a:pt x="32" y="69"/>
                  </a:lnTo>
                  <a:lnTo>
                    <a:pt x="39" y="69"/>
                  </a:lnTo>
                  <a:lnTo>
                    <a:pt x="49" y="69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3"/>
                  </a:lnTo>
                  <a:lnTo>
                    <a:pt x="75" y="59"/>
                  </a:lnTo>
                  <a:lnTo>
                    <a:pt x="78" y="54"/>
                  </a:lnTo>
                  <a:lnTo>
                    <a:pt x="79" y="49"/>
                  </a:lnTo>
                  <a:lnTo>
                    <a:pt x="79" y="41"/>
                  </a:lnTo>
                  <a:lnTo>
                    <a:pt x="79" y="36"/>
                  </a:lnTo>
                  <a:lnTo>
                    <a:pt x="77" y="31"/>
                  </a:lnTo>
                  <a:lnTo>
                    <a:pt x="74" y="27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56" y="20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3"/>
            <p:cNvSpPr>
              <a:spLocks noEditPoints="1"/>
            </p:cNvSpPr>
            <p:nvPr userDrawn="1"/>
          </p:nvSpPr>
          <p:spPr bwMode="auto">
            <a:xfrm>
              <a:off x="2146300" y="671513"/>
              <a:ext cx="76200" cy="80962"/>
            </a:xfrm>
            <a:custGeom>
              <a:avLst/>
              <a:gdLst>
                <a:gd name="T0" fmla="*/ 1 w 143"/>
                <a:gd name="T1" fmla="*/ 61 h 154"/>
                <a:gd name="T2" fmla="*/ 10 w 143"/>
                <a:gd name="T3" fmla="*/ 33 h 154"/>
                <a:gd name="T4" fmla="*/ 23 w 143"/>
                <a:gd name="T5" fmla="*/ 17 h 154"/>
                <a:gd name="T6" fmla="*/ 35 w 143"/>
                <a:gd name="T7" fmla="*/ 9 h 154"/>
                <a:gd name="T8" fmla="*/ 47 w 143"/>
                <a:gd name="T9" fmla="*/ 3 h 154"/>
                <a:gd name="T10" fmla="*/ 62 w 143"/>
                <a:gd name="T11" fmla="*/ 2 h 154"/>
                <a:gd name="T12" fmla="*/ 86 w 143"/>
                <a:gd name="T13" fmla="*/ 2 h 154"/>
                <a:gd name="T14" fmla="*/ 107 w 143"/>
                <a:gd name="T15" fmla="*/ 9 h 154"/>
                <a:gd name="T16" fmla="*/ 118 w 143"/>
                <a:gd name="T17" fmla="*/ 16 h 154"/>
                <a:gd name="T18" fmla="*/ 128 w 143"/>
                <a:gd name="T19" fmla="*/ 26 h 154"/>
                <a:gd name="T20" fmla="*/ 135 w 143"/>
                <a:gd name="T21" fmla="*/ 38 h 154"/>
                <a:gd name="T22" fmla="*/ 141 w 143"/>
                <a:gd name="T23" fmla="*/ 59 h 154"/>
                <a:gd name="T24" fmla="*/ 141 w 143"/>
                <a:gd name="T25" fmla="*/ 94 h 154"/>
                <a:gd name="T26" fmla="*/ 135 w 143"/>
                <a:gd name="T27" fmla="*/ 115 h 154"/>
                <a:gd name="T28" fmla="*/ 128 w 143"/>
                <a:gd name="T29" fmla="*/ 128 h 154"/>
                <a:gd name="T30" fmla="*/ 118 w 143"/>
                <a:gd name="T31" fmla="*/ 138 h 154"/>
                <a:gd name="T32" fmla="*/ 107 w 143"/>
                <a:gd name="T33" fmla="*/ 146 h 154"/>
                <a:gd name="T34" fmla="*/ 94 w 143"/>
                <a:gd name="T35" fmla="*/ 151 h 154"/>
                <a:gd name="T36" fmla="*/ 78 w 143"/>
                <a:gd name="T37" fmla="*/ 154 h 154"/>
                <a:gd name="T38" fmla="*/ 60 w 143"/>
                <a:gd name="T39" fmla="*/ 154 h 154"/>
                <a:gd name="T40" fmla="*/ 46 w 143"/>
                <a:gd name="T41" fmla="*/ 151 h 154"/>
                <a:gd name="T42" fmla="*/ 35 w 143"/>
                <a:gd name="T43" fmla="*/ 146 h 154"/>
                <a:gd name="T44" fmla="*/ 23 w 143"/>
                <a:gd name="T45" fmla="*/ 137 h 154"/>
                <a:gd name="T46" fmla="*/ 10 w 143"/>
                <a:gd name="T47" fmla="*/ 121 h 154"/>
                <a:gd name="T48" fmla="*/ 1 w 143"/>
                <a:gd name="T49" fmla="*/ 92 h 154"/>
                <a:gd name="T50" fmla="*/ 24 w 143"/>
                <a:gd name="T51" fmla="*/ 76 h 154"/>
                <a:gd name="T52" fmla="*/ 27 w 143"/>
                <a:gd name="T53" fmla="*/ 100 h 154"/>
                <a:gd name="T54" fmla="*/ 36 w 143"/>
                <a:gd name="T55" fmla="*/ 118 h 154"/>
                <a:gd name="T56" fmla="*/ 50 w 143"/>
                <a:gd name="T57" fmla="*/ 131 h 154"/>
                <a:gd name="T58" fmla="*/ 69 w 143"/>
                <a:gd name="T59" fmla="*/ 136 h 154"/>
                <a:gd name="T60" fmla="*/ 91 w 143"/>
                <a:gd name="T61" fmla="*/ 133 h 154"/>
                <a:gd name="T62" fmla="*/ 105 w 143"/>
                <a:gd name="T63" fmla="*/ 120 h 154"/>
                <a:gd name="T64" fmla="*/ 115 w 143"/>
                <a:gd name="T65" fmla="*/ 101 h 154"/>
                <a:gd name="T66" fmla="*/ 118 w 143"/>
                <a:gd name="T67" fmla="*/ 76 h 154"/>
                <a:gd name="T68" fmla="*/ 115 w 143"/>
                <a:gd name="T69" fmla="*/ 51 h 154"/>
                <a:gd name="T70" fmla="*/ 105 w 143"/>
                <a:gd name="T71" fmla="*/ 33 h 154"/>
                <a:gd name="T72" fmla="*/ 91 w 143"/>
                <a:gd name="T73" fmla="*/ 22 h 154"/>
                <a:gd name="T74" fmla="*/ 69 w 143"/>
                <a:gd name="T75" fmla="*/ 19 h 154"/>
                <a:gd name="T76" fmla="*/ 50 w 143"/>
                <a:gd name="T77" fmla="*/ 23 h 154"/>
                <a:gd name="T78" fmla="*/ 36 w 143"/>
                <a:gd name="T79" fmla="*/ 35 h 154"/>
                <a:gd name="T80" fmla="*/ 27 w 143"/>
                <a:gd name="T81" fmla="*/ 52 h 154"/>
                <a:gd name="T82" fmla="*/ 24 w 143"/>
                <a:gd name="T83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" h="154">
                  <a:moveTo>
                    <a:pt x="0" y="76"/>
                  </a:moveTo>
                  <a:lnTo>
                    <a:pt x="1" y="61"/>
                  </a:lnTo>
                  <a:lnTo>
                    <a:pt x="4" y="46"/>
                  </a:lnTo>
                  <a:lnTo>
                    <a:pt x="10" y="33"/>
                  </a:lnTo>
                  <a:lnTo>
                    <a:pt x="19" y="22"/>
                  </a:lnTo>
                  <a:lnTo>
                    <a:pt x="23" y="17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6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62" y="2"/>
                  </a:lnTo>
                  <a:lnTo>
                    <a:pt x="69" y="0"/>
                  </a:lnTo>
                  <a:lnTo>
                    <a:pt x="86" y="2"/>
                  </a:lnTo>
                  <a:lnTo>
                    <a:pt x="101" y="6"/>
                  </a:lnTo>
                  <a:lnTo>
                    <a:pt x="107" y="9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4" y="20"/>
                  </a:lnTo>
                  <a:lnTo>
                    <a:pt x="128" y="26"/>
                  </a:lnTo>
                  <a:lnTo>
                    <a:pt x="133" y="32"/>
                  </a:lnTo>
                  <a:lnTo>
                    <a:pt x="135" y="38"/>
                  </a:lnTo>
                  <a:lnTo>
                    <a:pt x="138" y="45"/>
                  </a:lnTo>
                  <a:lnTo>
                    <a:pt x="141" y="59"/>
                  </a:lnTo>
                  <a:lnTo>
                    <a:pt x="143" y="76"/>
                  </a:lnTo>
                  <a:lnTo>
                    <a:pt x="141" y="94"/>
                  </a:lnTo>
                  <a:lnTo>
                    <a:pt x="138" y="108"/>
                  </a:lnTo>
                  <a:lnTo>
                    <a:pt x="135" y="115"/>
                  </a:lnTo>
                  <a:lnTo>
                    <a:pt x="133" y="123"/>
                  </a:lnTo>
                  <a:lnTo>
                    <a:pt x="128" y="128"/>
                  </a:lnTo>
                  <a:lnTo>
                    <a:pt x="124" y="134"/>
                  </a:lnTo>
                  <a:lnTo>
                    <a:pt x="118" y="138"/>
                  </a:lnTo>
                  <a:lnTo>
                    <a:pt x="112" y="143"/>
                  </a:lnTo>
                  <a:lnTo>
                    <a:pt x="107" y="146"/>
                  </a:lnTo>
                  <a:lnTo>
                    <a:pt x="101" y="148"/>
                  </a:lnTo>
                  <a:lnTo>
                    <a:pt x="94" y="151"/>
                  </a:lnTo>
                  <a:lnTo>
                    <a:pt x="86" y="153"/>
                  </a:lnTo>
                  <a:lnTo>
                    <a:pt x="78" y="154"/>
                  </a:lnTo>
                  <a:lnTo>
                    <a:pt x="69" y="154"/>
                  </a:lnTo>
                  <a:lnTo>
                    <a:pt x="60" y="154"/>
                  </a:lnTo>
                  <a:lnTo>
                    <a:pt x="53" y="153"/>
                  </a:lnTo>
                  <a:lnTo>
                    <a:pt x="46" y="151"/>
                  </a:lnTo>
                  <a:lnTo>
                    <a:pt x="40" y="148"/>
                  </a:lnTo>
                  <a:lnTo>
                    <a:pt x="35" y="146"/>
                  </a:lnTo>
                  <a:lnTo>
                    <a:pt x="29" y="141"/>
                  </a:lnTo>
                  <a:lnTo>
                    <a:pt x="23" y="137"/>
                  </a:lnTo>
                  <a:lnTo>
                    <a:pt x="19" y="133"/>
                  </a:lnTo>
                  <a:lnTo>
                    <a:pt x="10" y="121"/>
                  </a:lnTo>
                  <a:lnTo>
                    <a:pt x="4" y="107"/>
                  </a:lnTo>
                  <a:lnTo>
                    <a:pt x="1" y="92"/>
                  </a:lnTo>
                  <a:lnTo>
                    <a:pt x="0" y="76"/>
                  </a:lnTo>
                  <a:close/>
                  <a:moveTo>
                    <a:pt x="24" y="76"/>
                  </a:moveTo>
                  <a:lnTo>
                    <a:pt x="26" y="88"/>
                  </a:lnTo>
                  <a:lnTo>
                    <a:pt x="27" y="100"/>
                  </a:lnTo>
                  <a:lnTo>
                    <a:pt x="32" y="110"/>
                  </a:lnTo>
                  <a:lnTo>
                    <a:pt x="36" y="118"/>
                  </a:lnTo>
                  <a:lnTo>
                    <a:pt x="43" y="127"/>
                  </a:lnTo>
                  <a:lnTo>
                    <a:pt x="50" y="131"/>
                  </a:lnTo>
                  <a:lnTo>
                    <a:pt x="59" y="136"/>
                  </a:lnTo>
                  <a:lnTo>
                    <a:pt x="69" y="136"/>
                  </a:lnTo>
                  <a:lnTo>
                    <a:pt x="81" y="136"/>
                  </a:lnTo>
                  <a:lnTo>
                    <a:pt x="91" y="133"/>
                  </a:lnTo>
                  <a:lnTo>
                    <a:pt x="98" y="127"/>
                  </a:lnTo>
                  <a:lnTo>
                    <a:pt x="105" y="120"/>
                  </a:lnTo>
                  <a:lnTo>
                    <a:pt x="111" y="111"/>
                  </a:lnTo>
                  <a:lnTo>
                    <a:pt x="115" y="101"/>
                  </a:lnTo>
                  <a:lnTo>
                    <a:pt x="117" y="89"/>
                  </a:lnTo>
                  <a:lnTo>
                    <a:pt x="118" y="76"/>
                  </a:lnTo>
                  <a:lnTo>
                    <a:pt x="117" y="62"/>
                  </a:lnTo>
                  <a:lnTo>
                    <a:pt x="115" y="51"/>
                  </a:lnTo>
                  <a:lnTo>
                    <a:pt x="111" y="42"/>
                  </a:lnTo>
                  <a:lnTo>
                    <a:pt x="105" y="33"/>
                  </a:lnTo>
                  <a:lnTo>
                    <a:pt x="99" y="28"/>
                  </a:lnTo>
                  <a:lnTo>
                    <a:pt x="91" y="22"/>
                  </a:lnTo>
                  <a:lnTo>
                    <a:pt x="81" y="20"/>
                  </a:lnTo>
                  <a:lnTo>
                    <a:pt x="69" y="19"/>
                  </a:lnTo>
                  <a:lnTo>
                    <a:pt x="59" y="20"/>
                  </a:lnTo>
                  <a:lnTo>
                    <a:pt x="50" y="23"/>
                  </a:lnTo>
                  <a:lnTo>
                    <a:pt x="42" y="28"/>
                  </a:lnTo>
                  <a:lnTo>
                    <a:pt x="36" y="35"/>
                  </a:lnTo>
                  <a:lnTo>
                    <a:pt x="30" y="42"/>
                  </a:lnTo>
                  <a:lnTo>
                    <a:pt x="27" y="52"/>
                  </a:lnTo>
                  <a:lnTo>
                    <a:pt x="26" y="64"/>
                  </a:lnTo>
                  <a:lnTo>
                    <a:pt x="2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64"/>
            <p:cNvSpPr>
              <a:spLocks noEditPoints="1"/>
            </p:cNvSpPr>
            <p:nvPr userDrawn="1"/>
          </p:nvSpPr>
          <p:spPr bwMode="auto">
            <a:xfrm>
              <a:off x="2236788" y="673100"/>
              <a:ext cx="57150" cy="77787"/>
            </a:xfrm>
            <a:custGeom>
              <a:avLst/>
              <a:gdLst>
                <a:gd name="T0" fmla="*/ 23 w 107"/>
                <a:gd name="T1" fmla="*/ 93 h 149"/>
                <a:gd name="T2" fmla="*/ 23 w 107"/>
                <a:gd name="T3" fmla="*/ 149 h 149"/>
                <a:gd name="T4" fmla="*/ 0 w 107"/>
                <a:gd name="T5" fmla="*/ 149 h 149"/>
                <a:gd name="T6" fmla="*/ 0 w 107"/>
                <a:gd name="T7" fmla="*/ 1 h 149"/>
                <a:gd name="T8" fmla="*/ 22 w 107"/>
                <a:gd name="T9" fmla="*/ 1 h 149"/>
                <a:gd name="T10" fmla="*/ 32 w 107"/>
                <a:gd name="T11" fmla="*/ 0 h 149"/>
                <a:gd name="T12" fmla="*/ 49 w 107"/>
                <a:gd name="T13" fmla="*/ 1 h 149"/>
                <a:gd name="T14" fmla="*/ 65 w 107"/>
                <a:gd name="T15" fmla="*/ 3 h 149"/>
                <a:gd name="T16" fmla="*/ 78 w 107"/>
                <a:gd name="T17" fmla="*/ 7 h 149"/>
                <a:gd name="T18" fmla="*/ 88 w 107"/>
                <a:gd name="T19" fmla="*/ 11 h 149"/>
                <a:gd name="T20" fmla="*/ 95 w 107"/>
                <a:gd name="T21" fmla="*/ 17 h 149"/>
                <a:gd name="T22" fmla="*/ 102 w 107"/>
                <a:gd name="T23" fmla="*/ 24 h 149"/>
                <a:gd name="T24" fmla="*/ 105 w 107"/>
                <a:gd name="T25" fmla="*/ 33 h 149"/>
                <a:gd name="T26" fmla="*/ 107 w 107"/>
                <a:gd name="T27" fmla="*/ 43 h 149"/>
                <a:gd name="T28" fmla="*/ 105 w 107"/>
                <a:gd name="T29" fmla="*/ 56 h 149"/>
                <a:gd name="T30" fmla="*/ 102 w 107"/>
                <a:gd name="T31" fmla="*/ 66 h 149"/>
                <a:gd name="T32" fmla="*/ 97 w 107"/>
                <a:gd name="T33" fmla="*/ 74 h 149"/>
                <a:gd name="T34" fmla="*/ 89 w 107"/>
                <a:gd name="T35" fmla="*/ 82 h 149"/>
                <a:gd name="T36" fmla="*/ 81 w 107"/>
                <a:gd name="T37" fmla="*/ 86 h 149"/>
                <a:gd name="T38" fmla="*/ 69 w 107"/>
                <a:gd name="T39" fmla="*/ 90 h 149"/>
                <a:gd name="T40" fmla="*/ 56 w 107"/>
                <a:gd name="T41" fmla="*/ 93 h 149"/>
                <a:gd name="T42" fmla="*/ 40 w 107"/>
                <a:gd name="T43" fmla="*/ 93 h 149"/>
                <a:gd name="T44" fmla="*/ 35 w 107"/>
                <a:gd name="T45" fmla="*/ 93 h 149"/>
                <a:gd name="T46" fmla="*/ 23 w 107"/>
                <a:gd name="T47" fmla="*/ 93 h 149"/>
                <a:gd name="T48" fmla="*/ 23 w 107"/>
                <a:gd name="T49" fmla="*/ 20 h 149"/>
                <a:gd name="T50" fmla="*/ 23 w 107"/>
                <a:gd name="T51" fmla="*/ 74 h 149"/>
                <a:gd name="T52" fmla="*/ 35 w 107"/>
                <a:gd name="T53" fmla="*/ 74 h 149"/>
                <a:gd name="T54" fmla="*/ 39 w 107"/>
                <a:gd name="T55" fmla="*/ 76 h 149"/>
                <a:gd name="T56" fmla="*/ 49 w 107"/>
                <a:gd name="T57" fmla="*/ 74 h 149"/>
                <a:gd name="T58" fmla="*/ 58 w 107"/>
                <a:gd name="T59" fmla="*/ 73 h 149"/>
                <a:gd name="T60" fmla="*/ 65 w 107"/>
                <a:gd name="T61" fmla="*/ 72 h 149"/>
                <a:gd name="T62" fmla="*/ 72 w 107"/>
                <a:gd name="T63" fmla="*/ 67 h 149"/>
                <a:gd name="T64" fmla="*/ 76 w 107"/>
                <a:gd name="T65" fmla="*/ 64 h 149"/>
                <a:gd name="T66" fmla="*/ 79 w 107"/>
                <a:gd name="T67" fmla="*/ 59 h 149"/>
                <a:gd name="T68" fmla="*/ 82 w 107"/>
                <a:gd name="T69" fmla="*/ 53 h 149"/>
                <a:gd name="T70" fmla="*/ 82 w 107"/>
                <a:gd name="T71" fmla="*/ 46 h 149"/>
                <a:gd name="T72" fmla="*/ 82 w 107"/>
                <a:gd name="T73" fmla="*/ 40 h 149"/>
                <a:gd name="T74" fmla="*/ 79 w 107"/>
                <a:gd name="T75" fmla="*/ 34 h 149"/>
                <a:gd name="T76" fmla="*/ 76 w 107"/>
                <a:gd name="T77" fmla="*/ 28 h 149"/>
                <a:gd name="T78" fmla="*/ 71 w 107"/>
                <a:gd name="T79" fmla="*/ 26 h 149"/>
                <a:gd name="T80" fmla="*/ 63 w 107"/>
                <a:gd name="T81" fmla="*/ 23 h 149"/>
                <a:gd name="T82" fmla="*/ 56 w 107"/>
                <a:gd name="T83" fmla="*/ 20 h 149"/>
                <a:gd name="T84" fmla="*/ 46 w 107"/>
                <a:gd name="T85" fmla="*/ 18 h 149"/>
                <a:gd name="T86" fmla="*/ 36 w 107"/>
                <a:gd name="T87" fmla="*/ 18 h 149"/>
                <a:gd name="T88" fmla="*/ 30 w 107"/>
                <a:gd name="T89" fmla="*/ 18 h 149"/>
                <a:gd name="T90" fmla="*/ 23 w 107"/>
                <a:gd name="T9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49">
                  <a:moveTo>
                    <a:pt x="23" y="93"/>
                  </a:move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22" y="1"/>
                  </a:lnTo>
                  <a:lnTo>
                    <a:pt x="32" y="0"/>
                  </a:lnTo>
                  <a:lnTo>
                    <a:pt x="49" y="1"/>
                  </a:lnTo>
                  <a:lnTo>
                    <a:pt x="65" y="3"/>
                  </a:lnTo>
                  <a:lnTo>
                    <a:pt x="78" y="7"/>
                  </a:lnTo>
                  <a:lnTo>
                    <a:pt x="88" y="11"/>
                  </a:lnTo>
                  <a:lnTo>
                    <a:pt x="95" y="17"/>
                  </a:lnTo>
                  <a:lnTo>
                    <a:pt x="102" y="24"/>
                  </a:lnTo>
                  <a:lnTo>
                    <a:pt x="105" y="33"/>
                  </a:lnTo>
                  <a:lnTo>
                    <a:pt x="107" y="43"/>
                  </a:lnTo>
                  <a:lnTo>
                    <a:pt x="105" y="56"/>
                  </a:lnTo>
                  <a:lnTo>
                    <a:pt x="102" y="66"/>
                  </a:lnTo>
                  <a:lnTo>
                    <a:pt x="97" y="74"/>
                  </a:lnTo>
                  <a:lnTo>
                    <a:pt x="89" y="82"/>
                  </a:lnTo>
                  <a:lnTo>
                    <a:pt x="81" y="86"/>
                  </a:lnTo>
                  <a:lnTo>
                    <a:pt x="69" y="90"/>
                  </a:lnTo>
                  <a:lnTo>
                    <a:pt x="56" y="93"/>
                  </a:lnTo>
                  <a:lnTo>
                    <a:pt x="40" y="93"/>
                  </a:lnTo>
                  <a:lnTo>
                    <a:pt x="35" y="93"/>
                  </a:lnTo>
                  <a:lnTo>
                    <a:pt x="23" y="93"/>
                  </a:lnTo>
                  <a:close/>
                  <a:moveTo>
                    <a:pt x="23" y="20"/>
                  </a:moveTo>
                  <a:lnTo>
                    <a:pt x="23" y="74"/>
                  </a:lnTo>
                  <a:lnTo>
                    <a:pt x="35" y="74"/>
                  </a:lnTo>
                  <a:lnTo>
                    <a:pt x="39" y="76"/>
                  </a:lnTo>
                  <a:lnTo>
                    <a:pt x="49" y="74"/>
                  </a:lnTo>
                  <a:lnTo>
                    <a:pt x="58" y="73"/>
                  </a:lnTo>
                  <a:lnTo>
                    <a:pt x="65" y="72"/>
                  </a:lnTo>
                  <a:lnTo>
                    <a:pt x="72" y="67"/>
                  </a:lnTo>
                  <a:lnTo>
                    <a:pt x="76" y="64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8"/>
                  </a:lnTo>
                  <a:lnTo>
                    <a:pt x="71" y="26"/>
                  </a:lnTo>
                  <a:lnTo>
                    <a:pt x="63" y="23"/>
                  </a:lnTo>
                  <a:lnTo>
                    <a:pt x="56" y="20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auto">
            <a:xfrm>
              <a:off x="2303463" y="671513"/>
              <a:ext cx="50800" cy="80962"/>
            </a:xfrm>
            <a:custGeom>
              <a:avLst/>
              <a:gdLst>
                <a:gd name="T0" fmla="*/ 9 w 97"/>
                <a:gd name="T1" fmla="*/ 127 h 154"/>
                <a:gd name="T2" fmla="*/ 25 w 97"/>
                <a:gd name="T3" fmla="*/ 133 h 154"/>
                <a:gd name="T4" fmla="*/ 44 w 97"/>
                <a:gd name="T5" fmla="*/ 136 h 154"/>
                <a:gd name="T6" fmla="*/ 55 w 97"/>
                <a:gd name="T7" fmla="*/ 134 h 154"/>
                <a:gd name="T8" fmla="*/ 65 w 97"/>
                <a:gd name="T9" fmla="*/ 130 h 154"/>
                <a:gd name="T10" fmla="*/ 71 w 97"/>
                <a:gd name="T11" fmla="*/ 123 h 154"/>
                <a:gd name="T12" fmla="*/ 74 w 97"/>
                <a:gd name="T13" fmla="*/ 112 h 154"/>
                <a:gd name="T14" fmla="*/ 68 w 97"/>
                <a:gd name="T15" fmla="*/ 100 h 154"/>
                <a:gd name="T16" fmla="*/ 61 w 97"/>
                <a:gd name="T17" fmla="*/ 92 h 154"/>
                <a:gd name="T18" fmla="*/ 45 w 97"/>
                <a:gd name="T19" fmla="*/ 85 h 154"/>
                <a:gd name="T20" fmla="*/ 24 w 97"/>
                <a:gd name="T21" fmla="*/ 75 h 154"/>
                <a:gd name="T22" fmla="*/ 11 w 97"/>
                <a:gd name="T23" fmla="*/ 68 h 154"/>
                <a:gd name="T24" fmla="*/ 3 w 97"/>
                <a:gd name="T25" fmla="*/ 58 h 154"/>
                <a:gd name="T26" fmla="*/ 0 w 97"/>
                <a:gd name="T27" fmla="*/ 46 h 154"/>
                <a:gd name="T28" fmla="*/ 0 w 97"/>
                <a:gd name="T29" fmla="*/ 32 h 154"/>
                <a:gd name="T30" fmla="*/ 8 w 97"/>
                <a:gd name="T31" fmla="*/ 17 h 154"/>
                <a:gd name="T32" fmla="*/ 21 w 97"/>
                <a:gd name="T33" fmla="*/ 7 h 154"/>
                <a:gd name="T34" fmla="*/ 38 w 97"/>
                <a:gd name="T35" fmla="*/ 2 h 154"/>
                <a:gd name="T36" fmla="*/ 62 w 97"/>
                <a:gd name="T37" fmla="*/ 2 h 154"/>
                <a:gd name="T38" fmla="*/ 81 w 97"/>
                <a:gd name="T39" fmla="*/ 5 h 154"/>
                <a:gd name="T40" fmla="*/ 81 w 97"/>
                <a:gd name="T41" fmla="*/ 26 h 154"/>
                <a:gd name="T42" fmla="*/ 67 w 97"/>
                <a:gd name="T43" fmla="*/ 20 h 154"/>
                <a:gd name="T44" fmla="*/ 49 w 97"/>
                <a:gd name="T45" fmla="*/ 17 h 154"/>
                <a:gd name="T46" fmla="*/ 38 w 97"/>
                <a:gd name="T47" fmla="*/ 19 h 154"/>
                <a:gd name="T48" fmla="*/ 31 w 97"/>
                <a:gd name="T49" fmla="*/ 23 h 154"/>
                <a:gd name="T50" fmla="*/ 25 w 97"/>
                <a:gd name="T51" fmla="*/ 30 h 154"/>
                <a:gd name="T52" fmla="*/ 24 w 97"/>
                <a:gd name="T53" fmla="*/ 39 h 154"/>
                <a:gd name="T54" fmla="*/ 26 w 97"/>
                <a:gd name="T55" fmla="*/ 49 h 154"/>
                <a:gd name="T56" fmla="*/ 32 w 97"/>
                <a:gd name="T57" fmla="*/ 56 h 154"/>
                <a:gd name="T58" fmla="*/ 51 w 97"/>
                <a:gd name="T59" fmla="*/ 66 h 154"/>
                <a:gd name="T60" fmla="*/ 73 w 97"/>
                <a:gd name="T61" fmla="*/ 75 h 154"/>
                <a:gd name="T62" fmla="*/ 86 w 97"/>
                <a:gd name="T63" fmla="*/ 84 h 154"/>
                <a:gd name="T64" fmla="*/ 93 w 97"/>
                <a:gd name="T65" fmla="*/ 94 h 154"/>
                <a:gd name="T66" fmla="*/ 96 w 97"/>
                <a:gd name="T67" fmla="*/ 107 h 154"/>
                <a:gd name="T68" fmla="*/ 96 w 97"/>
                <a:gd name="T69" fmla="*/ 123 h 154"/>
                <a:gd name="T70" fmla="*/ 88 w 97"/>
                <a:gd name="T71" fmla="*/ 137 h 154"/>
                <a:gd name="T72" fmla="*/ 73 w 97"/>
                <a:gd name="T73" fmla="*/ 147 h 154"/>
                <a:gd name="T74" fmla="*/ 52 w 97"/>
                <a:gd name="T75" fmla="*/ 153 h 154"/>
                <a:gd name="T76" fmla="*/ 29 w 97"/>
                <a:gd name="T77" fmla="*/ 154 h 154"/>
                <a:gd name="T78" fmla="*/ 9 w 97"/>
                <a:gd name="T79" fmla="*/ 14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4">
                  <a:moveTo>
                    <a:pt x="0" y="144"/>
                  </a:moveTo>
                  <a:lnTo>
                    <a:pt x="9" y="127"/>
                  </a:lnTo>
                  <a:lnTo>
                    <a:pt x="16" y="130"/>
                  </a:lnTo>
                  <a:lnTo>
                    <a:pt x="25" y="133"/>
                  </a:lnTo>
                  <a:lnTo>
                    <a:pt x="35" y="136"/>
                  </a:lnTo>
                  <a:lnTo>
                    <a:pt x="44" y="136"/>
                  </a:lnTo>
                  <a:lnTo>
                    <a:pt x="49" y="136"/>
                  </a:lnTo>
                  <a:lnTo>
                    <a:pt x="55" y="134"/>
                  </a:lnTo>
                  <a:lnTo>
                    <a:pt x="61" y="133"/>
                  </a:lnTo>
                  <a:lnTo>
                    <a:pt x="65" y="130"/>
                  </a:lnTo>
                  <a:lnTo>
                    <a:pt x="68" y="125"/>
                  </a:lnTo>
                  <a:lnTo>
                    <a:pt x="71" y="123"/>
                  </a:lnTo>
                  <a:lnTo>
                    <a:pt x="73" y="118"/>
                  </a:lnTo>
                  <a:lnTo>
                    <a:pt x="74" y="112"/>
                  </a:lnTo>
                  <a:lnTo>
                    <a:pt x="73" y="105"/>
                  </a:lnTo>
                  <a:lnTo>
                    <a:pt x="68" y="100"/>
                  </a:lnTo>
                  <a:lnTo>
                    <a:pt x="65" y="95"/>
                  </a:lnTo>
                  <a:lnTo>
                    <a:pt x="61" y="92"/>
                  </a:lnTo>
                  <a:lnTo>
                    <a:pt x="54" y="88"/>
                  </a:lnTo>
                  <a:lnTo>
                    <a:pt x="45" y="85"/>
                  </a:lnTo>
                  <a:lnTo>
                    <a:pt x="32" y="79"/>
                  </a:lnTo>
                  <a:lnTo>
                    <a:pt x="24" y="75"/>
                  </a:lnTo>
                  <a:lnTo>
                    <a:pt x="16" y="72"/>
                  </a:lnTo>
                  <a:lnTo>
                    <a:pt x="11" y="68"/>
                  </a:lnTo>
                  <a:lnTo>
                    <a:pt x="8" y="62"/>
                  </a:lnTo>
                  <a:lnTo>
                    <a:pt x="3" y="58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8" y="17"/>
                  </a:lnTo>
                  <a:lnTo>
                    <a:pt x="13" y="12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62" y="2"/>
                  </a:lnTo>
                  <a:lnTo>
                    <a:pt x="73" y="3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81" y="26"/>
                  </a:lnTo>
                  <a:lnTo>
                    <a:pt x="75" y="23"/>
                  </a:lnTo>
                  <a:lnTo>
                    <a:pt x="67" y="20"/>
                  </a:lnTo>
                  <a:lnTo>
                    <a:pt x="58" y="19"/>
                  </a:lnTo>
                  <a:lnTo>
                    <a:pt x="49" y="17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5" y="30"/>
                  </a:lnTo>
                  <a:lnTo>
                    <a:pt x="24" y="35"/>
                  </a:lnTo>
                  <a:lnTo>
                    <a:pt x="24" y="39"/>
                  </a:lnTo>
                  <a:lnTo>
                    <a:pt x="24" y="45"/>
                  </a:lnTo>
                  <a:lnTo>
                    <a:pt x="26" y="49"/>
                  </a:lnTo>
                  <a:lnTo>
                    <a:pt x="29" y="53"/>
                  </a:lnTo>
                  <a:lnTo>
                    <a:pt x="32" y="56"/>
                  </a:lnTo>
                  <a:lnTo>
                    <a:pt x="39" y="61"/>
                  </a:lnTo>
                  <a:lnTo>
                    <a:pt x="51" y="66"/>
                  </a:lnTo>
                  <a:lnTo>
                    <a:pt x="65" y="72"/>
                  </a:lnTo>
                  <a:lnTo>
                    <a:pt x="73" y="75"/>
                  </a:lnTo>
                  <a:lnTo>
                    <a:pt x="80" y="79"/>
                  </a:lnTo>
                  <a:lnTo>
                    <a:pt x="86" y="84"/>
                  </a:lnTo>
                  <a:lnTo>
                    <a:pt x="90" y="89"/>
                  </a:lnTo>
                  <a:lnTo>
                    <a:pt x="93" y="94"/>
                  </a:lnTo>
                  <a:lnTo>
                    <a:pt x="94" y="100"/>
                  </a:lnTo>
                  <a:lnTo>
                    <a:pt x="96" y="107"/>
                  </a:lnTo>
                  <a:lnTo>
                    <a:pt x="97" y="114"/>
                  </a:lnTo>
                  <a:lnTo>
                    <a:pt x="96" y="123"/>
                  </a:lnTo>
                  <a:lnTo>
                    <a:pt x="93" y="130"/>
                  </a:lnTo>
                  <a:lnTo>
                    <a:pt x="88" y="137"/>
                  </a:lnTo>
                  <a:lnTo>
                    <a:pt x="81" y="143"/>
                  </a:lnTo>
                  <a:lnTo>
                    <a:pt x="73" y="147"/>
                  </a:lnTo>
                  <a:lnTo>
                    <a:pt x="62" y="151"/>
                  </a:lnTo>
                  <a:lnTo>
                    <a:pt x="52" y="153"/>
                  </a:lnTo>
                  <a:lnTo>
                    <a:pt x="39" y="154"/>
                  </a:lnTo>
                  <a:lnTo>
                    <a:pt x="29" y="154"/>
                  </a:lnTo>
                  <a:lnTo>
                    <a:pt x="18" y="151"/>
                  </a:lnTo>
                  <a:lnTo>
                    <a:pt x="9" y="14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66"/>
            <p:cNvSpPr>
              <a:spLocks/>
            </p:cNvSpPr>
            <p:nvPr userDrawn="1"/>
          </p:nvSpPr>
          <p:spPr bwMode="auto">
            <a:xfrm>
              <a:off x="2368550" y="673100"/>
              <a:ext cx="63500" cy="77787"/>
            </a:xfrm>
            <a:custGeom>
              <a:avLst/>
              <a:gdLst>
                <a:gd name="T0" fmla="*/ 95 w 121"/>
                <a:gd name="T1" fmla="*/ 148 h 148"/>
                <a:gd name="T2" fmla="*/ 48 w 121"/>
                <a:gd name="T3" fmla="*/ 81 h 148"/>
                <a:gd name="T4" fmla="*/ 25 w 121"/>
                <a:gd name="T5" fmla="*/ 108 h 148"/>
                <a:gd name="T6" fmla="*/ 25 w 121"/>
                <a:gd name="T7" fmla="*/ 148 h 148"/>
                <a:gd name="T8" fmla="*/ 0 w 121"/>
                <a:gd name="T9" fmla="*/ 148 h 148"/>
                <a:gd name="T10" fmla="*/ 0 w 121"/>
                <a:gd name="T11" fmla="*/ 0 h 148"/>
                <a:gd name="T12" fmla="*/ 25 w 121"/>
                <a:gd name="T13" fmla="*/ 0 h 148"/>
                <a:gd name="T14" fmla="*/ 25 w 121"/>
                <a:gd name="T15" fmla="*/ 81 h 148"/>
                <a:gd name="T16" fmla="*/ 88 w 121"/>
                <a:gd name="T17" fmla="*/ 0 h 148"/>
                <a:gd name="T18" fmla="*/ 114 w 121"/>
                <a:gd name="T19" fmla="*/ 0 h 148"/>
                <a:gd name="T20" fmla="*/ 62 w 121"/>
                <a:gd name="T21" fmla="*/ 65 h 148"/>
                <a:gd name="T22" fmla="*/ 121 w 121"/>
                <a:gd name="T23" fmla="*/ 148 h 148"/>
                <a:gd name="T24" fmla="*/ 95 w 121"/>
                <a:gd name="T2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48">
                  <a:moveTo>
                    <a:pt x="95" y="148"/>
                  </a:moveTo>
                  <a:lnTo>
                    <a:pt x="48" y="81"/>
                  </a:lnTo>
                  <a:lnTo>
                    <a:pt x="25" y="108"/>
                  </a:lnTo>
                  <a:lnTo>
                    <a:pt x="25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1"/>
                  </a:lnTo>
                  <a:lnTo>
                    <a:pt x="88" y="0"/>
                  </a:lnTo>
                  <a:lnTo>
                    <a:pt x="114" y="0"/>
                  </a:lnTo>
                  <a:lnTo>
                    <a:pt x="62" y="65"/>
                  </a:lnTo>
                  <a:lnTo>
                    <a:pt x="121" y="148"/>
                  </a:lnTo>
                  <a:lnTo>
                    <a:pt x="95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67"/>
            <p:cNvSpPr>
              <a:spLocks noEditPoints="1"/>
            </p:cNvSpPr>
            <p:nvPr userDrawn="1"/>
          </p:nvSpPr>
          <p:spPr bwMode="auto">
            <a:xfrm>
              <a:off x="2432050" y="649288"/>
              <a:ext cx="74613" cy="101600"/>
            </a:xfrm>
            <a:custGeom>
              <a:avLst/>
              <a:gdLst>
                <a:gd name="T0" fmla="*/ 115 w 141"/>
                <a:gd name="T1" fmla="*/ 194 h 194"/>
                <a:gd name="T2" fmla="*/ 104 w 141"/>
                <a:gd name="T3" fmla="*/ 163 h 194"/>
                <a:gd name="T4" fmla="*/ 39 w 141"/>
                <a:gd name="T5" fmla="*/ 163 h 194"/>
                <a:gd name="T6" fmla="*/ 26 w 141"/>
                <a:gd name="T7" fmla="*/ 194 h 194"/>
                <a:gd name="T8" fmla="*/ 0 w 141"/>
                <a:gd name="T9" fmla="*/ 194 h 194"/>
                <a:gd name="T10" fmla="*/ 71 w 141"/>
                <a:gd name="T11" fmla="*/ 45 h 194"/>
                <a:gd name="T12" fmla="*/ 77 w 141"/>
                <a:gd name="T13" fmla="*/ 45 h 194"/>
                <a:gd name="T14" fmla="*/ 141 w 141"/>
                <a:gd name="T15" fmla="*/ 194 h 194"/>
                <a:gd name="T16" fmla="*/ 115 w 141"/>
                <a:gd name="T17" fmla="*/ 194 h 194"/>
                <a:gd name="T18" fmla="*/ 72 w 141"/>
                <a:gd name="T19" fmla="*/ 84 h 194"/>
                <a:gd name="T20" fmla="*/ 46 w 141"/>
                <a:gd name="T21" fmla="*/ 148 h 194"/>
                <a:gd name="T22" fmla="*/ 97 w 141"/>
                <a:gd name="T23" fmla="*/ 148 h 194"/>
                <a:gd name="T24" fmla="*/ 72 w 141"/>
                <a:gd name="T25" fmla="*/ 84 h 194"/>
                <a:gd name="T26" fmla="*/ 101 w 141"/>
                <a:gd name="T27" fmla="*/ 0 h 194"/>
                <a:gd name="T28" fmla="*/ 74 w 141"/>
                <a:gd name="T29" fmla="*/ 35 h 194"/>
                <a:gd name="T30" fmla="*/ 58 w 141"/>
                <a:gd name="T31" fmla="*/ 35 h 194"/>
                <a:gd name="T32" fmla="*/ 78 w 141"/>
                <a:gd name="T33" fmla="*/ 0 h 194"/>
                <a:gd name="T34" fmla="*/ 101 w 141"/>
                <a:gd name="T3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94">
                  <a:moveTo>
                    <a:pt x="115" y="194"/>
                  </a:moveTo>
                  <a:lnTo>
                    <a:pt x="104" y="163"/>
                  </a:lnTo>
                  <a:lnTo>
                    <a:pt x="39" y="163"/>
                  </a:lnTo>
                  <a:lnTo>
                    <a:pt x="26" y="194"/>
                  </a:lnTo>
                  <a:lnTo>
                    <a:pt x="0" y="194"/>
                  </a:lnTo>
                  <a:lnTo>
                    <a:pt x="71" y="45"/>
                  </a:lnTo>
                  <a:lnTo>
                    <a:pt x="77" y="45"/>
                  </a:lnTo>
                  <a:lnTo>
                    <a:pt x="141" y="194"/>
                  </a:lnTo>
                  <a:lnTo>
                    <a:pt x="115" y="194"/>
                  </a:lnTo>
                  <a:close/>
                  <a:moveTo>
                    <a:pt x="72" y="84"/>
                  </a:moveTo>
                  <a:lnTo>
                    <a:pt x="46" y="148"/>
                  </a:lnTo>
                  <a:lnTo>
                    <a:pt x="97" y="148"/>
                  </a:lnTo>
                  <a:lnTo>
                    <a:pt x="72" y="84"/>
                  </a:lnTo>
                  <a:close/>
                  <a:moveTo>
                    <a:pt x="101" y="0"/>
                  </a:moveTo>
                  <a:lnTo>
                    <a:pt x="74" y="35"/>
                  </a:lnTo>
                  <a:lnTo>
                    <a:pt x="58" y="35"/>
                  </a:lnTo>
                  <a:lnTo>
                    <a:pt x="7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auto">
            <a:xfrm>
              <a:off x="2554288" y="673100"/>
              <a:ext cx="63500" cy="79375"/>
            </a:xfrm>
            <a:custGeom>
              <a:avLst/>
              <a:gdLst>
                <a:gd name="T0" fmla="*/ 0 w 121"/>
                <a:gd name="T1" fmla="*/ 0 h 151"/>
                <a:gd name="T2" fmla="*/ 24 w 121"/>
                <a:gd name="T3" fmla="*/ 0 h 151"/>
                <a:gd name="T4" fmla="*/ 24 w 121"/>
                <a:gd name="T5" fmla="*/ 102 h 151"/>
                <a:gd name="T6" fmla="*/ 24 w 121"/>
                <a:gd name="T7" fmla="*/ 108 h 151"/>
                <a:gd name="T8" fmla="*/ 26 w 121"/>
                <a:gd name="T9" fmla="*/ 114 h 151"/>
                <a:gd name="T10" fmla="*/ 29 w 121"/>
                <a:gd name="T11" fmla="*/ 120 h 151"/>
                <a:gd name="T12" fmla="*/ 33 w 121"/>
                <a:gd name="T13" fmla="*/ 124 h 151"/>
                <a:gd name="T14" fmla="*/ 39 w 121"/>
                <a:gd name="T15" fmla="*/ 128 h 151"/>
                <a:gd name="T16" fmla="*/ 44 w 121"/>
                <a:gd name="T17" fmla="*/ 131 h 151"/>
                <a:gd name="T18" fmla="*/ 52 w 121"/>
                <a:gd name="T19" fmla="*/ 133 h 151"/>
                <a:gd name="T20" fmla="*/ 60 w 121"/>
                <a:gd name="T21" fmla="*/ 133 h 151"/>
                <a:gd name="T22" fmla="*/ 68 w 121"/>
                <a:gd name="T23" fmla="*/ 133 h 151"/>
                <a:gd name="T24" fmla="*/ 75 w 121"/>
                <a:gd name="T25" fmla="*/ 131 h 151"/>
                <a:gd name="T26" fmla="*/ 82 w 121"/>
                <a:gd name="T27" fmla="*/ 128 h 151"/>
                <a:gd name="T28" fmla="*/ 88 w 121"/>
                <a:gd name="T29" fmla="*/ 124 h 151"/>
                <a:gd name="T30" fmla="*/ 92 w 121"/>
                <a:gd name="T31" fmla="*/ 120 h 151"/>
                <a:gd name="T32" fmla="*/ 95 w 121"/>
                <a:gd name="T33" fmla="*/ 114 h 151"/>
                <a:gd name="T34" fmla="*/ 96 w 121"/>
                <a:gd name="T35" fmla="*/ 108 h 151"/>
                <a:gd name="T36" fmla="*/ 98 w 121"/>
                <a:gd name="T37" fmla="*/ 101 h 151"/>
                <a:gd name="T38" fmla="*/ 98 w 121"/>
                <a:gd name="T39" fmla="*/ 0 h 151"/>
                <a:gd name="T40" fmla="*/ 121 w 121"/>
                <a:gd name="T41" fmla="*/ 0 h 151"/>
                <a:gd name="T42" fmla="*/ 121 w 121"/>
                <a:gd name="T43" fmla="*/ 104 h 151"/>
                <a:gd name="T44" fmla="*/ 119 w 121"/>
                <a:gd name="T45" fmla="*/ 114 h 151"/>
                <a:gd name="T46" fmla="*/ 117 w 121"/>
                <a:gd name="T47" fmla="*/ 124 h 151"/>
                <a:gd name="T48" fmla="*/ 111 w 121"/>
                <a:gd name="T49" fmla="*/ 131 h 151"/>
                <a:gd name="T50" fmla="*/ 105 w 121"/>
                <a:gd name="T51" fmla="*/ 138 h 151"/>
                <a:gd name="T52" fmla="*/ 95 w 121"/>
                <a:gd name="T53" fmla="*/ 144 h 151"/>
                <a:gd name="T54" fmla="*/ 85 w 121"/>
                <a:gd name="T55" fmla="*/ 148 h 151"/>
                <a:gd name="T56" fmla="*/ 73 w 121"/>
                <a:gd name="T57" fmla="*/ 150 h 151"/>
                <a:gd name="T58" fmla="*/ 60 w 121"/>
                <a:gd name="T59" fmla="*/ 151 h 151"/>
                <a:gd name="T60" fmla="*/ 47 w 121"/>
                <a:gd name="T61" fmla="*/ 150 h 151"/>
                <a:gd name="T62" fmla="*/ 34 w 121"/>
                <a:gd name="T63" fmla="*/ 148 h 151"/>
                <a:gd name="T64" fmla="*/ 24 w 121"/>
                <a:gd name="T65" fmla="*/ 144 h 151"/>
                <a:gd name="T66" fmla="*/ 16 w 121"/>
                <a:gd name="T67" fmla="*/ 138 h 151"/>
                <a:gd name="T68" fmla="*/ 8 w 121"/>
                <a:gd name="T69" fmla="*/ 133 h 151"/>
                <a:gd name="T70" fmla="*/ 4 w 121"/>
                <a:gd name="T71" fmla="*/ 124 h 151"/>
                <a:gd name="T72" fmla="*/ 1 w 121"/>
                <a:gd name="T73" fmla="*/ 114 h 151"/>
                <a:gd name="T74" fmla="*/ 0 w 121"/>
                <a:gd name="T75" fmla="*/ 104 h 151"/>
                <a:gd name="T76" fmla="*/ 0 w 121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151">
                  <a:moveTo>
                    <a:pt x="0" y="0"/>
                  </a:moveTo>
                  <a:lnTo>
                    <a:pt x="24" y="0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26" y="114"/>
                  </a:lnTo>
                  <a:lnTo>
                    <a:pt x="29" y="120"/>
                  </a:lnTo>
                  <a:lnTo>
                    <a:pt x="33" y="124"/>
                  </a:lnTo>
                  <a:lnTo>
                    <a:pt x="39" y="128"/>
                  </a:lnTo>
                  <a:lnTo>
                    <a:pt x="44" y="131"/>
                  </a:lnTo>
                  <a:lnTo>
                    <a:pt x="52" y="133"/>
                  </a:lnTo>
                  <a:lnTo>
                    <a:pt x="60" y="133"/>
                  </a:lnTo>
                  <a:lnTo>
                    <a:pt x="68" y="133"/>
                  </a:lnTo>
                  <a:lnTo>
                    <a:pt x="75" y="131"/>
                  </a:lnTo>
                  <a:lnTo>
                    <a:pt x="82" y="128"/>
                  </a:lnTo>
                  <a:lnTo>
                    <a:pt x="88" y="124"/>
                  </a:lnTo>
                  <a:lnTo>
                    <a:pt x="92" y="120"/>
                  </a:lnTo>
                  <a:lnTo>
                    <a:pt x="95" y="114"/>
                  </a:lnTo>
                  <a:lnTo>
                    <a:pt x="96" y="108"/>
                  </a:lnTo>
                  <a:lnTo>
                    <a:pt x="98" y="10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21" y="104"/>
                  </a:lnTo>
                  <a:lnTo>
                    <a:pt x="119" y="114"/>
                  </a:lnTo>
                  <a:lnTo>
                    <a:pt x="117" y="124"/>
                  </a:lnTo>
                  <a:lnTo>
                    <a:pt x="111" y="131"/>
                  </a:lnTo>
                  <a:lnTo>
                    <a:pt x="105" y="138"/>
                  </a:lnTo>
                  <a:lnTo>
                    <a:pt x="95" y="144"/>
                  </a:lnTo>
                  <a:lnTo>
                    <a:pt x="85" y="148"/>
                  </a:lnTo>
                  <a:lnTo>
                    <a:pt x="73" y="150"/>
                  </a:lnTo>
                  <a:lnTo>
                    <a:pt x="60" y="151"/>
                  </a:lnTo>
                  <a:lnTo>
                    <a:pt x="47" y="150"/>
                  </a:lnTo>
                  <a:lnTo>
                    <a:pt x="34" y="148"/>
                  </a:lnTo>
                  <a:lnTo>
                    <a:pt x="24" y="144"/>
                  </a:lnTo>
                  <a:lnTo>
                    <a:pt x="16" y="138"/>
                  </a:lnTo>
                  <a:lnTo>
                    <a:pt x="8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auto">
            <a:xfrm>
              <a:off x="2636838" y="673100"/>
              <a:ext cx="61913" cy="79375"/>
            </a:xfrm>
            <a:custGeom>
              <a:avLst/>
              <a:gdLst>
                <a:gd name="T0" fmla="*/ 111 w 119"/>
                <a:gd name="T1" fmla="*/ 151 h 151"/>
                <a:gd name="T2" fmla="*/ 24 w 119"/>
                <a:gd name="T3" fmla="*/ 42 h 151"/>
                <a:gd name="T4" fmla="*/ 24 w 119"/>
                <a:gd name="T5" fmla="*/ 148 h 151"/>
                <a:gd name="T6" fmla="*/ 0 w 119"/>
                <a:gd name="T7" fmla="*/ 148 h 151"/>
                <a:gd name="T8" fmla="*/ 0 w 119"/>
                <a:gd name="T9" fmla="*/ 0 h 151"/>
                <a:gd name="T10" fmla="*/ 11 w 119"/>
                <a:gd name="T11" fmla="*/ 0 h 151"/>
                <a:gd name="T12" fmla="*/ 97 w 119"/>
                <a:gd name="T13" fmla="*/ 102 h 151"/>
                <a:gd name="T14" fmla="*/ 97 w 119"/>
                <a:gd name="T15" fmla="*/ 0 h 151"/>
                <a:gd name="T16" fmla="*/ 119 w 119"/>
                <a:gd name="T17" fmla="*/ 0 h 151"/>
                <a:gd name="T18" fmla="*/ 119 w 119"/>
                <a:gd name="T19" fmla="*/ 151 h 151"/>
                <a:gd name="T20" fmla="*/ 111 w 119"/>
                <a:gd name="T2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151">
                  <a:moveTo>
                    <a:pt x="111" y="151"/>
                  </a:moveTo>
                  <a:lnTo>
                    <a:pt x="24" y="42"/>
                  </a:lnTo>
                  <a:lnTo>
                    <a:pt x="24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97" y="102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19" y="151"/>
                  </a:lnTo>
                  <a:lnTo>
                    <a:pt x="1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Rectangle 70"/>
            <p:cNvSpPr>
              <a:spLocks noChangeArrowheads="1"/>
            </p:cNvSpPr>
            <p:nvPr userDrawn="1"/>
          </p:nvSpPr>
          <p:spPr bwMode="auto">
            <a:xfrm>
              <a:off x="2719388" y="673100"/>
              <a:ext cx="12700" cy="777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auto">
            <a:xfrm>
              <a:off x="2752725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79 w 102"/>
                <a:gd name="T5" fmla="*/ 59 h 148"/>
                <a:gd name="T6" fmla="*/ 79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79" y="59"/>
                  </a:lnTo>
                  <a:lnTo>
                    <a:pt x="79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2"/>
            <p:cNvSpPr>
              <a:spLocks/>
            </p:cNvSpPr>
            <p:nvPr userDrawn="1"/>
          </p:nvSpPr>
          <p:spPr bwMode="auto">
            <a:xfrm>
              <a:off x="1933575" y="806450"/>
              <a:ext cx="47625" cy="77787"/>
            </a:xfrm>
            <a:custGeom>
              <a:avLst/>
              <a:gdLst>
                <a:gd name="T0" fmla="*/ 20 w 88"/>
                <a:gd name="T1" fmla="*/ 17 h 148"/>
                <a:gd name="T2" fmla="*/ 20 w 88"/>
                <a:gd name="T3" fmla="*/ 59 h 148"/>
                <a:gd name="T4" fmla="*/ 69 w 88"/>
                <a:gd name="T5" fmla="*/ 59 h 148"/>
                <a:gd name="T6" fmla="*/ 69 w 88"/>
                <a:gd name="T7" fmla="*/ 76 h 148"/>
                <a:gd name="T8" fmla="*/ 20 w 88"/>
                <a:gd name="T9" fmla="*/ 76 h 148"/>
                <a:gd name="T10" fmla="*/ 20 w 88"/>
                <a:gd name="T11" fmla="*/ 129 h 148"/>
                <a:gd name="T12" fmla="*/ 86 w 88"/>
                <a:gd name="T13" fmla="*/ 129 h 148"/>
                <a:gd name="T14" fmla="*/ 86 w 88"/>
                <a:gd name="T15" fmla="*/ 148 h 148"/>
                <a:gd name="T16" fmla="*/ 0 w 88"/>
                <a:gd name="T17" fmla="*/ 148 h 148"/>
                <a:gd name="T18" fmla="*/ 0 w 88"/>
                <a:gd name="T19" fmla="*/ 0 h 148"/>
                <a:gd name="T20" fmla="*/ 88 w 88"/>
                <a:gd name="T21" fmla="*/ 0 h 148"/>
                <a:gd name="T22" fmla="*/ 88 w 88"/>
                <a:gd name="T23" fmla="*/ 17 h 148"/>
                <a:gd name="T24" fmla="*/ 20 w 88"/>
                <a:gd name="T25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48">
                  <a:moveTo>
                    <a:pt x="20" y="17"/>
                  </a:moveTo>
                  <a:lnTo>
                    <a:pt x="20" y="59"/>
                  </a:lnTo>
                  <a:lnTo>
                    <a:pt x="69" y="59"/>
                  </a:lnTo>
                  <a:lnTo>
                    <a:pt x="69" y="76"/>
                  </a:lnTo>
                  <a:lnTo>
                    <a:pt x="20" y="76"/>
                  </a:lnTo>
                  <a:lnTo>
                    <a:pt x="20" y="129"/>
                  </a:lnTo>
                  <a:lnTo>
                    <a:pt x="86" y="129"/>
                  </a:lnTo>
                  <a:lnTo>
                    <a:pt x="86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7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3"/>
            <p:cNvSpPr>
              <a:spLocks/>
            </p:cNvSpPr>
            <p:nvPr userDrawn="1"/>
          </p:nvSpPr>
          <p:spPr bwMode="auto">
            <a:xfrm>
              <a:off x="1982788" y="825500"/>
              <a:ext cx="53975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7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7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4"/>
            <p:cNvSpPr>
              <a:spLocks/>
            </p:cNvSpPr>
            <p:nvPr userDrawn="1"/>
          </p:nvSpPr>
          <p:spPr bwMode="auto">
            <a:xfrm>
              <a:off x="2043113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0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4 w 65"/>
                <a:gd name="T9" fmla="*/ 19 h 111"/>
                <a:gd name="T10" fmla="*/ 30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0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4 w 65"/>
                <a:gd name="T33" fmla="*/ 12 h 111"/>
                <a:gd name="T34" fmla="*/ 32 w 65"/>
                <a:gd name="T35" fmla="*/ 4 h 111"/>
                <a:gd name="T36" fmla="*/ 40 w 65"/>
                <a:gd name="T37" fmla="*/ 1 h 111"/>
                <a:gd name="T38" fmla="*/ 50 w 65"/>
                <a:gd name="T39" fmla="*/ 0 h 111"/>
                <a:gd name="T40" fmla="*/ 56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0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5"/>
            <p:cNvSpPr>
              <a:spLocks noEditPoints="1"/>
            </p:cNvSpPr>
            <p:nvPr userDrawn="1"/>
          </p:nvSpPr>
          <p:spPr bwMode="auto">
            <a:xfrm>
              <a:off x="2079625" y="825500"/>
              <a:ext cx="52388" cy="58737"/>
            </a:xfrm>
            <a:custGeom>
              <a:avLst/>
              <a:gdLst>
                <a:gd name="T0" fmla="*/ 1 w 99"/>
                <a:gd name="T1" fmla="*/ 45 h 112"/>
                <a:gd name="T2" fmla="*/ 8 w 99"/>
                <a:gd name="T3" fmla="*/ 25 h 112"/>
                <a:gd name="T4" fmla="*/ 21 w 99"/>
                <a:gd name="T5" fmla="*/ 9 h 112"/>
                <a:gd name="T6" fmla="*/ 39 w 99"/>
                <a:gd name="T7" fmla="*/ 1 h 112"/>
                <a:gd name="T8" fmla="*/ 60 w 99"/>
                <a:gd name="T9" fmla="*/ 1 h 112"/>
                <a:gd name="T10" fmla="*/ 79 w 99"/>
                <a:gd name="T11" fmla="*/ 9 h 112"/>
                <a:gd name="T12" fmla="*/ 92 w 99"/>
                <a:gd name="T13" fmla="*/ 23 h 112"/>
                <a:gd name="T14" fmla="*/ 98 w 99"/>
                <a:gd name="T15" fmla="*/ 43 h 112"/>
                <a:gd name="T16" fmla="*/ 98 w 99"/>
                <a:gd name="T17" fmla="*/ 69 h 112"/>
                <a:gd name="T18" fmla="*/ 90 w 99"/>
                <a:gd name="T19" fmla="*/ 89 h 112"/>
                <a:gd name="T20" fmla="*/ 77 w 99"/>
                <a:gd name="T21" fmla="*/ 104 h 112"/>
                <a:gd name="T22" fmla="*/ 60 w 99"/>
                <a:gd name="T23" fmla="*/ 112 h 112"/>
                <a:gd name="T24" fmla="*/ 39 w 99"/>
                <a:gd name="T25" fmla="*/ 112 h 112"/>
                <a:gd name="T26" fmla="*/ 20 w 99"/>
                <a:gd name="T27" fmla="*/ 104 h 112"/>
                <a:gd name="T28" fmla="*/ 7 w 99"/>
                <a:gd name="T29" fmla="*/ 89 h 112"/>
                <a:gd name="T30" fmla="*/ 1 w 99"/>
                <a:gd name="T31" fmla="*/ 68 h 112"/>
                <a:gd name="T32" fmla="*/ 20 w 99"/>
                <a:gd name="T33" fmla="*/ 56 h 112"/>
                <a:gd name="T34" fmla="*/ 23 w 99"/>
                <a:gd name="T35" fmla="*/ 73 h 112"/>
                <a:gd name="T36" fmla="*/ 27 w 99"/>
                <a:gd name="T37" fmla="*/ 86 h 112"/>
                <a:gd name="T38" fmla="*/ 37 w 99"/>
                <a:gd name="T39" fmla="*/ 95 h 112"/>
                <a:gd name="T40" fmla="*/ 49 w 99"/>
                <a:gd name="T41" fmla="*/ 97 h 112"/>
                <a:gd name="T42" fmla="*/ 62 w 99"/>
                <a:gd name="T43" fmla="*/ 94 h 112"/>
                <a:gd name="T44" fmla="*/ 70 w 99"/>
                <a:gd name="T45" fmla="*/ 86 h 112"/>
                <a:gd name="T46" fmla="*/ 76 w 99"/>
                <a:gd name="T47" fmla="*/ 73 h 112"/>
                <a:gd name="T48" fmla="*/ 77 w 99"/>
                <a:gd name="T49" fmla="*/ 56 h 112"/>
                <a:gd name="T50" fmla="*/ 76 w 99"/>
                <a:gd name="T51" fmla="*/ 39 h 112"/>
                <a:gd name="T52" fmla="*/ 70 w 99"/>
                <a:gd name="T53" fmla="*/ 26 h 112"/>
                <a:gd name="T54" fmla="*/ 62 w 99"/>
                <a:gd name="T55" fmla="*/ 19 h 112"/>
                <a:gd name="T56" fmla="*/ 49 w 99"/>
                <a:gd name="T57" fmla="*/ 16 h 112"/>
                <a:gd name="T58" fmla="*/ 37 w 99"/>
                <a:gd name="T59" fmla="*/ 19 h 112"/>
                <a:gd name="T60" fmla="*/ 28 w 99"/>
                <a:gd name="T61" fmla="*/ 26 h 112"/>
                <a:gd name="T62" fmla="*/ 23 w 99"/>
                <a:gd name="T63" fmla="*/ 39 h 112"/>
                <a:gd name="T64" fmla="*/ 20 w 99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12">
                  <a:moveTo>
                    <a:pt x="0" y="56"/>
                  </a:moveTo>
                  <a:lnTo>
                    <a:pt x="1" y="45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14" y="16"/>
                  </a:lnTo>
                  <a:lnTo>
                    <a:pt x="21" y="9"/>
                  </a:lnTo>
                  <a:lnTo>
                    <a:pt x="30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4"/>
                  </a:lnTo>
                  <a:lnTo>
                    <a:pt x="79" y="9"/>
                  </a:lnTo>
                  <a:lnTo>
                    <a:pt x="86" y="14"/>
                  </a:lnTo>
                  <a:lnTo>
                    <a:pt x="92" y="23"/>
                  </a:lnTo>
                  <a:lnTo>
                    <a:pt x="95" y="33"/>
                  </a:lnTo>
                  <a:lnTo>
                    <a:pt x="98" y="43"/>
                  </a:lnTo>
                  <a:lnTo>
                    <a:pt x="99" y="56"/>
                  </a:lnTo>
                  <a:lnTo>
                    <a:pt x="98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70" y="109"/>
                  </a:lnTo>
                  <a:lnTo>
                    <a:pt x="60" y="112"/>
                  </a:lnTo>
                  <a:lnTo>
                    <a:pt x="49" y="112"/>
                  </a:lnTo>
                  <a:lnTo>
                    <a:pt x="39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9"/>
                  </a:lnTo>
                  <a:lnTo>
                    <a:pt x="4" y="79"/>
                  </a:lnTo>
                  <a:lnTo>
                    <a:pt x="1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6"/>
                  </a:lnTo>
                  <a:lnTo>
                    <a:pt x="23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7" y="95"/>
                  </a:lnTo>
                  <a:lnTo>
                    <a:pt x="43" y="97"/>
                  </a:lnTo>
                  <a:lnTo>
                    <a:pt x="49" y="97"/>
                  </a:lnTo>
                  <a:lnTo>
                    <a:pt x="56" y="97"/>
                  </a:lnTo>
                  <a:lnTo>
                    <a:pt x="62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5" y="32"/>
                  </a:lnTo>
                  <a:lnTo>
                    <a:pt x="70" y="26"/>
                  </a:lnTo>
                  <a:lnTo>
                    <a:pt x="67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3" y="22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23" y="39"/>
                  </a:lnTo>
                  <a:lnTo>
                    <a:pt x="21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76"/>
            <p:cNvSpPr>
              <a:spLocks noEditPoints="1"/>
            </p:cNvSpPr>
            <p:nvPr userDrawn="1"/>
          </p:nvSpPr>
          <p:spPr bwMode="auto">
            <a:xfrm>
              <a:off x="2139950" y="825500"/>
              <a:ext cx="50800" cy="80962"/>
            </a:xfrm>
            <a:custGeom>
              <a:avLst/>
              <a:gdLst>
                <a:gd name="T0" fmla="*/ 20 w 95"/>
                <a:gd name="T1" fmla="*/ 105 h 153"/>
                <a:gd name="T2" fmla="*/ 20 w 95"/>
                <a:gd name="T3" fmla="*/ 153 h 153"/>
                <a:gd name="T4" fmla="*/ 0 w 95"/>
                <a:gd name="T5" fmla="*/ 153 h 153"/>
                <a:gd name="T6" fmla="*/ 0 w 95"/>
                <a:gd name="T7" fmla="*/ 1 h 153"/>
                <a:gd name="T8" fmla="*/ 20 w 95"/>
                <a:gd name="T9" fmla="*/ 1 h 153"/>
                <a:gd name="T10" fmla="*/ 20 w 95"/>
                <a:gd name="T11" fmla="*/ 12 h 153"/>
                <a:gd name="T12" fmla="*/ 26 w 95"/>
                <a:gd name="T13" fmla="*/ 6 h 153"/>
                <a:gd name="T14" fmla="*/ 32 w 95"/>
                <a:gd name="T15" fmla="*/ 3 h 153"/>
                <a:gd name="T16" fmla="*/ 39 w 95"/>
                <a:gd name="T17" fmla="*/ 1 h 153"/>
                <a:gd name="T18" fmla="*/ 46 w 95"/>
                <a:gd name="T19" fmla="*/ 0 h 153"/>
                <a:gd name="T20" fmla="*/ 58 w 95"/>
                <a:gd name="T21" fmla="*/ 1 h 153"/>
                <a:gd name="T22" fmla="*/ 66 w 95"/>
                <a:gd name="T23" fmla="*/ 4 h 153"/>
                <a:gd name="T24" fmla="*/ 75 w 95"/>
                <a:gd name="T25" fmla="*/ 9 h 153"/>
                <a:gd name="T26" fmla="*/ 82 w 95"/>
                <a:gd name="T27" fmla="*/ 14 h 153"/>
                <a:gd name="T28" fmla="*/ 88 w 95"/>
                <a:gd name="T29" fmla="*/ 23 h 153"/>
                <a:gd name="T30" fmla="*/ 92 w 95"/>
                <a:gd name="T31" fmla="*/ 32 h 153"/>
                <a:gd name="T32" fmla="*/ 94 w 95"/>
                <a:gd name="T33" fmla="*/ 43 h 153"/>
                <a:gd name="T34" fmla="*/ 95 w 95"/>
                <a:gd name="T35" fmla="*/ 56 h 153"/>
                <a:gd name="T36" fmla="*/ 94 w 95"/>
                <a:gd name="T37" fmla="*/ 68 h 153"/>
                <a:gd name="T38" fmla="*/ 92 w 95"/>
                <a:gd name="T39" fmla="*/ 79 h 153"/>
                <a:gd name="T40" fmla="*/ 88 w 95"/>
                <a:gd name="T41" fmla="*/ 88 h 153"/>
                <a:gd name="T42" fmla="*/ 82 w 95"/>
                <a:gd name="T43" fmla="*/ 97 h 153"/>
                <a:gd name="T44" fmla="*/ 75 w 95"/>
                <a:gd name="T45" fmla="*/ 104 h 153"/>
                <a:gd name="T46" fmla="*/ 66 w 95"/>
                <a:gd name="T47" fmla="*/ 108 h 153"/>
                <a:gd name="T48" fmla="*/ 56 w 95"/>
                <a:gd name="T49" fmla="*/ 112 h 153"/>
                <a:gd name="T50" fmla="*/ 45 w 95"/>
                <a:gd name="T51" fmla="*/ 112 h 153"/>
                <a:gd name="T52" fmla="*/ 37 w 95"/>
                <a:gd name="T53" fmla="*/ 112 h 153"/>
                <a:gd name="T54" fmla="*/ 30 w 95"/>
                <a:gd name="T55" fmla="*/ 111 h 153"/>
                <a:gd name="T56" fmla="*/ 23 w 95"/>
                <a:gd name="T57" fmla="*/ 108 h 153"/>
                <a:gd name="T58" fmla="*/ 20 w 95"/>
                <a:gd name="T59" fmla="*/ 105 h 153"/>
                <a:gd name="T60" fmla="*/ 20 w 95"/>
                <a:gd name="T61" fmla="*/ 26 h 153"/>
                <a:gd name="T62" fmla="*/ 20 w 95"/>
                <a:gd name="T63" fmla="*/ 89 h 153"/>
                <a:gd name="T64" fmla="*/ 23 w 95"/>
                <a:gd name="T65" fmla="*/ 91 h 153"/>
                <a:gd name="T66" fmla="*/ 27 w 95"/>
                <a:gd name="T67" fmla="*/ 94 h 153"/>
                <a:gd name="T68" fmla="*/ 33 w 95"/>
                <a:gd name="T69" fmla="*/ 97 h 153"/>
                <a:gd name="T70" fmla="*/ 39 w 95"/>
                <a:gd name="T71" fmla="*/ 97 h 153"/>
                <a:gd name="T72" fmla="*/ 48 w 95"/>
                <a:gd name="T73" fmla="*/ 97 h 153"/>
                <a:gd name="T74" fmla="*/ 55 w 95"/>
                <a:gd name="T75" fmla="*/ 94 h 153"/>
                <a:gd name="T76" fmla="*/ 60 w 95"/>
                <a:gd name="T77" fmla="*/ 91 h 153"/>
                <a:gd name="T78" fmla="*/ 66 w 95"/>
                <a:gd name="T79" fmla="*/ 86 h 153"/>
                <a:gd name="T80" fmla="*/ 69 w 95"/>
                <a:gd name="T81" fmla="*/ 81 h 153"/>
                <a:gd name="T82" fmla="*/ 72 w 95"/>
                <a:gd name="T83" fmla="*/ 73 h 153"/>
                <a:gd name="T84" fmla="*/ 73 w 95"/>
                <a:gd name="T85" fmla="*/ 65 h 153"/>
                <a:gd name="T86" fmla="*/ 75 w 95"/>
                <a:gd name="T87" fmla="*/ 56 h 153"/>
                <a:gd name="T88" fmla="*/ 75 w 95"/>
                <a:gd name="T89" fmla="*/ 46 h 153"/>
                <a:gd name="T90" fmla="*/ 72 w 95"/>
                <a:gd name="T91" fmla="*/ 37 h 153"/>
                <a:gd name="T92" fmla="*/ 71 w 95"/>
                <a:gd name="T93" fmla="*/ 32 h 153"/>
                <a:gd name="T94" fmla="*/ 66 w 95"/>
                <a:gd name="T95" fmla="*/ 26 h 153"/>
                <a:gd name="T96" fmla="*/ 62 w 95"/>
                <a:gd name="T97" fmla="*/ 22 h 153"/>
                <a:gd name="T98" fmla="*/ 55 w 95"/>
                <a:gd name="T99" fmla="*/ 19 h 153"/>
                <a:gd name="T100" fmla="*/ 48 w 95"/>
                <a:gd name="T101" fmla="*/ 17 h 153"/>
                <a:gd name="T102" fmla="*/ 39 w 95"/>
                <a:gd name="T103" fmla="*/ 16 h 153"/>
                <a:gd name="T104" fmla="*/ 35 w 95"/>
                <a:gd name="T105" fmla="*/ 17 h 153"/>
                <a:gd name="T106" fmla="*/ 29 w 95"/>
                <a:gd name="T107" fmla="*/ 19 h 153"/>
                <a:gd name="T108" fmla="*/ 23 w 95"/>
                <a:gd name="T109" fmla="*/ 22 h 153"/>
                <a:gd name="T110" fmla="*/ 20 w 95"/>
                <a:gd name="T11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3">
                  <a:moveTo>
                    <a:pt x="20" y="105"/>
                  </a:moveTo>
                  <a:lnTo>
                    <a:pt x="20" y="153"/>
                  </a:lnTo>
                  <a:lnTo>
                    <a:pt x="0" y="153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2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82" y="14"/>
                  </a:lnTo>
                  <a:lnTo>
                    <a:pt x="88" y="23"/>
                  </a:lnTo>
                  <a:lnTo>
                    <a:pt x="92" y="32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8"/>
                  </a:lnTo>
                  <a:lnTo>
                    <a:pt x="92" y="79"/>
                  </a:lnTo>
                  <a:lnTo>
                    <a:pt x="88" y="88"/>
                  </a:lnTo>
                  <a:lnTo>
                    <a:pt x="82" y="97"/>
                  </a:lnTo>
                  <a:lnTo>
                    <a:pt x="75" y="104"/>
                  </a:lnTo>
                  <a:lnTo>
                    <a:pt x="66" y="108"/>
                  </a:lnTo>
                  <a:lnTo>
                    <a:pt x="56" y="112"/>
                  </a:lnTo>
                  <a:lnTo>
                    <a:pt x="45" y="112"/>
                  </a:lnTo>
                  <a:lnTo>
                    <a:pt x="37" y="112"/>
                  </a:lnTo>
                  <a:lnTo>
                    <a:pt x="30" y="111"/>
                  </a:lnTo>
                  <a:lnTo>
                    <a:pt x="23" y="108"/>
                  </a:lnTo>
                  <a:lnTo>
                    <a:pt x="20" y="105"/>
                  </a:lnTo>
                  <a:close/>
                  <a:moveTo>
                    <a:pt x="20" y="26"/>
                  </a:moveTo>
                  <a:lnTo>
                    <a:pt x="20" y="89"/>
                  </a:lnTo>
                  <a:lnTo>
                    <a:pt x="23" y="91"/>
                  </a:lnTo>
                  <a:lnTo>
                    <a:pt x="27" y="94"/>
                  </a:lnTo>
                  <a:lnTo>
                    <a:pt x="33" y="97"/>
                  </a:lnTo>
                  <a:lnTo>
                    <a:pt x="39" y="97"/>
                  </a:lnTo>
                  <a:lnTo>
                    <a:pt x="48" y="97"/>
                  </a:lnTo>
                  <a:lnTo>
                    <a:pt x="55" y="94"/>
                  </a:lnTo>
                  <a:lnTo>
                    <a:pt x="60" y="91"/>
                  </a:lnTo>
                  <a:lnTo>
                    <a:pt x="66" y="86"/>
                  </a:lnTo>
                  <a:lnTo>
                    <a:pt x="69" y="81"/>
                  </a:lnTo>
                  <a:lnTo>
                    <a:pt x="72" y="73"/>
                  </a:lnTo>
                  <a:lnTo>
                    <a:pt x="73" y="65"/>
                  </a:lnTo>
                  <a:lnTo>
                    <a:pt x="75" y="56"/>
                  </a:lnTo>
                  <a:lnTo>
                    <a:pt x="75" y="46"/>
                  </a:lnTo>
                  <a:lnTo>
                    <a:pt x="72" y="37"/>
                  </a:lnTo>
                  <a:lnTo>
                    <a:pt x="71" y="32"/>
                  </a:lnTo>
                  <a:lnTo>
                    <a:pt x="66" y="26"/>
                  </a:lnTo>
                  <a:lnTo>
                    <a:pt x="62" y="22"/>
                  </a:lnTo>
                  <a:lnTo>
                    <a:pt x="55" y="19"/>
                  </a:lnTo>
                  <a:lnTo>
                    <a:pt x="48" y="17"/>
                  </a:lnTo>
                  <a:lnTo>
                    <a:pt x="39" y="16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3" y="22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77"/>
            <p:cNvSpPr>
              <a:spLocks/>
            </p:cNvSpPr>
            <p:nvPr userDrawn="1"/>
          </p:nvSpPr>
          <p:spPr bwMode="auto">
            <a:xfrm>
              <a:off x="2195513" y="825500"/>
              <a:ext cx="38100" cy="58737"/>
            </a:xfrm>
            <a:custGeom>
              <a:avLst/>
              <a:gdLst>
                <a:gd name="T0" fmla="*/ 7 w 72"/>
                <a:gd name="T1" fmla="*/ 86 h 112"/>
                <a:gd name="T2" fmla="*/ 22 w 72"/>
                <a:gd name="T3" fmla="*/ 94 h 112"/>
                <a:gd name="T4" fmla="*/ 33 w 72"/>
                <a:gd name="T5" fmla="*/ 97 h 112"/>
                <a:gd name="T6" fmla="*/ 46 w 72"/>
                <a:gd name="T7" fmla="*/ 92 h 112"/>
                <a:gd name="T8" fmla="*/ 51 w 72"/>
                <a:gd name="T9" fmla="*/ 82 h 112"/>
                <a:gd name="T10" fmla="*/ 46 w 72"/>
                <a:gd name="T11" fmla="*/ 72 h 112"/>
                <a:gd name="T12" fmla="*/ 33 w 72"/>
                <a:gd name="T13" fmla="*/ 63 h 112"/>
                <a:gd name="T14" fmla="*/ 16 w 72"/>
                <a:gd name="T15" fmla="*/ 53 h 112"/>
                <a:gd name="T16" fmla="*/ 9 w 72"/>
                <a:gd name="T17" fmla="*/ 46 h 112"/>
                <a:gd name="T18" fmla="*/ 3 w 72"/>
                <a:gd name="T19" fmla="*/ 37 h 112"/>
                <a:gd name="T20" fmla="*/ 2 w 72"/>
                <a:gd name="T21" fmla="*/ 29 h 112"/>
                <a:gd name="T22" fmla="*/ 5 w 72"/>
                <a:gd name="T23" fmla="*/ 16 h 112"/>
                <a:gd name="T24" fmla="*/ 12 w 72"/>
                <a:gd name="T25" fmla="*/ 7 h 112"/>
                <a:gd name="T26" fmla="*/ 22 w 72"/>
                <a:gd name="T27" fmla="*/ 1 h 112"/>
                <a:gd name="T28" fmla="*/ 36 w 72"/>
                <a:gd name="T29" fmla="*/ 0 h 112"/>
                <a:gd name="T30" fmla="*/ 66 w 72"/>
                <a:gd name="T31" fmla="*/ 7 h 112"/>
                <a:gd name="T32" fmla="*/ 55 w 72"/>
                <a:gd name="T33" fmla="*/ 22 h 112"/>
                <a:gd name="T34" fmla="*/ 43 w 72"/>
                <a:gd name="T35" fmla="*/ 17 h 112"/>
                <a:gd name="T36" fmla="*/ 32 w 72"/>
                <a:gd name="T37" fmla="*/ 17 h 112"/>
                <a:gd name="T38" fmla="*/ 23 w 72"/>
                <a:gd name="T39" fmla="*/ 23 h 112"/>
                <a:gd name="T40" fmla="*/ 22 w 72"/>
                <a:gd name="T41" fmla="*/ 33 h 112"/>
                <a:gd name="T42" fmla="*/ 29 w 72"/>
                <a:gd name="T43" fmla="*/ 40 h 112"/>
                <a:gd name="T44" fmla="*/ 48 w 72"/>
                <a:gd name="T45" fmla="*/ 50 h 112"/>
                <a:gd name="T46" fmla="*/ 65 w 72"/>
                <a:gd name="T47" fmla="*/ 63 h 112"/>
                <a:gd name="T48" fmla="*/ 71 w 72"/>
                <a:gd name="T49" fmla="*/ 72 h 112"/>
                <a:gd name="T50" fmla="*/ 72 w 72"/>
                <a:gd name="T51" fmla="*/ 82 h 112"/>
                <a:gd name="T52" fmla="*/ 69 w 72"/>
                <a:gd name="T53" fmla="*/ 95 h 112"/>
                <a:gd name="T54" fmla="*/ 61 w 72"/>
                <a:gd name="T55" fmla="*/ 104 h 112"/>
                <a:gd name="T56" fmla="*/ 49 w 72"/>
                <a:gd name="T57" fmla="*/ 111 h 112"/>
                <a:gd name="T58" fmla="*/ 33 w 72"/>
                <a:gd name="T59" fmla="*/ 112 h 112"/>
                <a:gd name="T60" fmla="*/ 16 w 72"/>
                <a:gd name="T61" fmla="*/ 111 h 112"/>
                <a:gd name="T62" fmla="*/ 0 w 72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112">
                  <a:moveTo>
                    <a:pt x="0" y="104"/>
                  </a:moveTo>
                  <a:lnTo>
                    <a:pt x="7" y="86"/>
                  </a:lnTo>
                  <a:lnTo>
                    <a:pt x="15" y="91"/>
                  </a:lnTo>
                  <a:lnTo>
                    <a:pt x="22" y="94"/>
                  </a:lnTo>
                  <a:lnTo>
                    <a:pt x="28" y="95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6" y="92"/>
                  </a:lnTo>
                  <a:lnTo>
                    <a:pt x="51" y="88"/>
                  </a:lnTo>
                  <a:lnTo>
                    <a:pt x="51" y="82"/>
                  </a:lnTo>
                  <a:lnTo>
                    <a:pt x="51" y="76"/>
                  </a:lnTo>
                  <a:lnTo>
                    <a:pt x="46" y="72"/>
                  </a:lnTo>
                  <a:lnTo>
                    <a:pt x="42" y="68"/>
                  </a:lnTo>
                  <a:lnTo>
                    <a:pt x="33" y="63"/>
                  </a:lnTo>
                  <a:lnTo>
                    <a:pt x="23" y="58"/>
                  </a:lnTo>
                  <a:lnTo>
                    <a:pt x="16" y="53"/>
                  </a:lnTo>
                  <a:lnTo>
                    <a:pt x="12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3" y="37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7" y="12"/>
                  </a:lnTo>
                  <a:lnTo>
                    <a:pt x="12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51" y="1"/>
                  </a:lnTo>
                  <a:lnTo>
                    <a:pt x="66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8" y="16"/>
                  </a:lnTo>
                  <a:lnTo>
                    <a:pt x="32" y="17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7"/>
                  </a:lnTo>
                  <a:lnTo>
                    <a:pt x="29" y="40"/>
                  </a:lnTo>
                  <a:lnTo>
                    <a:pt x="33" y="43"/>
                  </a:lnTo>
                  <a:lnTo>
                    <a:pt x="48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1" y="72"/>
                  </a:lnTo>
                  <a:lnTo>
                    <a:pt x="71" y="76"/>
                  </a:lnTo>
                  <a:lnTo>
                    <a:pt x="72" y="82"/>
                  </a:lnTo>
                  <a:lnTo>
                    <a:pt x="71" y="88"/>
                  </a:lnTo>
                  <a:lnTo>
                    <a:pt x="69" y="95"/>
                  </a:lnTo>
                  <a:lnTo>
                    <a:pt x="66" y="99"/>
                  </a:lnTo>
                  <a:lnTo>
                    <a:pt x="61" y="104"/>
                  </a:lnTo>
                  <a:lnTo>
                    <a:pt x="56" y="108"/>
                  </a:lnTo>
                  <a:lnTo>
                    <a:pt x="49" y="111"/>
                  </a:lnTo>
                  <a:lnTo>
                    <a:pt x="42" y="112"/>
                  </a:lnTo>
                  <a:lnTo>
                    <a:pt x="33" y="112"/>
                  </a:lnTo>
                  <a:lnTo>
                    <a:pt x="25" y="112"/>
                  </a:lnTo>
                  <a:lnTo>
                    <a:pt x="16" y="111"/>
                  </a:lnTo>
                  <a:lnTo>
                    <a:pt x="9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78"/>
            <p:cNvSpPr>
              <a:spLocks/>
            </p:cNvSpPr>
            <p:nvPr userDrawn="1"/>
          </p:nvSpPr>
          <p:spPr bwMode="auto">
            <a:xfrm>
              <a:off x="2241550" y="803275"/>
              <a:ext cx="49213" cy="80962"/>
            </a:xfrm>
            <a:custGeom>
              <a:avLst/>
              <a:gdLst>
                <a:gd name="T0" fmla="*/ 71 w 91"/>
                <a:gd name="T1" fmla="*/ 153 h 153"/>
                <a:gd name="T2" fmla="*/ 36 w 91"/>
                <a:gd name="T3" fmla="*/ 98 h 153"/>
                <a:gd name="T4" fmla="*/ 20 w 91"/>
                <a:gd name="T5" fmla="*/ 115 h 153"/>
                <a:gd name="T6" fmla="*/ 20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20 w 91"/>
                <a:gd name="T13" fmla="*/ 0 h 153"/>
                <a:gd name="T14" fmla="*/ 20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9 w 91"/>
                <a:gd name="T21" fmla="*/ 85 h 153"/>
                <a:gd name="T22" fmla="*/ 91 w 91"/>
                <a:gd name="T23" fmla="*/ 153 h 153"/>
                <a:gd name="T24" fmla="*/ 71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1" y="153"/>
                  </a:moveTo>
                  <a:lnTo>
                    <a:pt x="36" y="98"/>
                  </a:lnTo>
                  <a:lnTo>
                    <a:pt x="20" y="115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9" y="85"/>
                  </a:lnTo>
                  <a:lnTo>
                    <a:pt x="91" y="153"/>
                  </a:lnTo>
                  <a:lnTo>
                    <a:pt x="7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79"/>
            <p:cNvSpPr>
              <a:spLocks/>
            </p:cNvSpPr>
            <p:nvPr userDrawn="1"/>
          </p:nvSpPr>
          <p:spPr bwMode="auto">
            <a:xfrm>
              <a:off x="2309813" y="796925"/>
              <a:ext cx="19050" cy="17462"/>
            </a:xfrm>
            <a:custGeom>
              <a:avLst/>
              <a:gdLst>
                <a:gd name="T0" fmla="*/ 37 w 37"/>
                <a:gd name="T1" fmla="*/ 0 h 33"/>
                <a:gd name="T2" fmla="*/ 14 w 37"/>
                <a:gd name="T3" fmla="*/ 33 h 33"/>
                <a:gd name="T4" fmla="*/ 0 w 37"/>
                <a:gd name="T5" fmla="*/ 33 h 33"/>
                <a:gd name="T6" fmla="*/ 17 w 37"/>
                <a:gd name="T7" fmla="*/ 0 h 33"/>
                <a:gd name="T8" fmla="*/ 37 w 3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37" y="0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1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0"/>
            <p:cNvSpPr>
              <a:spLocks/>
            </p:cNvSpPr>
            <p:nvPr userDrawn="1"/>
          </p:nvSpPr>
          <p:spPr bwMode="auto">
            <a:xfrm>
              <a:off x="2378075" y="825500"/>
              <a:ext cx="36513" cy="58737"/>
            </a:xfrm>
            <a:custGeom>
              <a:avLst/>
              <a:gdLst>
                <a:gd name="T0" fmla="*/ 7 w 70"/>
                <a:gd name="T1" fmla="*/ 86 h 112"/>
                <a:gd name="T2" fmla="*/ 21 w 70"/>
                <a:gd name="T3" fmla="*/ 94 h 112"/>
                <a:gd name="T4" fmla="*/ 33 w 70"/>
                <a:gd name="T5" fmla="*/ 97 h 112"/>
                <a:gd name="T6" fmla="*/ 46 w 70"/>
                <a:gd name="T7" fmla="*/ 92 h 112"/>
                <a:gd name="T8" fmla="*/ 50 w 70"/>
                <a:gd name="T9" fmla="*/ 82 h 112"/>
                <a:gd name="T10" fmla="*/ 46 w 70"/>
                <a:gd name="T11" fmla="*/ 72 h 112"/>
                <a:gd name="T12" fmla="*/ 33 w 70"/>
                <a:gd name="T13" fmla="*/ 63 h 112"/>
                <a:gd name="T14" fmla="*/ 16 w 70"/>
                <a:gd name="T15" fmla="*/ 53 h 112"/>
                <a:gd name="T16" fmla="*/ 7 w 70"/>
                <a:gd name="T17" fmla="*/ 46 h 112"/>
                <a:gd name="T18" fmla="*/ 3 w 70"/>
                <a:gd name="T19" fmla="*/ 37 h 112"/>
                <a:gd name="T20" fmla="*/ 0 w 70"/>
                <a:gd name="T21" fmla="*/ 29 h 112"/>
                <a:gd name="T22" fmla="*/ 3 w 70"/>
                <a:gd name="T23" fmla="*/ 16 h 112"/>
                <a:gd name="T24" fmla="*/ 10 w 70"/>
                <a:gd name="T25" fmla="*/ 7 h 112"/>
                <a:gd name="T26" fmla="*/ 21 w 70"/>
                <a:gd name="T27" fmla="*/ 1 h 112"/>
                <a:gd name="T28" fmla="*/ 36 w 70"/>
                <a:gd name="T29" fmla="*/ 0 h 112"/>
                <a:gd name="T30" fmla="*/ 66 w 70"/>
                <a:gd name="T31" fmla="*/ 7 h 112"/>
                <a:gd name="T32" fmla="*/ 55 w 70"/>
                <a:gd name="T33" fmla="*/ 22 h 112"/>
                <a:gd name="T34" fmla="*/ 43 w 70"/>
                <a:gd name="T35" fmla="*/ 17 h 112"/>
                <a:gd name="T36" fmla="*/ 30 w 70"/>
                <a:gd name="T37" fmla="*/ 17 h 112"/>
                <a:gd name="T38" fmla="*/ 21 w 70"/>
                <a:gd name="T39" fmla="*/ 23 h 112"/>
                <a:gd name="T40" fmla="*/ 21 w 70"/>
                <a:gd name="T41" fmla="*/ 33 h 112"/>
                <a:gd name="T42" fmla="*/ 27 w 70"/>
                <a:gd name="T43" fmla="*/ 40 h 112"/>
                <a:gd name="T44" fmla="*/ 46 w 70"/>
                <a:gd name="T45" fmla="*/ 50 h 112"/>
                <a:gd name="T46" fmla="*/ 65 w 70"/>
                <a:gd name="T47" fmla="*/ 63 h 112"/>
                <a:gd name="T48" fmla="*/ 69 w 70"/>
                <a:gd name="T49" fmla="*/ 72 h 112"/>
                <a:gd name="T50" fmla="*/ 70 w 70"/>
                <a:gd name="T51" fmla="*/ 82 h 112"/>
                <a:gd name="T52" fmla="*/ 67 w 70"/>
                <a:gd name="T53" fmla="*/ 95 h 112"/>
                <a:gd name="T54" fmla="*/ 60 w 70"/>
                <a:gd name="T55" fmla="*/ 104 h 112"/>
                <a:gd name="T56" fmla="*/ 47 w 70"/>
                <a:gd name="T57" fmla="*/ 111 h 112"/>
                <a:gd name="T58" fmla="*/ 31 w 70"/>
                <a:gd name="T59" fmla="*/ 112 h 112"/>
                <a:gd name="T60" fmla="*/ 16 w 70"/>
                <a:gd name="T61" fmla="*/ 111 h 112"/>
                <a:gd name="T62" fmla="*/ 0 w 70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12">
                  <a:moveTo>
                    <a:pt x="0" y="104"/>
                  </a:moveTo>
                  <a:lnTo>
                    <a:pt x="7" y="86"/>
                  </a:lnTo>
                  <a:lnTo>
                    <a:pt x="14" y="91"/>
                  </a:lnTo>
                  <a:lnTo>
                    <a:pt x="21" y="94"/>
                  </a:lnTo>
                  <a:lnTo>
                    <a:pt x="27" y="95"/>
                  </a:lnTo>
                  <a:lnTo>
                    <a:pt x="33" y="97"/>
                  </a:lnTo>
                  <a:lnTo>
                    <a:pt x="40" y="95"/>
                  </a:lnTo>
                  <a:lnTo>
                    <a:pt x="46" y="92"/>
                  </a:lnTo>
                  <a:lnTo>
                    <a:pt x="49" y="88"/>
                  </a:lnTo>
                  <a:lnTo>
                    <a:pt x="50" y="82"/>
                  </a:lnTo>
                  <a:lnTo>
                    <a:pt x="49" y="76"/>
                  </a:lnTo>
                  <a:lnTo>
                    <a:pt x="46" y="72"/>
                  </a:lnTo>
                  <a:lnTo>
                    <a:pt x="40" y="68"/>
                  </a:lnTo>
                  <a:lnTo>
                    <a:pt x="33" y="63"/>
                  </a:lnTo>
                  <a:lnTo>
                    <a:pt x="21" y="58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7" y="46"/>
                  </a:lnTo>
                  <a:lnTo>
                    <a:pt x="4" y="42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9" y="1"/>
                  </a:lnTo>
                  <a:lnTo>
                    <a:pt x="66" y="7"/>
                  </a:lnTo>
                  <a:lnTo>
                    <a:pt x="60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7" y="16"/>
                  </a:lnTo>
                  <a:lnTo>
                    <a:pt x="30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20" y="27"/>
                  </a:lnTo>
                  <a:lnTo>
                    <a:pt x="21" y="33"/>
                  </a:lnTo>
                  <a:lnTo>
                    <a:pt x="23" y="37"/>
                  </a:lnTo>
                  <a:lnTo>
                    <a:pt x="27" y="40"/>
                  </a:lnTo>
                  <a:lnTo>
                    <a:pt x="33" y="43"/>
                  </a:lnTo>
                  <a:lnTo>
                    <a:pt x="46" y="50"/>
                  </a:lnTo>
                  <a:lnTo>
                    <a:pt x="57" y="56"/>
                  </a:lnTo>
                  <a:lnTo>
                    <a:pt x="65" y="63"/>
                  </a:lnTo>
                  <a:lnTo>
                    <a:pt x="67" y="66"/>
                  </a:lnTo>
                  <a:lnTo>
                    <a:pt x="69" y="72"/>
                  </a:lnTo>
                  <a:lnTo>
                    <a:pt x="70" y="76"/>
                  </a:lnTo>
                  <a:lnTo>
                    <a:pt x="70" y="82"/>
                  </a:lnTo>
                  <a:lnTo>
                    <a:pt x="70" y="88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0" y="104"/>
                  </a:lnTo>
                  <a:lnTo>
                    <a:pt x="55" y="108"/>
                  </a:lnTo>
                  <a:lnTo>
                    <a:pt x="47" y="111"/>
                  </a:lnTo>
                  <a:lnTo>
                    <a:pt x="40" y="112"/>
                  </a:lnTo>
                  <a:lnTo>
                    <a:pt x="31" y="112"/>
                  </a:lnTo>
                  <a:lnTo>
                    <a:pt x="23" y="112"/>
                  </a:lnTo>
                  <a:lnTo>
                    <a:pt x="16" y="111"/>
                  </a:lnTo>
                  <a:lnTo>
                    <a:pt x="7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81"/>
            <p:cNvSpPr>
              <a:spLocks/>
            </p:cNvSpPr>
            <p:nvPr userDrawn="1"/>
          </p:nvSpPr>
          <p:spPr bwMode="auto">
            <a:xfrm>
              <a:off x="2420938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2 w 69"/>
                <a:gd name="T11" fmla="*/ 0 h 139"/>
                <a:gd name="T12" fmla="*/ 32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2 w 69"/>
                <a:gd name="T19" fmla="*/ 44 h 139"/>
                <a:gd name="T20" fmla="*/ 32 w 69"/>
                <a:gd name="T21" fmla="*/ 98 h 139"/>
                <a:gd name="T22" fmla="*/ 32 w 69"/>
                <a:gd name="T23" fmla="*/ 105 h 139"/>
                <a:gd name="T24" fmla="*/ 33 w 69"/>
                <a:gd name="T25" fmla="*/ 111 h 139"/>
                <a:gd name="T26" fmla="*/ 35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2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2 w 69"/>
                <a:gd name="T51" fmla="*/ 138 h 139"/>
                <a:gd name="T52" fmla="*/ 26 w 69"/>
                <a:gd name="T53" fmla="*/ 134 h 139"/>
                <a:gd name="T54" fmla="*/ 22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2" y="44"/>
                  </a:lnTo>
                  <a:lnTo>
                    <a:pt x="32" y="98"/>
                  </a:lnTo>
                  <a:lnTo>
                    <a:pt x="32" y="105"/>
                  </a:lnTo>
                  <a:lnTo>
                    <a:pt x="33" y="111"/>
                  </a:lnTo>
                  <a:lnTo>
                    <a:pt x="35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2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2" y="138"/>
                  </a:lnTo>
                  <a:lnTo>
                    <a:pt x="26" y="134"/>
                  </a:lnTo>
                  <a:lnTo>
                    <a:pt x="22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2"/>
            <p:cNvSpPr>
              <a:spLocks/>
            </p:cNvSpPr>
            <p:nvPr userDrawn="1"/>
          </p:nvSpPr>
          <p:spPr bwMode="auto">
            <a:xfrm>
              <a:off x="2466975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1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5 w 65"/>
                <a:gd name="T9" fmla="*/ 19 h 111"/>
                <a:gd name="T10" fmla="*/ 31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1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5 w 65"/>
                <a:gd name="T33" fmla="*/ 12 h 111"/>
                <a:gd name="T34" fmla="*/ 32 w 65"/>
                <a:gd name="T35" fmla="*/ 4 h 111"/>
                <a:gd name="T36" fmla="*/ 41 w 65"/>
                <a:gd name="T37" fmla="*/ 1 h 111"/>
                <a:gd name="T38" fmla="*/ 51 w 65"/>
                <a:gd name="T39" fmla="*/ 0 h 111"/>
                <a:gd name="T40" fmla="*/ 57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1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5" y="19"/>
                  </a:lnTo>
                  <a:lnTo>
                    <a:pt x="31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5" y="12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2" name="Freeform 83"/>
            <p:cNvSpPr>
              <a:spLocks/>
            </p:cNvSpPr>
            <p:nvPr userDrawn="1"/>
          </p:nvSpPr>
          <p:spPr bwMode="auto">
            <a:xfrm>
              <a:off x="2506663" y="825500"/>
              <a:ext cx="46038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70 h 111"/>
                <a:gd name="T4" fmla="*/ 19 w 88"/>
                <a:gd name="T5" fmla="*/ 77 h 111"/>
                <a:gd name="T6" fmla="*/ 21 w 88"/>
                <a:gd name="T7" fmla="*/ 81 h 111"/>
                <a:gd name="T8" fmla="*/ 22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1 w 88"/>
                <a:gd name="T15" fmla="*/ 94 h 111"/>
                <a:gd name="T16" fmla="*/ 36 w 88"/>
                <a:gd name="T17" fmla="*/ 96 h 111"/>
                <a:gd name="T18" fmla="*/ 41 w 88"/>
                <a:gd name="T19" fmla="*/ 96 h 111"/>
                <a:gd name="T20" fmla="*/ 49 w 88"/>
                <a:gd name="T21" fmla="*/ 94 h 111"/>
                <a:gd name="T22" fmla="*/ 58 w 88"/>
                <a:gd name="T23" fmla="*/ 90 h 111"/>
                <a:gd name="T24" fmla="*/ 65 w 88"/>
                <a:gd name="T25" fmla="*/ 84 h 111"/>
                <a:gd name="T26" fmla="*/ 68 w 88"/>
                <a:gd name="T27" fmla="*/ 77 h 111"/>
                <a:gd name="T28" fmla="*/ 68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8 w 88"/>
                <a:gd name="T35" fmla="*/ 110 h 111"/>
                <a:gd name="T36" fmla="*/ 68 w 88"/>
                <a:gd name="T37" fmla="*/ 94 h 111"/>
                <a:gd name="T38" fmla="*/ 64 w 88"/>
                <a:gd name="T39" fmla="*/ 101 h 111"/>
                <a:gd name="T40" fmla="*/ 55 w 88"/>
                <a:gd name="T41" fmla="*/ 107 h 111"/>
                <a:gd name="T42" fmla="*/ 47 w 88"/>
                <a:gd name="T43" fmla="*/ 110 h 111"/>
                <a:gd name="T44" fmla="*/ 36 w 88"/>
                <a:gd name="T45" fmla="*/ 111 h 111"/>
                <a:gd name="T46" fmla="*/ 28 w 88"/>
                <a:gd name="T47" fmla="*/ 111 h 111"/>
                <a:gd name="T48" fmla="*/ 21 w 88"/>
                <a:gd name="T49" fmla="*/ 108 h 111"/>
                <a:gd name="T50" fmla="*/ 15 w 88"/>
                <a:gd name="T51" fmla="*/ 106 h 111"/>
                <a:gd name="T52" fmla="*/ 9 w 88"/>
                <a:gd name="T53" fmla="*/ 101 h 111"/>
                <a:gd name="T54" fmla="*/ 5 w 88"/>
                <a:gd name="T55" fmla="*/ 96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70"/>
                  </a:lnTo>
                  <a:lnTo>
                    <a:pt x="19" y="77"/>
                  </a:lnTo>
                  <a:lnTo>
                    <a:pt x="21" y="81"/>
                  </a:lnTo>
                  <a:lnTo>
                    <a:pt x="22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1" y="94"/>
                  </a:lnTo>
                  <a:lnTo>
                    <a:pt x="36" y="96"/>
                  </a:lnTo>
                  <a:lnTo>
                    <a:pt x="41" y="96"/>
                  </a:lnTo>
                  <a:lnTo>
                    <a:pt x="49" y="94"/>
                  </a:lnTo>
                  <a:lnTo>
                    <a:pt x="58" y="90"/>
                  </a:lnTo>
                  <a:lnTo>
                    <a:pt x="65" y="84"/>
                  </a:lnTo>
                  <a:lnTo>
                    <a:pt x="68" y="77"/>
                  </a:lnTo>
                  <a:lnTo>
                    <a:pt x="68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8" y="110"/>
                  </a:lnTo>
                  <a:lnTo>
                    <a:pt x="68" y="94"/>
                  </a:lnTo>
                  <a:lnTo>
                    <a:pt x="64" y="101"/>
                  </a:lnTo>
                  <a:lnTo>
                    <a:pt x="55" y="107"/>
                  </a:lnTo>
                  <a:lnTo>
                    <a:pt x="47" y="110"/>
                  </a:lnTo>
                  <a:lnTo>
                    <a:pt x="36" y="111"/>
                  </a:lnTo>
                  <a:lnTo>
                    <a:pt x="28" y="111"/>
                  </a:lnTo>
                  <a:lnTo>
                    <a:pt x="21" y="108"/>
                  </a:lnTo>
                  <a:lnTo>
                    <a:pt x="15" y="106"/>
                  </a:lnTo>
                  <a:lnTo>
                    <a:pt x="9" y="101"/>
                  </a:lnTo>
                  <a:lnTo>
                    <a:pt x="5" y="96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3" name="Freeform 84"/>
            <p:cNvSpPr>
              <a:spLocks/>
            </p:cNvSpPr>
            <p:nvPr userDrawn="1"/>
          </p:nvSpPr>
          <p:spPr bwMode="auto">
            <a:xfrm>
              <a:off x="2565400" y="803275"/>
              <a:ext cx="47625" cy="80962"/>
            </a:xfrm>
            <a:custGeom>
              <a:avLst/>
              <a:gdLst>
                <a:gd name="T0" fmla="*/ 70 w 91"/>
                <a:gd name="T1" fmla="*/ 153 h 153"/>
                <a:gd name="T2" fmla="*/ 36 w 91"/>
                <a:gd name="T3" fmla="*/ 98 h 153"/>
                <a:gd name="T4" fmla="*/ 19 w 91"/>
                <a:gd name="T5" fmla="*/ 115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8 w 91"/>
                <a:gd name="T21" fmla="*/ 85 h 153"/>
                <a:gd name="T22" fmla="*/ 91 w 91"/>
                <a:gd name="T23" fmla="*/ 153 h 153"/>
                <a:gd name="T24" fmla="*/ 70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0" y="153"/>
                  </a:moveTo>
                  <a:lnTo>
                    <a:pt x="36" y="98"/>
                  </a:lnTo>
                  <a:lnTo>
                    <a:pt x="19" y="115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8" y="85"/>
                  </a:lnTo>
                  <a:lnTo>
                    <a:pt x="91" y="153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4" name="Freeform 85"/>
            <p:cNvSpPr>
              <a:spLocks/>
            </p:cNvSpPr>
            <p:nvPr userDrawn="1"/>
          </p:nvSpPr>
          <p:spPr bwMode="auto">
            <a:xfrm>
              <a:off x="2616200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8 w 69"/>
                <a:gd name="T31" fmla="*/ 121 h 139"/>
                <a:gd name="T32" fmla="*/ 43 w 69"/>
                <a:gd name="T33" fmla="*/ 122 h 139"/>
                <a:gd name="T34" fmla="*/ 46 w 69"/>
                <a:gd name="T35" fmla="*/ 124 h 139"/>
                <a:gd name="T36" fmla="*/ 51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7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1 w 69"/>
                <a:gd name="T51" fmla="*/ 138 h 139"/>
                <a:gd name="T52" fmla="*/ 25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8" y="121"/>
                  </a:lnTo>
                  <a:lnTo>
                    <a:pt x="43" y="122"/>
                  </a:lnTo>
                  <a:lnTo>
                    <a:pt x="46" y="124"/>
                  </a:lnTo>
                  <a:lnTo>
                    <a:pt x="51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7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1" y="138"/>
                  </a:lnTo>
                  <a:lnTo>
                    <a:pt x="25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5" name="Freeform 86"/>
            <p:cNvSpPr>
              <a:spLocks/>
            </p:cNvSpPr>
            <p:nvPr userDrawn="1"/>
          </p:nvSpPr>
          <p:spPr bwMode="auto">
            <a:xfrm>
              <a:off x="2660650" y="825500"/>
              <a:ext cx="46038" cy="58737"/>
            </a:xfrm>
            <a:custGeom>
              <a:avLst/>
              <a:gdLst>
                <a:gd name="T0" fmla="*/ 20 w 88"/>
                <a:gd name="T1" fmla="*/ 0 h 111"/>
                <a:gd name="T2" fmla="*/ 20 w 88"/>
                <a:gd name="T3" fmla="*/ 70 h 111"/>
                <a:gd name="T4" fmla="*/ 20 w 88"/>
                <a:gd name="T5" fmla="*/ 77 h 111"/>
                <a:gd name="T6" fmla="*/ 20 w 88"/>
                <a:gd name="T7" fmla="*/ 81 h 111"/>
                <a:gd name="T8" fmla="*/ 23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2 w 88"/>
                <a:gd name="T15" fmla="*/ 94 h 111"/>
                <a:gd name="T16" fmla="*/ 36 w 88"/>
                <a:gd name="T17" fmla="*/ 96 h 111"/>
                <a:gd name="T18" fmla="*/ 42 w 88"/>
                <a:gd name="T19" fmla="*/ 96 h 111"/>
                <a:gd name="T20" fmla="*/ 51 w 88"/>
                <a:gd name="T21" fmla="*/ 94 h 111"/>
                <a:gd name="T22" fmla="*/ 59 w 88"/>
                <a:gd name="T23" fmla="*/ 90 h 111"/>
                <a:gd name="T24" fmla="*/ 65 w 88"/>
                <a:gd name="T25" fmla="*/ 84 h 111"/>
                <a:gd name="T26" fmla="*/ 69 w 88"/>
                <a:gd name="T27" fmla="*/ 77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9 w 88"/>
                <a:gd name="T35" fmla="*/ 110 h 111"/>
                <a:gd name="T36" fmla="*/ 69 w 88"/>
                <a:gd name="T37" fmla="*/ 94 h 111"/>
                <a:gd name="T38" fmla="*/ 65 w 88"/>
                <a:gd name="T39" fmla="*/ 101 h 111"/>
                <a:gd name="T40" fmla="*/ 56 w 88"/>
                <a:gd name="T41" fmla="*/ 107 h 111"/>
                <a:gd name="T42" fmla="*/ 46 w 88"/>
                <a:gd name="T43" fmla="*/ 110 h 111"/>
                <a:gd name="T44" fmla="*/ 38 w 88"/>
                <a:gd name="T45" fmla="*/ 111 h 111"/>
                <a:gd name="T46" fmla="*/ 29 w 88"/>
                <a:gd name="T47" fmla="*/ 111 h 111"/>
                <a:gd name="T48" fmla="*/ 22 w 88"/>
                <a:gd name="T49" fmla="*/ 108 h 111"/>
                <a:gd name="T50" fmla="*/ 15 w 88"/>
                <a:gd name="T51" fmla="*/ 106 h 111"/>
                <a:gd name="T52" fmla="*/ 10 w 88"/>
                <a:gd name="T53" fmla="*/ 101 h 111"/>
                <a:gd name="T54" fmla="*/ 6 w 88"/>
                <a:gd name="T55" fmla="*/ 96 h 111"/>
                <a:gd name="T56" fmla="*/ 3 w 88"/>
                <a:gd name="T57" fmla="*/ 88 h 111"/>
                <a:gd name="T58" fmla="*/ 2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20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20" y="0"/>
                  </a:moveTo>
                  <a:lnTo>
                    <a:pt x="20" y="70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3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2" y="94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51" y="94"/>
                  </a:lnTo>
                  <a:lnTo>
                    <a:pt x="59" y="90"/>
                  </a:lnTo>
                  <a:lnTo>
                    <a:pt x="65" y="84"/>
                  </a:lnTo>
                  <a:lnTo>
                    <a:pt x="69" y="77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9" y="110"/>
                  </a:lnTo>
                  <a:lnTo>
                    <a:pt x="69" y="94"/>
                  </a:lnTo>
                  <a:lnTo>
                    <a:pt x="65" y="101"/>
                  </a:lnTo>
                  <a:lnTo>
                    <a:pt x="56" y="107"/>
                  </a:lnTo>
                  <a:lnTo>
                    <a:pt x="46" y="110"/>
                  </a:lnTo>
                  <a:lnTo>
                    <a:pt x="38" y="111"/>
                  </a:lnTo>
                  <a:lnTo>
                    <a:pt x="29" y="111"/>
                  </a:lnTo>
                  <a:lnTo>
                    <a:pt x="22" y="108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6" y="96"/>
                  </a:lnTo>
                  <a:lnTo>
                    <a:pt x="3" y="88"/>
                  </a:lnTo>
                  <a:lnTo>
                    <a:pt x="2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6" name="Freeform 87"/>
            <p:cNvSpPr>
              <a:spLocks/>
            </p:cNvSpPr>
            <p:nvPr userDrawn="1"/>
          </p:nvSpPr>
          <p:spPr bwMode="auto">
            <a:xfrm>
              <a:off x="2719388" y="825500"/>
              <a:ext cx="34925" cy="58737"/>
            </a:xfrm>
            <a:custGeom>
              <a:avLst/>
              <a:gdLst>
                <a:gd name="T0" fmla="*/ 57 w 66"/>
                <a:gd name="T1" fmla="*/ 20 h 111"/>
                <a:gd name="T2" fmla="*/ 52 w 66"/>
                <a:gd name="T3" fmla="*/ 17 h 111"/>
                <a:gd name="T4" fmla="*/ 44 w 66"/>
                <a:gd name="T5" fmla="*/ 16 h 111"/>
                <a:gd name="T6" fmla="*/ 40 w 66"/>
                <a:gd name="T7" fmla="*/ 17 h 111"/>
                <a:gd name="T8" fmla="*/ 36 w 66"/>
                <a:gd name="T9" fmla="*/ 19 h 111"/>
                <a:gd name="T10" fmla="*/ 31 w 66"/>
                <a:gd name="T11" fmla="*/ 22 h 111"/>
                <a:gd name="T12" fmla="*/ 27 w 66"/>
                <a:gd name="T13" fmla="*/ 26 h 111"/>
                <a:gd name="T14" fmla="*/ 24 w 66"/>
                <a:gd name="T15" fmla="*/ 30 h 111"/>
                <a:gd name="T16" fmla="*/ 21 w 66"/>
                <a:gd name="T17" fmla="*/ 36 h 111"/>
                <a:gd name="T18" fmla="*/ 20 w 66"/>
                <a:gd name="T19" fmla="*/ 42 h 111"/>
                <a:gd name="T20" fmla="*/ 20 w 66"/>
                <a:gd name="T21" fmla="*/ 49 h 111"/>
                <a:gd name="T22" fmla="*/ 20 w 66"/>
                <a:gd name="T23" fmla="*/ 111 h 111"/>
                <a:gd name="T24" fmla="*/ 0 w 66"/>
                <a:gd name="T25" fmla="*/ 111 h 111"/>
                <a:gd name="T26" fmla="*/ 0 w 66"/>
                <a:gd name="T27" fmla="*/ 1 h 111"/>
                <a:gd name="T28" fmla="*/ 20 w 66"/>
                <a:gd name="T29" fmla="*/ 1 h 111"/>
                <a:gd name="T30" fmla="*/ 20 w 66"/>
                <a:gd name="T31" fmla="*/ 19 h 111"/>
                <a:gd name="T32" fmla="*/ 26 w 66"/>
                <a:gd name="T33" fmla="*/ 12 h 111"/>
                <a:gd name="T34" fmla="*/ 33 w 66"/>
                <a:gd name="T35" fmla="*/ 4 h 111"/>
                <a:gd name="T36" fmla="*/ 41 w 66"/>
                <a:gd name="T37" fmla="*/ 1 h 111"/>
                <a:gd name="T38" fmla="*/ 50 w 66"/>
                <a:gd name="T39" fmla="*/ 0 h 111"/>
                <a:gd name="T40" fmla="*/ 57 w 66"/>
                <a:gd name="T41" fmla="*/ 0 h 111"/>
                <a:gd name="T42" fmla="*/ 66 w 66"/>
                <a:gd name="T43" fmla="*/ 1 h 111"/>
                <a:gd name="T44" fmla="*/ 57 w 66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111">
                  <a:moveTo>
                    <a:pt x="57" y="20"/>
                  </a:moveTo>
                  <a:lnTo>
                    <a:pt x="52" y="17"/>
                  </a:lnTo>
                  <a:lnTo>
                    <a:pt x="44" y="16"/>
                  </a:lnTo>
                  <a:lnTo>
                    <a:pt x="40" y="17"/>
                  </a:lnTo>
                  <a:lnTo>
                    <a:pt x="36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20" y="42"/>
                  </a:lnTo>
                  <a:lnTo>
                    <a:pt x="20" y="49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6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" name="Freeform 88"/>
            <p:cNvSpPr>
              <a:spLocks noEditPoints="1"/>
            </p:cNvSpPr>
            <p:nvPr userDrawn="1"/>
          </p:nvSpPr>
          <p:spPr bwMode="auto">
            <a:xfrm>
              <a:off x="2757488" y="796925"/>
              <a:ext cx="49213" cy="87312"/>
            </a:xfrm>
            <a:custGeom>
              <a:avLst/>
              <a:gdLst>
                <a:gd name="T0" fmla="*/ 61 w 94"/>
                <a:gd name="T1" fmla="*/ 158 h 165"/>
                <a:gd name="T2" fmla="*/ 44 w 94"/>
                <a:gd name="T3" fmla="*/ 165 h 165"/>
                <a:gd name="T4" fmla="*/ 26 w 94"/>
                <a:gd name="T5" fmla="*/ 165 h 165"/>
                <a:gd name="T6" fmla="*/ 15 w 94"/>
                <a:gd name="T7" fmla="*/ 161 h 165"/>
                <a:gd name="T8" fmla="*/ 6 w 94"/>
                <a:gd name="T9" fmla="*/ 151 h 165"/>
                <a:gd name="T10" fmla="*/ 0 w 94"/>
                <a:gd name="T11" fmla="*/ 139 h 165"/>
                <a:gd name="T12" fmla="*/ 2 w 94"/>
                <a:gd name="T13" fmla="*/ 125 h 165"/>
                <a:gd name="T14" fmla="*/ 9 w 94"/>
                <a:gd name="T15" fmla="*/ 112 h 165"/>
                <a:gd name="T16" fmla="*/ 22 w 94"/>
                <a:gd name="T17" fmla="*/ 101 h 165"/>
                <a:gd name="T18" fmla="*/ 41 w 94"/>
                <a:gd name="T19" fmla="*/ 95 h 165"/>
                <a:gd name="T20" fmla="*/ 58 w 94"/>
                <a:gd name="T21" fmla="*/ 95 h 165"/>
                <a:gd name="T22" fmla="*/ 65 w 94"/>
                <a:gd name="T23" fmla="*/ 90 h 165"/>
                <a:gd name="T24" fmla="*/ 62 w 94"/>
                <a:gd name="T25" fmla="*/ 80 h 165"/>
                <a:gd name="T26" fmla="*/ 56 w 94"/>
                <a:gd name="T27" fmla="*/ 75 h 165"/>
                <a:gd name="T28" fmla="*/ 48 w 94"/>
                <a:gd name="T29" fmla="*/ 70 h 165"/>
                <a:gd name="T30" fmla="*/ 33 w 94"/>
                <a:gd name="T31" fmla="*/ 70 h 165"/>
                <a:gd name="T32" fmla="*/ 19 w 94"/>
                <a:gd name="T33" fmla="*/ 76 h 165"/>
                <a:gd name="T34" fmla="*/ 6 w 94"/>
                <a:gd name="T35" fmla="*/ 65 h 165"/>
                <a:gd name="T36" fmla="*/ 22 w 94"/>
                <a:gd name="T37" fmla="*/ 56 h 165"/>
                <a:gd name="T38" fmla="*/ 39 w 94"/>
                <a:gd name="T39" fmla="*/ 53 h 165"/>
                <a:gd name="T40" fmla="*/ 61 w 94"/>
                <a:gd name="T41" fmla="*/ 56 h 165"/>
                <a:gd name="T42" fmla="*/ 74 w 94"/>
                <a:gd name="T43" fmla="*/ 63 h 165"/>
                <a:gd name="T44" fmla="*/ 82 w 94"/>
                <a:gd name="T45" fmla="*/ 78 h 165"/>
                <a:gd name="T46" fmla="*/ 85 w 94"/>
                <a:gd name="T47" fmla="*/ 98 h 165"/>
                <a:gd name="T48" fmla="*/ 85 w 94"/>
                <a:gd name="T49" fmla="*/ 144 h 165"/>
                <a:gd name="T50" fmla="*/ 90 w 94"/>
                <a:gd name="T51" fmla="*/ 152 h 165"/>
                <a:gd name="T52" fmla="*/ 94 w 94"/>
                <a:gd name="T53" fmla="*/ 165 h 165"/>
                <a:gd name="T54" fmla="*/ 75 w 94"/>
                <a:gd name="T55" fmla="*/ 162 h 165"/>
                <a:gd name="T56" fmla="*/ 68 w 94"/>
                <a:gd name="T57" fmla="*/ 151 h 165"/>
                <a:gd name="T58" fmla="*/ 58 w 94"/>
                <a:gd name="T59" fmla="*/ 109 h 165"/>
                <a:gd name="T60" fmla="*/ 46 w 94"/>
                <a:gd name="T61" fmla="*/ 109 h 165"/>
                <a:gd name="T62" fmla="*/ 33 w 94"/>
                <a:gd name="T63" fmla="*/ 112 h 165"/>
                <a:gd name="T64" fmla="*/ 25 w 94"/>
                <a:gd name="T65" fmla="*/ 119 h 165"/>
                <a:gd name="T66" fmla="*/ 20 w 94"/>
                <a:gd name="T67" fmla="*/ 128 h 165"/>
                <a:gd name="T68" fmla="*/ 20 w 94"/>
                <a:gd name="T69" fmla="*/ 138 h 165"/>
                <a:gd name="T70" fmla="*/ 22 w 94"/>
                <a:gd name="T71" fmla="*/ 144 h 165"/>
                <a:gd name="T72" fmla="*/ 31 w 94"/>
                <a:gd name="T73" fmla="*/ 150 h 165"/>
                <a:gd name="T74" fmla="*/ 46 w 94"/>
                <a:gd name="T75" fmla="*/ 150 h 165"/>
                <a:gd name="T76" fmla="*/ 59 w 94"/>
                <a:gd name="T77" fmla="*/ 142 h 165"/>
                <a:gd name="T78" fmla="*/ 65 w 94"/>
                <a:gd name="T79" fmla="*/ 111 h 165"/>
                <a:gd name="T80" fmla="*/ 46 w 94"/>
                <a:gd name="T81" fmla="*/ 33 h 165"/>
                <a:gd name="T82" fmla="*/ 49 w 94"/>
                <a:gd name="T83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165">
                  <a:moveTo>
                    <a:pt x="68" y="151"/>
                  </a:moveTo>
                  <a:lnTo>
                    <a:pt x="61" y="158"/>
                  </a:lnTo>
                  <a:lnTo>
                    <a:pt x="52" y="162"/>
                  </a:lnTo>
                  <a:lnTo>
                    <a:pt x="44" y="165"/>
                  </a:lnTo>
                  <a:lnTo>
                    <a:pt x="32" y="165"/>
                  </a:lnTo>
                  <a:lnTo>
                    <a:pt x="26" y="165"/>
                  </a:lnTo>
                  <a:lnTo>
                    <a:pt x="20" y="164"/>
                  </a:lnTo>
                  <a:lnTo>
                    <a:pt x="15" y="161"/>
                  </a:lnTo>
                  <a:lnTo>
                    <a:pt x="10" y="157"/>
                  </a:lnTo>
                  <a:lnTo>
                    <a:pt x="6" y="151"/>
                  </a:lnTo>
                  <a:lnTo>
                    <a:pt x="3" y="147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2" y="125"/>
                  </a:lnTo>
                  <a:lnTo>
                    <a:pt x="5" y="118"/>
                  </a:lnTo>
                  <a:lnTo>
                    <a:pt x="9" y="112"/>
                  </a:lnTo>
                  <a:lnTo>
                    <a:pt x="15" y="105"/>
                  </a:lnTo>
                  <a:lnTo>
                    <a:pt x="22" y="101"/>
                  </a:lnTo>
                  <a:lnTo>
                    <a:pt x="32" y="96"/>
                  </a:lnTo>
                  <a:lnTo>
                    <a:pt x="41" y="95"/>
                  </a:lnTo>
                  <a:lnTo>
                    <a:pt x="52" y="93"/>
                  </a:lnTo>
                  <a:lnTo>
                    <a:pt x="58" y="95"/>
                  </a:lnTo>
                  <a:lnTo>
                    <a:pt x="65" y="96"/>
                  </a:lnTo>
                  <a:lnTo>
                    <a:pt x="65" y="90"/>
                  </a:lnTo>
                  <a:lnTo>
                    <a:pt x="64" y="85"/>
                  </a:lnTo>
                  <a:lnTo>
                    <a:pt x="62" y="80"/>
                  </a:lnTo>
                  <a:lnTo>
                    <a:pt x="59" y="78"/>
                  </a:lnTo>
                  <a:lnTo>
                    <a:pt x="56" y="75"/>
                  </a:lnTo>
                  <a:lnTo>
                    <a:pt x="52" y="72"/>
                  </a:lnTo>
                  <a:lnTo>
                    <a:pt x="48" y="70"/>
                  </a:lnTo>
                  <a:lnTo>
                    <a:pt x="42" y="70"/>
                  </a:lnTo>
                  <a:lnTo>
                    <a:pt x="33" y="70"/>
                  </a:lnTo>
                  <a:lnTo>
                    <a:pt x="26" y="73"/>
                  </a:lnTo>
                  <a:lnTo>
                    <a:pt x="19" y="76"/>
                  </a:lnTo>
                  <a:lnTo>
                    <a:pt x="15" y="80"/>
                  </a:lnTo>
                  <a:lnTo>
                    <a:pt x="6" y="65"/>
                  </a:lnTo>
                  <a:lnTo>
                    <a:pt x="13" y="60"/>
                  </a:lnTo>
                  <a:lnTo>
                    <a:pt x="22" y="56"/>
                  </a:lnTo>
                  <a:lnTo>
                    <a:pt x="31" y="54"/>
                  </a:lnTo>
                  <a:lnTo>
                    <a:pt x="39" y="53"/>
                  </a:lnTo>
                  <a:lnTo>
                    <a:pt x="51" y="53"/>
                  </a:lnTo>
                  <a:lnTo>
                    <a:pt x="61" y="56"/>
                  </a:lnTo>
                  <a:lnTo>
                    <a:pt x="68" y="59"/>
                  </a:lnTo>
                  <a:lnTo>
                    <a:pt x="74" y="63"/>
                  </a:lnTo>
                  <a:lnTo>
                    <a:pt x="78" y="70"/>
                  </a:lnTo>
                  <a:lnTo>
                    <a:pt x="82" y="78"/>
                  </a:lnTo>
                  <a:lnTo>
                    <a:pt x="84" y="88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4"/>
                  </a:lnTo>
                  <a:lnTo>
                    <a:pt x="87" y="148"/>
                  </a:lnTo>
                  <a:lnTo>
                    <a:pt x="90" y="152"/>
                  </a:lnTo>
                  <a:lnTo>
                    <a:pt x="94" y="155"/>
                  </a:lnTo>
                  <a:lnTo>
                    <a:pt x="94" y="165"/>
                  </a:lnTo>
                  <a:lnTo>
                    <a:pt x="82" y="165"/>
                  </a:lnTo>
                  <a:lnTo>
                    <a:pt x="75" y="162"/>
                  </a:lnTo>
                  <a:lnTo>
                    <a:pt x="71" y="158"/>
                  </a:lnTo>
                  <a:lnTo>
                    <a:pt x="68" y="151"/>
                  </a:lnTo>
                  <a:close/>
                  <a:moveTo>
                    <a:pt x="65" y="111"/>
                  </a:moveTo>
                  <a:lnTo>
                    <a:pt x="58" y="109"/>
                  </a:lnTo>
                  <a:lnTo>
                    <a:pt x="52" y="108"/>
                  </a:lnTo>
                  <a:lnTo>
                    <a:pt x="46" y="109"/>
                  </a:lnTo>
                  <a:lnTo>
                    <a:pt x="39" y="111"/>
                  </a:lnTo>
                  <a:lnTo>
                    <a:pt x="33" y="112"/>
                  </a:lnTo>
                  <a:lnTo>
                    <a:pt x="29" y="116"/>
                  </a:lnTo>
                  <a:lnTo>
                    <a:pt x="25" y="119"/>
                  </a:lnTo>
                  <a:lnTo>
                    <a:pt x="22" y="124"/>
                  </a:lnTo>
                  <a:lnTo>
                    <a:pt x="20" y="128"/>
                  </a:lnTo>
                  <a:lnTo>
                    <a:pt x="19" y="134"/>
                  </a:lnTo>
                  <a:lnTo>
                    <a:pt x="20" y="138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5" y="147"/>
                  </a:lnTo>
                  <a:lnTo>
                    <a:pt x="31" y="150"/>
                  </a:lnTo>
                  <a:lnTo>
                    <a:pt x="39" y="151"/>
                  </a:lnTo>
                  <a:lnTo>
                    <a:pt x="46" y="150"/>
                  </a:lnTo>
                  <a:lnTo>
                    <a:pt x="54" y="147"/>
                  </a:lnTo>
                  <a:lnTo>
                    <a:pt x="59" y="142"/>
                  </a:lnTo>
                  <a:lnTo>
                    <a:pt x="65" y="137"/>
                  </a:lnTo>
                  <a:lnTo>
                    <a:pt x="65" y="111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8" name="Freeform 89"/>
            <p:cNvSpPr>
              <a:spLocks/>
            </p:cNvSpPr>
            <p:nvPr userDrawn="1"/>
          </p:nvSpPr>
          <p:spPr bwMode="auto">
            <a:xfrm>
              <a:off x="2816225" y="803275"/>
              <a:ext cx="20638" cy="80962"/>
            </a:xfrm>
            <a:custGeom>
              <a:avLst/>
              <a:gdLst>
                <a:gd name="T0" fmla="*/ 0 w 37"/>
                <a:gd name="T1" fmla="*/ 121 h 154"/>
                <a:gd name="T2" fmla="*/ 0 w 37"/>
                <a:gd name="T3" fmla="*/ 0 h 154"/>
                <a:gd name="T4" fmla="*/ 20 w 37"/>
                <a:gd name="T5" fmla="*/ 0 h 154"/>
                <a:gd name="T6" fmla="*/ 20 w 37"/>
                <a:gd name="T7" fmla="*/ 118 h 154"/>
                <a:gd name="T8" fmla="*/ 20 w 37"/>
                <a:gd name="T9" fmla="*/ 123 h 154"/>
                <a:gd name="T10" fmla="*/ 21 w 37"/>
                <a:gd name="T11" fmla="*/ 127 h 154"/>
                <a:gd name="T12" fmla="*/ 23 w 37"/>
                <a:gd name="T13" fmla="*/ 130 h 154"/>
                <a:gd name="T14" fmla="*/ 24 w 37"/>
                <a:gd name="T15" fmla="*/ 133 h 154"/>
                <a:gd name="T16" fmla="*/ 30 w 37"/>
                <a:gd name="T17" fmla="*/ 136 h 154"/>
                <a:gd name="T18" fmla="*/ 37 w 37"/>
                <a:gd name="T19" fmla="*/ 137 h 154"/>
                <a:gd name="T20" fmla="*/ 37 w 37"/>
                <a:gd name="T21" fmla="*/ 154 h 154"/>
                <a:gd name="T22" fmla="*/ 29 w 37"/>
                <a:gd name="T23" fmla="*/ 154 h 154"/>
                <a:gd name="T24" fmla="*/ 21 w 37"/>
                <a:gd name="T25" fmla="*/ 153 h 154"/>
                <a:gd name="T26" fmla="*/ 16 w 37"/>
                <a:gd name="T27" fmla="*/ 150 h 154"/>
                <a:gd name="T28" fmla="*/ 10 w 37"/>
                <a:gd name="T29" fmla="*/ 147 h 154"/>
                <a:gd name="T30" fmla="*/ 5 w 37"/>
                <a:gd name="T31" fmla="*/ 141 h 154"/>
                <a:gd name="T32" fmla="*/ 3 w 37"/>
                <a:gd name="T33" fmla="*/ 136 h 154"/>
                <a:gd name="T34" fmla="*/ 1 w 37"/>
                <a:gd name="T35" fmla="*/ 130 h 154"/>
                <a:gd name="T36" fmla="*/ 0 w 37"/>
                <a:gd name="T37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4">
                  <a:moveTo>
                    <a:pt x="0" y="12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18"/>
                  </a:lnTo>
                  <a:lnTo>
                    <a:pt x="20" y="123"/>
                  </a:lnTo>
                  <a:lnTo>
                    <a:pt x="21" y="127"/>
                  </a:lnTo>
                  <a:lnTo>
                    <a:pt x="23" y="130"/>
                  </a:lnTo>
                  <a:lnTo>
                    <a:pt x="24" y="133"/>
                  </a:lnTo>
                  <a:lnTo>
                    <a:pt x="30" y="136"/>
                  </a:lnTo>
                  <a:lnTo>
                    <a:pt x="37" y="137"/>
                  </a:lnTo>
                  <a:lnTo>
                    <a:pt x="37" y="154"/>
                  </a:lnTo>
                  <a:lnTo>
                    <a:pt x="29" y="154"/>
                  </a:lnTo>
                  <a:lnTo>
                    <a:pt x="21" y="153"/>
                  </a:lnTo>
                  <a:lnTo>
                    <a:pt x="16" y="150"/>
                  </a:lnTo>
                  <a:lnTo>
                    <a:pt x="10" y="147"/>
                  </a:lnTo>
                  <a:lnTo>
                    <a:pt x="5" y="141"/>
                  </a:lnTo>
                  <a:lnTo>
                    <a:pt x="3" y="136"/>
                  </a:lnTo>
                  <a:lnTo>
                    <a:pt x="1" y="13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9" name="Freeform 90"/>
            <p:cNvSpPr>
              <a:spLocks/>
            </p:cNvSpPr>
            <p:nvPr userDrawn="1"/>
          </p:nvSpPr>
          <p:spPr bwMode="auto">
            <a:xfrm>
              <a:off x="2846388" y="825500"/>
              <a:ext cx="46038" cy="58737"/>
            </a:xfrm>
            <a:custGeom>
              <a:avLst/>
              <a:gdLst>
                <a:gd name="T0" fmla="*/ 67 w 85"/>
                <a:gd name="T1" fmla="*/ 111 h 111"/>
                <a:gd name="T2" fmla="*/ 67 w 85"/>
                <a:gd name="T3" fmla="*/ 48 h 111"/>
                <a:gd name="T4" fmla="*/ 67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4 w 85"/>
                <a:gd name="T15" fmla="*/ 17 h 111"/>
                <a:gd name="T16" fmla="*/ 49 w 85"/>
                <a:gd name="T17" fmla="*/ 17 h 111"/>
                <a:gd name="T18" fmla="*/ 44 w 85"/>
                <a:gd name="T19" fmla="*/ 16 h 111"/>
                <a:gd name="T20" fmla="*/ 36 w 85"/>
                <a:gd name="T21" fmla="*/ 17 h 111"/>
                <a:gd name="T22" fmla="*/ 31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1 w 85"/>
                <a:gd name="T43" fmla="*/ 1 h 111"/>
                <a:gd name="T44" fmla="*/ 49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7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7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7" y="111"/>
                  </a:moveTo>
                  <a:lnTo>
                    <a:pt x="67" y="48"/>
                  </a:lnTo>
                  <a:lnTo>
                    <a:pt x="67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4" y="16"/>
                  </a:lnTo>
                  <a:lnTo>
                    <a:pt x="36" y="17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7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7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0" name="Freeform 91"/>
            <p:cNvSpPr>
              <a:spLocks noEditPoints="1"/>
            </p:cNvSpPr>
            <p:nvPr userDrawn="1"/>
          </p:nvSpPr>
          <p:spPr bwMode="auto">
            <a:xfrm>
              <a:off x="2901950" y="796925"/>
              <a:ext cx="23813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5 w 46"/>
                <a:gd name="T17" fmla="*/ 33 h 164"/>
                <a:gd name="T18" fmla="*/ 10 w 46"/>
                <a:gd name="T19" fmla="*/ 33 h 164"/>
                <a:gd name="T20" fmla="*/ 28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5" y="33"/>
                  </a:lnTo>
                  <a:lnTo>
                    <a:pt x="10" y="33"/>
                  </a:lnTo>
                  <a:lnTo>
                    <a:pt x="28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1" name="Freeform 92"/>
            <p:cNvSpPr>
              <a:spLocks noEditPoints="1"/>
            </p:cNvSpPr>
            <p:nvPr userDrawn="1"/>
          </p:nvSpPr>
          <p:spPr bwMode="auto">
            <a:xfrm>
              <a:off x="2963863" y="825500"/>
              <a:ext cx="50800" cy="58737"/>
            </a:xfrm>
            <a:custGeom>
              <a:avLst/>
              <a:gdLst>
                <a:gd name="T0" fmla="*/ 61 w 94"/>
                <a:gd name="T1" fmla="*/ 105 h 112"/>
                <a:gd name="T2" fmla="*/ 44 w 94"/>
                <a:gd name="T3" fmla="*/ 112 h 112"/>
                <a:gd name="T4" fmla="*/ 26 w 94"/>
                <a:gd name="T5" fmla="*/ 112 h 112"/>
                <a:gd name="T6" fmla="*/ 15 w 94"/>
                <a:gd name="T7" fmla="*/ 108 h 112"/>
                <a:gd name="T8" fmla="*/ 6 w 94"/>
                <a:gd name="T9" fmla="*/ 98 h 112"/>
                <a:gd name="T10" fmla="*/ 2 w 94"/>
                <a:gd name="T11" fmla="*/ 86 h 112"/>
                <a:gd name="T12" fmla="*/ 2 w 94"/>
                <a:gd name="T13" fmla="*/ 72 h 112"/>
                <a:gd name="T14" fmla="*/ 9 w 94"/>
                <a:gd name="T15" fmla="*/ 59 h 112"/>
                <a:gd name="T16" fmla="*/ 23 w 94"/>
                <a:gd name="T17" fmla="*/ 48 h 112"/>
                <a:gd name="T18" fmla="*/ 41 w 94"/>
                <a:gd name="T19" fmla="*/ 42 h 112"/>
                <a:gd name="T20" fmla="*/ 58 w 94"/>
                <a:gd name="T21" fmla="*/ 42 h 112"/>
                <a:gd name="T22" fmla="*/ 65 w 94"/>
                <a:gd name="T23" fmla="*/ 37 h 112"/>
                <a:gd name="T24" fmla="*/ 62 w 94"/>
                <a:gd name="T25" fmla="*/ 27 h 112"/>
                <a:gd name="T26" fmla="*/ 57 w 94"/>
                <a:gd name="T27" fmla="*/ 22 h 112"/>
                <a:gd name="T28" fmla="*/ 48 w 94"/>
                <a:gd name="T29" fmla="*/ 17 h 112"/>
                <a:gd name="T30" fmla="*/ 34 w 94"/>
                <a:gd name="T31" fmla="*/ 17 h 112"/>
                <a:gd name="T32" fmla="*/ 21 w 94"/>
                <a:gd name="T33" fmla="*/ 23 h 112"/>
                <a:gd name="T34" fmla="*/ 6 w 94"/>
                <a:gd name="T35" fmla="*/ 12 h 112"/>
                <a:gd name="T36" fmla="*/ 22 w 94"/>
                <a:gd name="T37" fmla="*/ 3 h 112"/>
                <a:gd name="T38" fmla="*/ 41 w 94"/>
                <a:gd name="T39" fmla="*/ 0 h 112"/>
                <a:gd name="T40" fmla="*/ 61 w 94"/>
                <a:gd name="T41" fmla="*/ 3 h 112"/>
                <a:gd name="T42" fmla="*/ 74 w 94"/>
                <a:gd name="T43" fmla="*/ 10 h 112"/>
                <a:gd name="T44" fmla="*/ 83 w 94"/>
                <a:gd name="T45" fmla="*/ 25 h 112"/>
                <a:gd name="T46" fmla="*/ 85 w 94"/>
                <a:gd name="T47" fmla="*/ 45 h 112"/>
                <a:gd name="T48" fmla="*/ 85 w 94"/>
                <a:gd name="T49" fmla="*/ 91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9 h 112"/>
                <a:gd name="T56" fmla="*/ 68 w 94"/>
                <a:gd name="T57" fmla="*/ 98 h 112"/>
                <a:gd name="T58" fmla="*/ 58 w 94"/>
                <a:gd name="T59" fmla="*/ 56 h 112"/>
                <a:gd name="T60" fmla="*/ 47 w 94"/>
                <a:gd name="T61" fmla="*/ 56 h 112"/>
                <a:gd name="T62" fmla="*/ 34 w 94"/>
                <a:gd name="T63" fmla="*/ 59 h 112"/>
                <a:gd name="T64" fmla="*/ 25 w 94"/>
                <a:gd name="T65" fmla="*/ 66 h 112"/>
                <a:gd name="T66" fmla="*/ 21 w 94"/>
                <a:gd name="T67" fmla="*/ 75 h 112"/>
                <a:gd name="T68" fmla="*/ 21 w 94"/>
                <a:gd name="T69" fmla="*/ 85 h 112"/>
                <a:gd name="T70" fmla="*/ 23 w 94"/>
                <a:gd name="T71" fmla="*/ 91 h 112"/>
                <a:gd name="T72" fmla="*/ 31 w 94"/>
                <a:gd name="T73" fmla="*/ 97 h 112"/>
                <a:gd name="T74" fmla="*/ 47 w 94"/>
                <a:gd name="T75" fmla="*/ 97 h 112"/>
                <a:gd name="T76" fmla="*/ 60 w 94"/>
                <a:gd name="T77" fmla="*/ 89 h 112"/>
                <a:gd name="T78" fmla="*/ 65 w 94"/>
                <a:gd name="T7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5"/>
                  </a:lnTo>
                  <a:lnTo>
                    <a:pt x="54" y="109"/>
                  </a:lnTo>
                  <a:lnTo>
                    <a:pt x="44" y="112"/>
                  </a:lnTo>
                  <a:lnTo>
                    <a:pt x="32" y="112"/>
                  </a:lnTo>
                  <a:lnTo>
                    <a:pt x="26" y="112"/>
                  </a:lnTo>
                  <a:lnTo>
                    <a:pt x="21" y="111"/>
                  </a:lnTo>
                  <a:lnTo>
                    <a:pt x="15" y="108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81"/>
                  </a:lnTo>
                  <a:lnTo>
                    <a:pt x="2" y="72"/>
                  </a:lnTo>
                  <a:lnTo>
                    <a:pt x="5" y="65"/>
                  </a:lnTo>
                  <a:lnTo>
                    <a:pt x="9" y="59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2" y="43"/>
                  </a:lnTo>
                  <a:lnTo>
                    <a:pt x="41" y="42"/>
                  </a:lnTo>
                  <a:lnTo>
                    <a:pt x="52" y="40"/>
                  </a:lnTo>
                  <a:lnTo>
                    <a:pt x="58" y="42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57" y="22"/>
                  </a:lnTo>
                  <a:lnTo>
                    <a:pt x="52" y="19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15" y="27"/>
                  </a:lnTo>
                  <a:lnTo>
                    <a:pt x="6" y="12"/>
                  </a:lnTo>
                  <a:lnTo>
                    <a:pt x="13" y="7"/>
                  </a:lnTo>
                  <a:lnTo>
                    <a:pt x="22" y="3"/>
                  </a:lnTo>
                  <a:lnTo>
                    <a:pt x="31" y="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1" y="3"/>
                  </a:lnTo>
                  <a:lnTo>
                    <a:pt x="68" y="6"/>
                  </a:lnTo>
                  <a:lnTo>
                    <a:pt x="74" y="10"/>
                  </a:lnTo>
                  <a:lnTo>
                    <a:pt x="80" y="17"/>
                  </a:lnTo>
                  <a:lnTo>
                    <a:pt x="83" y="25"/>
                  </a:lnTo>
                  <a:lnTo>
                    <a:pt x="84" y="35"/>
                  </a:lnTo>
                  <a:lnTo>
                    <a:pt x="85" y="45"/>
                  </a:lnTo>
                  <a:lnTo>
                    <a:pt x="85" y="84"/>
                  </a:lnTo>
                  <a:lnTo>
                    <a:pt x="85" y="91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4" y="112"/>
                  </a:lnTo>
                  <a:lnTo>
                    <a:pt x="75" y="109"/>
                  </a:lnTo>
                  <a:lnTo>
                    <a:pt x="71" y="105"/>
                  </a:lnTo>
                  <a:lnTo>
                    <a:pt x="68" y="98"/>
                  </a:lnTo>
                  <a:close/>
                  <a:moveTo>
                    <a:pt x="65" y="58"/>
                  </a:moveTo>
                  <a:lnTo>
                    <a:pt x="58" y="56"/>
                  </a:lnTo>
                  <a:lnTo>
                    <a:pt x="54" y="55"/>
                  </a:lnTo>
                  <a:lnTo>
                    <a:pt x="47" y="56"/>
                  </a:lnTo>
                  <a:lnTo>
                    <a:pt x="39" y="58"/>
                  </a:lnTo>
                  <a:lnTo>
                    <a:pt x="34" y="59"/>
                  </a:lnTo>
                  <a:lnTo>
                    <a:pt x="29" y="63"/>
                  </a:lnTo>
                  <a:lnTo>
                    <a:pt x="25" y="66"/>
                  </a:lnTo>
                  <a:lnTo>
                    <a:pt x="22" y="71"/>
                  </a:lnTo>
                  <a:lnTo>
                    <a:pt x="21" y="75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1" y="88"/>
                  </a:lnTo>
                  <a:lnTo>
                    <a:pt x="23" y="91"/>
                  </a:lnTo>
                  <a:lnTo>
                    <a:pt x="25" y="94"/>
                  </a:lnTo>
                  <a:lnTo>
                    <a:pt x="31" y="97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4"/>
                  </a:lnTo>
                  <a:lnTo>
                    <a:pt x="60" y="89"/>
                  </a:lnTo>
                  <a:lnTo>
                    <a:pt x="65" y="84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2" name="Freeform 93"/>
            <p:cNvSpPr>
              <a:spLocks noEditPoints="1"/>
            </p:cNvSpPr>
            <p:nvPr userDrawn="1"/>
          </p:nvSpPr>
          <p:spPr bwMode="auto">
            <a:xfrm>
              <a:off x="3054350" y="804863"/>
              <a:ext cx="19050" cy="79375"/>
            </a:xfrm>
            <a:custGeom>
              <a:avLst/>
              <a:gdLst>
                <a:gd name="T0" fmla="*/ 26 w 38"/>
                <a:gd name="T1" fmla="*/ 0 h 150"/>
                <a:gd name="T2" fmla="*/ 30 w 38"/>
                <a:gd name="T3" fmla="*/ 2 h 150"/>
                <a:gd name="T4" fmla="*/ 35 w 38"/>
                <a:gd name="T5" fmla="*/ 3 h 150"/>
                <a:gd name="T6" fmla="*/ 36 w 38"/>
                <a:gd name="T7" fmla="*/ 7 h 150"/>
                <a:gd name="T8" fmla="*/ 38 w 38"/>
                <a:gd name="T9" fmla="*/ 12 h 150"/>
                <a:gd name="T10" fmla="*/ 36 w 38"/>
                <a:gd name="T11" fmla="*/ 16 h 150"/>
                <a:gd name="T12" fmla="*/ 35 w 38"/>
                <a:gd name="T13" fmla="*/ 20 h 150"/>
                <a:gd name="T14" fmla="*/ 30 w 38"/>
                <a:gd name="T15" fmla="*/ 23 h 150"/>
                <a:gd name="T16" fmla="*/ 26 w 38"/>
                <a:gd name="T17" fmla="*/ 23 h 150"/>
                <a:gd name="T18" fmla="*/ 22 w 38"/>
                <a:gd name="T19" fmla="*/ 23 h 150"/>
                <a:gd name="T20" fmla="*/ 17 w 38"/>
                <a:gd name="T21" fmla="*/ 20 h 150"/>
                <a:gd name="T22" fmla="*/ 14 w 38"/>
                <a:gd name="T23" fmla="*/ 16 h 150"/>
                <a:gd name="T24" fmla="*/ 13 w 38"/>
                <a:gd name="T25" fmla="*/ 12 h 150"/>
                <a:gd name="T26" fmla="*/ 14 w 38"/>
                <a:gd name="T27" fmla="*/ 7 h 150"/>
                <a:gd name="T28" fmla="*/ 17 w 38"/>
                <a:gd name="T29" fmla="*/ 3 h 150"/>
                <a:gd name="T30" fmla="*/ 22 w 38"/>
                <a:gd name="T31" fmla="*/ 2 h 150"/>
                <a:gd name="T32" fmla="*/ 26 w 38"/>
                <a:gd name="T33" fmla="*/ 0 h 150"/>
                <a:gd name="T34" fmla="*/ 14 w 38"/>
                <a:gd name="T35" fmla="*/ 150 h 150"/>
                <a:gd name="T36" fmla="*/ 14 w 38"/>
                <a:gd name="T37" fmla="*/ 58 h 150"/>
                <a:gd name="T38" fmla="*/ 0 w 38"/>
                <a:gd name="T39" fmla="*/ 58 h 150"/>
                <a:gd name="T40" fmla="*/ 0 w 38"/>
                <a:gd name="T41" fmla="*/ 40 h 150"/>
                <a:gd name="T42" fmla="*/ 35 w 38"/>
                <a:gd name="T43" fmla="*/ 40 h 150"/>
                <a:gd name="T44" fmla="*/ 35 w 38"/>
                <a:gd name="T45" fmla="*/ 150 h 150"/>
                <a:gd name="T46" fmla="*/ 14 w 38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150">
                  <a:moveTo>
                    <a:pt x="26" y="0"/>
                  </a:moveTo>
                  <a:lnTo>
                    <a:pt x="30" y="2"/>
                  </a:lnTo>
                  <a:lnTo>
                    <a:pt x="35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5" y="2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6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5" y="40"/>
                  </a:lnTo>
                  <a:lnTo>
                    <a:pt x="35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3" name="Freeform 94"/>
            <p:cNvSpPr>
              <a:spLocks/>
            </p:cNvSpPr>
            <p:nvPr userDrawn="1"/>
          </p:nvSpPr>
          <p:spPr bwMode="auto">
            <a:xfrm>
              <a:off x="308610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8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1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8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4" name="Freeform 95"/>
            <p:cNvSpPr>
              <a:spLocks/>
            </p:cNvSpPr>
            <p:nvPr userDrawn="1"/>
          </p:nvSpPr>
          <p:spPr bwMode="auto">
            <a:xfrm>
              <a:off x="3138488" y="825500"/>
              <a:ext cx="52388" cy="58737"/>
            </a:xfrm>
            <a:custGeom>
              <a:avLst/>
              <a:gdLst>
                <a:gd name="T0" fmla="*/ 52 w 99"/>
                <a:gd name="T1" fmla="*/ 111 h 111"/>
                <a:gd name="T2" fmla="*/ 47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50 w 99"/>
                <a:gd name="T9" fmla="*/ 77 h 111"/>
                <a:gd name="T10" fmla="*/ 79 w 99"/>
                <a:gd name="T11" fmla="*/ 0 h 111"/>
                <a:gd name="T12" fmla="*/ 99 w 99"/>
                <a:gd name="T13" fmla="*/ 0 h 111"/>
                <a:gd name="T14" fmla="*/ 52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0" y="77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5" name="Freeform 96"/>
            <p:cNvSpPr>
              <a:spLocks noEditPoints="1"/>
            </p:cNvSpPr>
            <p:nvPr userDrawn="1"/>
          </p:nvSpPr>
          <p:spPr bwMode="auto">
            <a:xfrm>
              <a:off x="3192463" y="825500"/>
              <a:ext cx="53975" cy="58737"/>
            </a:xfrm>
            <a:custGeom>
              <a:avLst/>
              <a:gdLst>
                <a:gd name="T0" fmla="*/ 100 w 101"/>
                <a:gd name="T1" fmla="*/ 58 h 112"/>
                <a:gd name="T2" fmla="*/ 21 w 101"/>
                <a:gd name="T3" fmla="*/ 58 h 112"/>
                <a:gd name="T4" fmla="*/ 22 w 101"/>
                <a:gd name="T5" fmla="*/ 68 h 112"/>
                <a:gd name="T6" fmla="*/ 24 w 101"/>
                <a:gd name="T7" fmla="*/ 75 h 112"/>
                <a:gd name="T8" fmla="*/ 28 w 101"/>
                <a:gd name="T9" fmla="*/ 82 h 112"/>
                <a:gd name="T10" fmla="*/ 32 w 101"/>
                <a:gd name="T11" fmla="*/ 88 h 112"/>
                <a:gd name="T12" fmla="*/ 37 w 101"/>
                <a:gd name="T13" fmla="*/ 91 h 112"/>
                <a:gd name="T14" fmla="*/ 42 w 101"/>
                <a:gd name="T15" fmla="*/ 94 h 112"/>
                <a:gd name="T16" fmla="*/ 48 w 101"/>
                <a:gd name="T17" fmla="*/ 97 h 112"/>
                <a:gd name="T18" fmla="*/ 55 w 101"/>
                <a:gd name="T19" fmla="*/ 97 h 112"/>
                <a:gd name="T20" fmla="*/ 64 w 101"/>
                <a:gd name="T21" fmla="*/ 97 h 112"/>
                <a:gd name="T22" fmla="*/ 71 w 101"/>
                <a:gd name="T23" fmla="*/ 94 h 112"/>
                <a:gd name="T24" fmla="*/ 77 w 101"/>
                <a:gd name="T25" fmla="*/ 91 h 112"/>
                <a:gd name="T26" fmla="*/ 83 w 101"/>
                <a:gd name="T27" fmla="*/ 86 h 112"/>
                <a:gd name="T28" fmla="*/ 91 w 101"/>
                <a:gd name="T29" fmla="*/ 101 h 112"/>
                <a:gd name="T30" fmla="*/ 86 w 101"/>
                <a:gd name="T31" fmla="*/ 105 h 112"/>
                <a:gd name="T32" fmla="*/ 77 w 101"/>
                <a:gd name="T33" fmla="*/ 108 h 112"/>
                <a:gd name="T34" fmla="*/ 65 w 101"/>
                <a:gd name="T35" fmla="*/ 111 h 112"/>
                <a:gd name="T36" fmla="*/ 52 w 101"/>
                <a:gd name="T37" fmla="*/ 112 h 112"/>
                <a:gd name="T38" fmla="*/ 42 w 101"/>
                <a:gd name="T39" fmla="*/ 112 h 112"/>
                <a:gd name="T40" fmla="*/ 32 w 101"/>
                <a:gd name="T41" fmla="*/ 109 h 112"/>
                <a:gd name="T42" fmla="*/ 25 w 101"/>
                <a:gd name="T43" fmla="*/ 105 h 112"/>
                <a:gd name="T44" fmla="*/ 16 w 101"/>
                <a:gd name="T45" fmla="*/ 99 h 112"/>
                <a:gd name="T46" fmla="*/ 11 w 101"/>
                <a:gd name="T47" fmla="*/ 91 h 112"/>
                <a:gd name="T48" fmla="*/ 5 w 101"/>
                <a:gd name="T49" fmla="*/ 81 h 112"/>
                <a:gd name="T50" fmla="*/ 2 w 101"/>
                <a:gd name="T51" fmla="*/ 71 h 112"/>
                <a:gd name="T52" fmla="*/ 0 w 101"/>
                <a:gd name="T53" fmla="*/ 58 h 112"/>
                <a:gd name="T54" fmla="*/ 2 w 101"/>
                <a:gd name="T55" fmla="*/ 45 h 112"/>
                <a:gd name="T56" fmla="*/ 5 w 101"/>
                <a:gd name="T57" fmla="*/ 33 h 112"/>
                <a:gd name="T58" fmla="*/ 11 w 101"/>
                <a:gd name="T59" fmla="*/ 23 h 112"/>
                <a:gd name="T60" fmla="*/ 18 w 101"/>
                <a:gd name="T61" fmla="*/ 14 h 112"/>
                <a:gd name="T62" fmla="*/ 25 w 101"/>
                <a:gd name="T63" fmla="*/ 9 h 112"/>
                <a:gd name="T64" fmla="*/ 34 w 101"/>
                <a:gd name="T65" fmla="*/ 4 h 112"/>
                <a:gd name="T66" fmla="*/ 42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3 w 101"/>
                <a:gd name="T73" fmla="*/ 3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20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100 w 101"/>
                <a:gd name="T89" fmla="*/ 58 h 112"/>
                <a:gd name="T90" fmla="*/ 52 w 101"/>
                <a:gd name="T91" fmla="*/ 16 h 112"/>
                <a:gd name="T92" fmla="*/ 47 w 101"/>
                <a:gd name="T93" fmla="*/ 17 h 112"/>
                <a:gd name="T94" fmla="*/ 41 w 101"/>
                <a:gd name="T95" fmla="*/ 19 h 112"/>
                <a:gd name="T96" fmla="*/ 37 w 101"/>
                <a:gd name="T97" fmla="*/ 22 h 112"/>
                <a:gd name="T98" fmla="*/ 31 w 101"/>
                <a:gd name="T99" fmla="*/ 25 h 112"/>
                <a:gd name="T100" fmla="*/ 28 w 101"/>
                <a:gd name="T101" fmla="*/ 29 h 112"/>
                <a:gd name="T102" fmla="*/ 25 w 101"/>
                <a:gd name="T103" fmla="*/ 33 h 112"/>
                <a:gd name="T104" fmla="*/ 24 w 101"/>
                <a:gd name="T105" fmla="*/ 39 h 112"/>
                <a:gd name="T106" fmla="*/ 22 w 101"/>
                <a:gd name="T107" fmla="*/ 45 h 112"/>
                <a:gd name="T108" fmla="*/ 83 w 101"/>
                <a:gd name="T109" fmla="*/ 45 h 112"/>
                <a:gd name="T110" fmla="*/ 81 w 101"/>
                <a:gd name="T111" fmla="*/ 39 h 112"/>
                <a:gd name="T112" fmla="*/ 80 w 101"/>
                <a:gd name="T113" fmla="*/ 33 h 112"/>
                <a:gd name="T114" fmla="*/ 78 w 101"/>
                <a:gd name="T115" fmla="*/ 29 h 112"/>
                <a:gd name="T116" fmla="*/ 74 w 101"/>
                <a:gd name="T117" fmla="*/ 25 h 112"/>
                <a:gd name="T118" fmla="*/ 70 w 101"/>
                <a:gd name="T119" fmla="*/ 22 h 112"/>
                <a:gd name="T120" fmla="*/ 65 w 101"/>
                <a:gd name="T121" fmla="*/ 19 h 112"/>
                <a:gd name="T122" fmla="*/ 60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8"/>
                  </a:moveTo>
                  <a:lnTo>
                    <a:pt x="21" y="58"/>
                  </a:lnTo>
                  <a:lnTo>
                    <a:pt x="22" y="68"/>
                  </a:lnTo>
                  <a:lnTo>
                    <a:pt x="24" y="75"/>
                  </a:lnTo>
                  <a:lnTo>
                    <a:pt x="28" y="82"/>
                  </a:lnTo>
                  <a:lnTo>
                    <a:pt x="32" y="88"/>
                  </a:lnTo>
                  <a:lnTo>
                    <a:pt x="37" y="91"/>
                  </a:lnTo>
                  <a:lnTo>
                    <a:pt x="42" y="94"/>
                  </a:lnTo>
                  <a:lnTo>
                    <a:pt x="48" y="97"/>
                  </a:lnTo>
                  <a:lnTo>
                    <a:pt x="55" y="97"/>
                  </a:lnTo>
                  <a:lnTo>
                    <a:pt x="64" y="97"/>
                  </a:lnTo>
                  <a:lnTo>
                    <a:pt x="71" y="94"/>
                  </a:lnTo>
                  <a:lnTo>
                    <a:pt x="77" y="91"/>
                  </a:lnTo>
                  <a:lnTo>
                    <a:pt x="83" y="86"/>
                  </a:lnTo>
                  <a:lnTo>
                    <a:pt x="91" y="101"/>
                  </a:lnTo>
                  <a:lnTo>
                    <a:pt x="86" y="105"/>
                  </a:lnTo>
                  <a:lnTo>
                    <a:pt x="77" y="108"/>
                  </a:lnTo>
                  <a:lnTo>
                    <a:pt x="65" y="111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9"/>
                  </a:lnTo>
                  <a:lnTo>
                    <a:pt x="25" y="105"/>
                  </a:lnTo>
                  <a:lnTo>
                    <a:pt x="16" y="99"/>
                  </a:lnTo>
                  <a:lnTo>
                    <a:pt x="11" y="91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5"/>
                  </a:lnTo>
                  <a:lnTo>
                    <a:pt x="5" y="33"/>
                  </a:lnTo>
                  <a:lnTo>
                    <a:pt x="11" y="23"/>
                  </a:lnTo>
                  <a:lnTo>
                    <a:pt x="18" y="14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20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100" y="58"/>
                  </a:lnTo>
                  <a:close/>
                  <a:moveTo>
                    <a:pt x="52" y="16"/>
                  </a:moveTo>
                  <a:lnTo>
                    <a:pt x="47" y="17"/>
                  </a:lnTo>
                  <a:lnTo>
                    <a:pt x="41" y="19"/>
                  </a:lnTo>
                  <a:lnTo>
                    <a:pt x="37" y="22"/>
                  </a:lnTo>
                  <a:lnTo>
                    <a:pt x="31" y="25"/>
                  </a:lnTo>
                  <a:lnTo>
                    <a:pt x="28" y="29"/>
                  </a:lnTo>
                  <a:lnTo>
                    <a:pt x="25" y="33"/>
                  </a:lnTo>
                  <a:lnTo>
                    <a:pt x="24" y="39"/>
                  </a:lnTo>
                  <a:lnTo>
                    <a:pt x="22" y="45"/>
                  </a:lnTo>
                  <a:lnTo>
                    <a:pt x="83" y="45"/>
                  </a:lnTo>
                  <a:lnTo>
                    <a:pt x="81" y="39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5" y="19"/>
                  </a:lnTo>
                  <a:lnTo>
                    <a:pt x="60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6" name="Freeform 97"/>
            <p:cNvSpPr>
              <a:spLocks/>
            </p:cNvSpPr>
            <p:nvPr userDrawn="1"/>
          </p:nvSpPr>
          <p:spPr bwMode="auto">
            <a:xfrm>
              <a:off x="3251200" y="825500"/>
              <a:ext cx="38100" cy="58737"/>
            </a:xfrm>
            <a:custGeom>
              <a:avLst/>
              <a:gdLst>
                <a:gd name="T0" fmla="*/ 6 w 71"/>
                <a:gd name="T1" fmla="*/ 86 h 112"/>
                <a:gd name="T2" fmla="*/ 21 w 71"/>
                <a:gd name="T3" fmla="*/ 94 h 112"/>
                <a:gd name="T4" fmla="*/ 32 w 71"/>
                <a:gd name="T5" fmla="*/ 97 h 112"/>
                <a:gd name="T6" fmla="*/ 47 w 71"/>
                <a:gd name="T7" fmla="*/ 92 h 112"/>
                <a:gd name="T8" fmla="*/ 51 w 71"/>
                <a:gd name="T9" fmla="*/ 82 h 112"/>
                <a:gd name="T10" fmla="*/ 47 w 71"/>
                <a:gd name="T11" fmla="*/ 72 h 112"/>
                <a:gd name="T12" fmla="*/ 34 w 71"/>
                <a:gd name="T13" fmla="*/ 63 h 112"/>
                <a:gd name="T14" fmla="*/ 15 w 71"/>
                <a:gd name="T15" fmla="*/ 53 h 112"/>
                <a:gd name="T16" fmla="*/ 8 w 71"/>
                <a:gd name="T17" fmla="*/ 46 h 112"/>
                <a:gd name="T18" fmla="*/ 2 w 71"/>
                <a:gd name="T19" fmla="*/ 37 h 112"/>
                <a:gd name="T20" fmla="*/ 0 w 71"/>
                <a:gd name="T21" fmla="*/ 29 h 112"/>
                <a:gd name="T22" fmla="*/ 3 w 71"/>
                <a:gd name="T23" fmla="*/ 16 h 112"/>
                <a:gd name="T24" fmla="*/ 11 w 71"/>
                <a:gd name="T25" fmla="*/ 7 h 112"/>
                <a:gd name="T26" fmla="*/ 22 w 71"/>
                <a:gd name="T27" fmla="*/ 1 h 112"/>
                <a:gd name="T28" fmla="*/ 37 w 71"/>
                <a:gd name="T29" fmla="*/ 0 h 112"/>
                <a:gd name="T30" fmla="*/ 65 w 71"/>
                <a:gd name="T31" fmla="*/ 7 h 112"/>
                <a:gd name="T32" fmla="*/ 55 w 71"/>
                <a:gd name="T33" fmla="*/ 22 h 112"/>
                <a:gd name="T34" fmla="*/ 44 w 71"/>
                <a:gd name="T35" fmla="*/ 17 h 112"/>
                <a:gd name="T36" fmla="*/ 31 w 71"/>
                <a:gd name="T37" fmla="*/ 17 h 112"/>
                <a:gd name="T38" fmla="*/ 22 w 71"/>
                <a:gd name="T39" fmla="*/ 23 h 112"/>
                <a:gd name="T40" fmla="*/ 22 w 71"/>
                <a:gd name="T41" fmla="*/ 33 h 112"/>
                <a:gd name="T42" fmla="*/ 28 w 71"/>
                <a:gd name="T43" fmla="*/ 40 h 112"/>
                <a:gd name="T44" fmla="*/ 47 w 71"/>
                <a:gd name="T45" fmla="*/ 50 h 112"/>
                <a:gd name="T46" fmla="*/ 65 w 71"/>
                <a:gd name="T47" fmla="*/ 63 h 112"/>
                <a:gd name="T48" fmla="*/ 70 w 71"/>
                <a:gd name="T49" fmla="*/ 72 h 112"/>
                <a:gd name="T50" fmla="*/ 71 w 71"/>
                <a:gd name="T51" fmla="*/ 82 h 112"/>
                <a:gd name="T52" fmla="*/ 68 w 71"/>
                <a:gd name="T53" fmla="*/ 95 h 112"/>
                <a:gd name="T54" fmla="*/ 61 w 71"/>
                <a:gd name="T55" fmla="*/ 104 h 112"/>
                <a:gd name="T56" fmla="*/ 48 w 71"/>
                <a:gd name="T57" fmla="*/ 111 h 112"/>
                <a:gd name="T58" fmla="*/ 32 w 71"/>
                <a:gd name="T59" fmla="*/ 112 h 112"/>
                <a:gd name="T60" fmla="*/ 15 w 71"/>
                <a:gd name="T61" fmla="*/ 111 h 112"/>
                <a:gd name="T62" fmla="*/ 0 w 71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12">
                  <a:moveTo>
                    <a:pt x="0" y="104"/>
                  </a:moveTo>
                  <a:lnTo>
                    <a:pt x="6" y="86"/>
                  </a:lnTo>
                  <a:lnTo>
                    <a:pt x="15" y="91"/>
                  </a:lnTo>
                  <a:lnTo>
                    <a:pt x="21" y="94"/>
                  </a:lnTo>
                  <a:lnTo>
                    <a:pt x="28" y="95"/>
                  </a:lnTo>
                  <a:lnTo>
                    <a:pt x="32" y="97"/>
                  </a:lnTo>
                  <a:lnTo>
                    <a:pt x="41" y="95"/>
                  </a:lnTo>
                  <a:lnTo>
                    <a:pt x="47" y="92"/>
                  </a:lnTo>
                  <a:lnTo>
                    <a:pt x="49" y="88"/>
                  </a:lnTo>
                  <a:lnTo>
                    <a:pt x="51" y="82"/>
                  </a:lnTo>
                  <a:lnTo>
                    <a:pt x="49" y="76"/>
                  </a:lnTo>
                  <a:lnTo>
                    <a:pt x="47" y="72"/>
                  </a:lnTo>
                  <a:lnTo>
                    <a:pt x="41" y="68"/>
                  </a:lnTo>
                  <a:lnTo>
                    <a:pt x="34" y="63"/>
                  </a:lnTo>
                  <a:lnTo>
                    <a:pt x="22" y="58"/>
                  </a:lnTo>
                  <a:lnTo>
                    <a:pt x="15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1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9" y="1"/>
                  </a:lnTo>
                  <a:lnTo>
                    <a:pt x="65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4" y="17"/>
                  </a:lnTo>
                  <a:lnTo>
                    <a:pt x="38" y="16"/>
                  </a:lnTo>
                  <a:lnTo>
                    <a:pt x="31" y="17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21" y="27"/>
                  </a:lnTo>
                  <a:lnTo>
                    <a:pt x="22" y="33"/>
                  </a:lnTo>
                  <a:lnTo>
                    <a:pt x="24" y="37"/>
                  </a:lnTo>
                  <a:lnTo>
                    <a:pt x="28" y="40"/>
                  </a:lnTo>
                  <a:lnTo>
                    <a:pt x="32" y="43"/>
                  </a:lnTo>
                  <a:lnTo>
                    <a:pt x="47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0" y="72"/>
                  </a:lnTo>
                  <a:lnTo>
                    <a:pt x="71" y="76"/>
                  </a:lnTo>
                  <a:lnTo>
                    <a:pt x="71" y="82"/>
                  </a:lnTo>
                  <a:lnTo>
                    <a:pt x="70" y="88"/>
                  </a:lnTo>
                  <a:lnTo>
                    <a:pt x="68" y="95"/>
                  </a:lnTo>
                  <a:lnTo>
                    <a:pt x="65" y="99"/>
                  </a:lnTo>
                  <a:lnTo>
                    <a:pt x="61" y="104"/>
                  </a:lnTo>
                  <a:lnTo>
                    <a:pt x="55" y="108"/>
                  </a:lnTo>
                  <a:lnTo>
                    <a:pt x="48" y="111"/>
                  </a:lnTo>
                  <a:lnTo>
                    <a:pt x="41" y="112"/>
                  </a:lnTo>
                  <a:lnTo>
                    <a:pt x="32" y="112"/>
                  </a:lnTo>
                  <a:lnTo>
                    <a:pt x="24" y="112"/>
                  </a:lnTo>
                  <a:lnTo>
                    <a:pt x="15" y="111"/>
                  </a:lnTo>
                  <a:lnTo>
                    <a:pt x="8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7" name="Freeform 98"/>
            <p:cNvSpPr>
              <a:spLocks/>
            </p:cNvSpPr>
            <p:nvPr userDrawn="1"/>
          </p:nvSpPr>
          <p:spPr bwMode="auto">
            <a:xfrm>
              <a:off x="3295650" y="811213"/>
              <a:ext cx="36513" cy="73025"/>
            </a:xfrm>
            <a:custGeom>
              <a:avLst/>
              <a:gdLst>
                <a:gd name="T0" fmla="*/ 11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1 w 69"/>
                <a:gd name="T7" fmla="*/ 28 h 139"/>
                <a:gd name="T8" fmla="*/ 11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0 w 69"/>
                <a:gd name="T15" fmla="*/ 28 h 139"/>
                <a:gd name="T16" fmla="*/ 60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1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7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6 w 69"/>
                <a:gd name="T49" fmla="*/ 139 h 139"/>
                <a:gd name="T50" fmla="*/ 30 w 69"/>
                <a:gd name="T51" fmla="*/ 138 h 139"/>
                <a:gd name="T52" fmla="*/ 26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1 w 69"/>
                <a:gd name="T63" fmla="*/ 106 h 139"/>
                <a:gd name="T64" fmla="*/ 11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1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1" y="28"/>
                  </a:lnTo>
                  <a:lnTo>
                    <a:pt x="11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0" y="28"/>
                  </a:lnTo>
                  <a:lnTo>
                    <a:pt x="60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1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7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6" y="139"/>
                  </a:lnTo>
                  <a:lnTo>
                    <a:pt x="30" y="138"/>
                  </a:lnTo>
                  <a:lnTo>
                    <a:pt x="26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1" y="106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8" name="Freeform 99"/>
            <p:cNvSpPr>
              <a:spLocks noEditPoints="1"/>
            </p:cNvSpPr>
            <p:nvPr userDrawn="1"/>
          </p:nvSpPr>
          <p:spPr bwMode="auto">
            <a:xfrm>
              <a:off x="3336925" y="804863"/>
              <a:ext cx="19050" cy="79375"/>
            </a:xfrm>
            <a:custGeom>
              <a:avLst/>
              <a:gdLst>
                <a:gd name="T0" fmla="*/ 24 w 36"/>
                <a:gd name="T1" fmla="*/ 0 h 150"/>
                <a:gd name="T2" fmla="*/ 29 w 36"/>
                <a:gd name="T3" fmla="*/ 2 h 150"/>
                <a:gd name="T4" fmla="*/ 33 w 36"/>
                <a:gd name="T5" fmla="*/ 3 h 150"/>
                <a:gd name="T6" fmla="*/ 36 w 36"/>
                <a:gd name="T7" fmla="*/ 7 h 150"/>
                <a:gd name="T8" fmla="*/ 36 w 36"/>
                <a:gd name="T9" fmla="*/ 12 h 150"/>
                <a:gd name="T10" fmla="*/ 36 w 36"/>
                <a:gd name="T11" fmla="*/ 16 h 150"/>
                <a:gd name="T12" fmla="*/ 33 w 36"/>
                <a:gd name="T13" fmla="*/ 20 h 150"/>
                <a:gd name="T14" fmla="*/ 29 w 36"/>
                <a:gd name="T15" fmla="*/ 23 h 150"/>
                <a:gd name="T16" fmla="*/ 24 w 36"/>
                <a:gd name="T17" fmla="*/ 23 h 150"/>
                <a:gd name="T18" fmla="*/ 20 w 36"/>
                <a:gd name="T19" fmla="*/ 23 h 150"/>
                <a:gd name="T20" fmla="*/ 16 w 36"/>
                <a:gd name="T21" fmla="*/ 20 h 150"/>
                <a:gd name="T22" fmla="*/ 14 w 36"/>
                <a:gd name="T23" fmla="*/ 16 h 150"/>
                <a:gd name="T24" fmla="*/ 13 w 36"/>
                <a:gd name="T25" fmla="*/ 12 h 150"/>
                <a:gd name="T26" fmla="*/ 14 w 36"/>
                <a:gd name="T27" fmla="*/ 7 h 150"/>
                <a:gd name="T28" fmla="*/ 16 w 36"/>
                <a:gd name="T29" fmla="*/ 3 h 150"/>
                <a:gd name="T30" fmla="*/ 20 w 36"/>
                <a:gd name="T31" fmla="*/ 2 h 150"/>
                <a:gd name="T32" fmla="*/ 24 w 36"/>
                <a:gd name="T33" fmla="*/ 0 h 150"/>
                <a:gd name="T34" fmla="*/ 14 w 36"/>
                <a:gd name="T35" fmla="*/ 150 h 150"/>
                <a:gd name="T36" fmla="*/ 14 w 36"/>
                <a:gd name="T37" fmla="*/ 58 h 150"/>
                <a:gd name="T38" fmla="*/ 0 w 36"/>
                <a:gd name="T39" fmla="*/ 58 h 150"/>
                <a:gd name="T40" fmla="*/ 0 w 36"/>
                <a:gd name="T41" fmla="*/ 40 h 150"/>
                <a:gd name="T42" fmla="*/ 33 w 36"/>
                <a:gd name="T43" fmla="*/ 40 h 150"/>
                <a:gd name="T44" fmla="*/ 33 w 36"/>
                <a:gd name="T45" fmla="*/ 150 h 150"/>
                <a:gd name="T46" fmla="*/ 14 w 36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50">
                  <a:moveTo>
                    <a:pt x="24" y="0"/>
                  </a:moveTo>
                  <a:lnTo>
                    <a:pt x="29" y="2"/>
                  </a:lnTo>
                  <a:lnTo>
                    <a:pt x="33" y="3"/>
                  </a:lnTo>
                  <a:lnTo>
                    <a:pt x="36" y="7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3" y="2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16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4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3" y="40"/>
                  </a:lnTo>
                  <a:lnTo>
                    <a:pt x="33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9" name="Freeform 100"/>
            <p:cNvSpPr>
              <a:spLocks noEditPoints="1"/>
            </p:cNvSpPr>
            <p:nvPr userDrawn="1"/>
          </p:nvSpPr>
          <p:spPr bwMode="auto">
            <a:xfrm>
              <a:off x="3365500" y="796925"/>
              <a:ext cx="47625" cy="87312"/>
            </a:xfrm>
            <a:custGeom>
              <a:avLst/>
              <a:gdLst>
                <a:gd name="T0" fmla="*/ 90 w 90"/>
                <a:gd name="T1" fmla="*/ 65 h 165"/>
                <a:gd name="T2" fmla="*/ 80 w 90"/>
                <a:gd name="T3" fmla="*/ 78 h 165"/>
                <a:gd name="T4" fmla="*/ 77 w 90"/>
                <a:gd name="T5" fmla="*/ 75 h 165"/>
                <a:gd name="T6" fmla="*/ 69 w 90"/>
                <a:gd name="T7" fmla="*/ 72 h 165"/>
                <a:gd name="T8" fmla="*/ 62 w 90"/>
                <a:gd name="T9" fmla="*/ 70 h 165"/>
                <a:gd name="T10" fmla="*/ 55 w 90"/>
                <a:gd name="T11" fmla="*/ 69 h 165"/>
                <a:gd name="T12" fmla="*/ 48 w 90"/>
                <a:gd name="T13" fmla="*/ 70 h 165"/>
                <a:gd name="T14" fmla="*/ 41 w 90"/>
                <a:gd name="T15" fmla="*/ 72 h 165"/>
                <a:gd name="T16" fmla="*/ 35 w 90"/>
                <a:gd name="T17" fmla="*/ 76 h 165"/>
                <a:gd name="T18" fmla="*/ 31 w 90"/>
                <a:gd name="T19" fmla="*/ 80 h 165"/>
                <a:gd name="T20" fmla="*/ 26 w 90"/>
                <a:gd name="T21" fmla="*/ 86 h 165"/>
                <a:gd name="T22" fmla="*/ 23 w 90"/>
                <a:gd name="T23" fmla="*/ 93 h 165"/>
                <a:gd name="T24" fmla="*/ 22 w 90"/>
                <a:gd name="T25" fmla="*/ 102 h 165"/>
                <a:gd name="T26" fmla="*/ 20 w 90"/>
                <a:gd name="T27" fmla="*/ 111 h 165"/>
                <a:gd name="T28" fmla="*/ 22 w 90"/>
                <a:gd name="T29" fmla="*/ 119 h 165"/>
                <a:gd name="T30" fmla="*/ 23 w 90"/>
                <a:gd name="T31" fmla="*/ 128 h 165"/>
                <a:gd name="T32" fmla="*/ 26 w 90"/>
                <a:gd name="T33" fmla="*/ 134 h 165"/>
                <a:gd name="T34" fmla="*/ 31 w 90"/>
                <a:gd name="T35" fmla="*/ 139 h 165"/>
                <a:gd name="T36" fmla="*/ 35 w 90"/>
                <a:gd name="T37" fmla="*/ 144 h 165"/>
                <a:gd name="T38" fmla="*/ 42 w 90"/>
                <a:gd name="T39" fmla="*/ 147 h 165"/>
                <a:gd name="T40" fmla="*/ 49 w 90"/>
                <a:gd name="T41" fmla="*/ 150 h 165"/>
                <a:gd name="T42" fmla="*/ 57 w 90"/>
                <a:gd name="T43" fmla="*/ 150 h 165"/>
                <a:gd name="T44" fmla="*/ 64 w 90"/>
                <a:gd name="T45" fmla="*/ 150 h 165"/>
                <a:gd name="T46" fmla="*/ 69 w 90"/>
                <a:gd name="T47" fmla="*/ 147 h 165"/>
                <a:gd name="T48" fmla="*/ 77 w 90"/>
                <a:gd name="T49" fmla="*/ 144 h 165"/>
                <a:gd name="T50" fmla="*/ 82 w 90"/>
                <a:gd name="T51" fmla="*/ 139 h 165"/>
                <a:gd name="T52" fmla="*/ 90 w 90"/>
                <a:gd name="T53" fmla="*/ 155 h 165"/>
                <a:gd name="T54" fmla="*/ 82 w 90"/>
                <a:gd name="T55" fmla="*/ 160 h 165"/>
                <a:gd name="T56" fmla="*/ 72 w 90"/>
                <a:gd name="T57" fmla="*/ 162 h 165"/>
                <a:gd name="T58" fmla="*/ 62 w 90"/>
                <a:gd name="T59" fmla="*/ 165 h 165"/>
                <a:gd name="T60" fmla="*/ 52 w 90"/>
                <a:gd name="T61" fmla="*/ 165 h 165"/>
                <a:gd name="T62" fmla="*/ 41 w 90"/>
                <a:gd name="T63" fmla="*/ 165 h 165"/>
                <a:gd name="T64" fmla="*/ 32 w 90"/>
                <a:gd name="T65" fmla="*/ 162 h 165"/>
                <a:gd name="T66" fmla="*/ 23 w 90"/>
                <a:gd name="T67" fmla="*/ 157 h 165"/>
                <a:gd name="T68" fmla="*/ 15 w 90"/>
                <a:gd name="T69" fmla="*/ 151 h 165"/>
                <a:gd name="T70" fmla="*/ 9 w 90"/>
                <a:gd name="T71" fmla="*/ 142 h 165"/>
                <a:gd name="T72" fmla="*/ 5 w 90"/>
                <a:gd name="T73" fmla="*/ 134 h 165"/>
                <a:gd name="T74" fmla="*/ 2 w 90"/>
                <a:gd name="T75" fmla="*/ 122 h 165"/>
                <a:gd name="T76" fmla="*/ 0 w 90"/>
                <a:gd name="T77" fmla="*/ 111 h 165"/>
                <a:gd name="T78" fmla="*/ 2 w 90"/>
                <a:gd name="T79" fmla="*/ 98 h 165"/>
                <a:gd name="T80" fmla="*/ 5 w 90"/>
                <a:gd name="T81" fmla="*/ 88 h 165"/>
                <a:gd name="T82" fmla="*/ 9 w 90"/>
                <a:gd name="T83" fmla="*/ 78 h 165"/>
                <a:gd name="T84" fmla="*/ 16 w 90"/>
                <a:gd name="T85" fmla="*/ 69 h 165"/>
                <a:gd name="T86" fmla="*/ 23 w 90"/>
                <a:gd name="T87" fmla="*/ 62 h 165"/>
                <a:gd name="T88" fmla="*/ 33 w 90"/>
                <a:gd name="T89" fmla="*/ 57 h 165"/>
                <a:gd name="T90" fmla="*/ 45 w 90"/>
                <a:gd name="T91" fmla="*/ 54 h 165"/>
                <a:gd name="T92" fmla="*/ 57 w 90"/>
                <a:gd name="T93" fmla="*/ 53 h 165"/>
                <a:gd name="T94" fmla="*/ 65 w 90"/>
                <a:gd name="T95" fmla="*/ 54 h 165"/>
                <a:gd name="T96" fmla="*/ 75 w 90"/>
                <a:gd name="T97" fmla="*/ 56 h 165"/>
                <a:gd name="T98" fmla="*/ 84 w 90"/>
                <a:gd name="T99" fmla="*/ 60 h 165"/>
                <a:gd name="T100" fmla="*/ 90 w 90"/>
                <a:gd name="T101" fmla="*/ 65 h 165"/>
                <a:gd name="T102" fmla="*/ 87 w 90"/>
                <a:gd name="T103" fmla="*/ 0 h 165"/>
                <a:gd name="T104" fmla="*/ 57 w 90"/>
                <a:gd name="T105" fmla="*/ 33 h 165"/>
                <a:gd name="T106" fmla="*/ 45 w 90"/>
                <a:gd name="T107" fmla="*/ 33 h 165"/>
                <a:gd name="T108" fmla="*/ 15 w 90"/>
                <a:gd name="T109" fmla="*/ 0 h 165"/>
                <a:gd name="T110" fmla="*/ 32 w 90"/>
                <a:gd name="T111" fmla="*/ 0 h 165"/>
                <a:gd name="T112" fmla="*/ 51 w 90"/>
                <a:gd name="T113" fmla="*/ 18 h 165"/>
                <a:gd name="T114" fmla="*/ 67 w 90"/>
                <a:gd name="T115" fmla="*/ 0 h 165"/>
                <a:gd name="T116" fmla="*/ 87 w 90"/>
                <a:gd name="T1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5">
                  <a:moveTo>
                    <a:pt x="90" y="65"/>
                  </a:moveTo>
                  <a:lnTo>
                    <a:pt x="80" y="78"/>
                  </a:lnTo>
                  <a:lnTo>
                    <a:pt x="77" y="75"/>
                  </a:lnTo>
                  <a:lnTo>
                    <a:pt x="69" y="72"/>
                  </a:lnTo>
                  <a:lnTo>
                    <a:pt x="62" y="70"/>
                  </a:lnTo>
                  <a:lnTo>
                    <a:pt x="55" y="69"/>
                  </a:lnTo>
                  <a:lnTo>
                    <a:pt x="48" y="70"/>
                  </a:lnTo>
                  <a:lnTo>
                    <a:pt x="41" y="72"/>
                  </a:lnTo>
                  <a:lnTo>
                    <a:pt x="35" y="76"/>
                  </a:lnTo>
                  <a:lnTo>
                    <a:pt x="31" y="80"/>
                  </a:lnTo>
                  <a:lnTo>
                    <a:pt x="26" y="86"/>
                  </a:lnTo>
                  <a:lnTo>
                    <a:pt x="23" y="93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19"/>
                  </a:lnTo>
                  <a:lnTo>
                    <a:pt x="23" y="128"/>
                  </a:lnTo>
                  <a:lnTo>
                    <a:pt x="26" y="134"/>
                  </a:lnTo>
                  <a:lnTo>
                    <a:pt x="31" y="139"/>
                  </a:lnTo>
                  <a:lnTo>
                    <a:pt x="35" y="144"/>
                  </a:lnTo>
                  <a:lnTo>
                    <a:pt x="42" y="147"/>
                  </a:lnTo>
                  <a:lnTo>
                    <a:pt x="49" y="150"/>
                  </a:lnTo>
                  <a:lnTo>
                    <a:pt x="57" y="150"/>
                  </a:lnTo>
                  <a:lnTo>
                    <a:pt x="64" y="150"/>
                  </a:lnTo>
                  <a:lnTo>
                    <a:pt x="69" y="147"/>
                  </a:lnTo>
                  <a:lnTo>
                    <a:pt x="77" y="144"/>
                  </a:lnTo>
                  <a:lnTo>
                    <a:pt x="82" y="139"/>
                  </a:lnTo>
                  <a:lnTo>
                    <a:pt x="90" y="155"/>
                  </a:lnTo>
                  <a:lnTo>
                    <a:pt x="82" y="160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5"/>
                  </a:lnTo>
                  <a:lnTo>
                    <a:pt x="41" y="165"/>
                  </a:lnTo>
                  <a:lnTo>
                    <a:pt x="32" y="162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2"/>
                  </a:lnTo>
                  <a:lnTo>
                    <a:pt x="5" y="134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2" y="98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69"/>
                  </a:lnTo>
                  <a:lnTo>
                    <a:pt x="23" y="62"/>
                  </a:lnTo>
                  <a:lnTo>
                    <a:pt x="33" y="57"/>
                  </a:lnTo>
                  <a:lnTo>
                    <a:pt x="45" y="54"/>
                  </a:lnTo>
                  <a:lnTo>
                    <a:pt x="57" y="53"/>
                  </a:lnTo>
                  <a:lnTo>
                    <a:pt x="65" y="54"/>
                  </a:lnTo>
                  <a:lnTo>
                    <a:pt x="75" y="56"/>
                  </a:lnTo>
                  <a:lnTo>
                    <a:pt x="84" y="60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7" y="33"/>
                  </a:lnTo>
                  <a:lnTo>
                    <a:pt x="45" y="33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18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0" name="Freeform 101"/>
            <p:cNvSpPr>
              <a:spLocks/>
            </p:cNvSpPr>
            <p:nvPr userDrawn="1"/>
          </p:nvSpPr>
          <p:spPr bwMode="auto">
            <a:xfrm>
              <a:off x="3421063" y="825500"/>
              <a:ext cx="46038" cy="58737"/>
            </a:xfrm>
            <a:custGeom>
              <a:avLst/>
              <a:gdLst>
                <a:gd name="T0" fmla="*/ 68 w 86"/>
                <a:gd name="T1" fmla="*/ 111 h 111"/>
                <a:gd name="T2" fmla="*/ 68 w 86"/>
                <a:gd name="T3" fmla="*/ 48 h 111"/>
                <a:gd name="T4" fmla="*/ 66 w 86"/>
                <a:gd name="T5" fmla="*/ 39 h 111"/>
                <a:gd name="T6" fmla="*/ 66 w 86"/>
                <a:gd name="T7" fmla="*/ 33 h 111"/>
                <a:gd name="T8" fmla="*/ 65 w 86"/>
                <a:gd name="T9" fmla="*/ 27 h 111"/>
                <a:gd name="T10" fmla="*/ 62 w 86"/>
                <a:gd name="T11" fmla="*/ 23 h 111"/>
                <a:gd name="T12" fmla="*/ 59 w 86"/>
                <a:gd name="T13" fmla="*/ 20 h 111"/>
                <a:gd name="T14" fmla="*/ 55 w 86"/>
                <a:gd name="T15" fmla="*/ 17 h 111"/>
                <a:gd name="T16" fmla="*/ 50 w 86"/>
                <a:gd name="T17" fmla="*/ 17 h 111"/>
                <a:gd name="T18" fmla="*/ 45 w 86"/>
                <a:gd name="T19" fmla="*/ 16 h 111"/>
                <a:gd name="T20" fmla="*/ 37 w 86"/>
                <a:gd name="T21" fmla="*/ 17 h 111"/>
                <a:gd name="T22" fmla="*/ 30 w 86"/>
                <a:gd name="T23" fmla="*/ 20 h 111"/>
                <a:gd name="T24" fmla="*/ 24 w 86"/>
                <a:gd name="T25" fmla="*/ 25 h 111"/>
                <a:gd name="T26" fmla="*/ 20 w 86"/>
                <a:gd name="T27" fmla="*/ 30 h 111"/>
                <a:gd name="T28" fmla="*/ 20 w 86"/>
                <a:gd name="T29" fmla="*/ 111 h 111"/>
                <a:gd name="T30" fmla="*/ 0 w 86"/>
                <a:gd name="T31" fmla="*/ 111 h 111"/>
                <a:gd name="T32" fmla="*/ 0 w 86"/>
                <a:gd name="T33" fmla="*/ 1 h 111"/>
                <a:gd name="T34" fmla="*/ 13 w 86"/>
                <a:gd name="T35" fmla="*/ 1 h 111"/>
                <a:gd name="T36" fmla="*/ 20 w 86"/>
                <a:gd name="T37" fmla="*/ 16 h 111"/>
                <a:gd name="T38" fmla="*/ 24 w 86"/>
                <a:gd name="T39" fmla="*/ 9 h 111"/>
                <a:gd name="T40" fmla="*/ 32 w 86"/>
                <a:gd name="T41" fmla="*/ 4 h 111"/>
                <a:gd name="T42" fmla="*/ 40 w 86"/>
                <a:gd name="T43" fmla="*/ 1 h 111"/>
                <a:gd name="T44" fmla="*/ 50 w 86"/>
                <a:gd name="T45" fmla="*/ 0 h 111"/>
                <a:gd name="T46" fmla="*/ 59 w 86"/>
                <a:gd name="T47" fmla="*/ 1 h 111"/>
                <a:gd name="T48" fmla="*/ 66 w 86"/>
                <a:gd name="T49" fmla="*/ 3 h 111"/>
                <a:gd name="T50" fmla="*/ 72 w 86"/>
                <a:gd name="T51" fmla="*/ 6 h 111"/>
                <a:gd name="T52" fmla="*/ 78 w 86"/>
                <a:gd name="T53" fmla="*/ 12 h 111"/>
                <a:gd name="T54" fmla="*/ 81 w 86"/>
                <a:gd name="T55" fmla="*/ 17 h 111"/>
                <a:gd name="T56" fmla="*/ 84 w 86"/>
                <a:gd name="T57" fmla="*/ 25 h 111"/>
                <a:gd name="T58" fmla="*/ 86 w 86"/>
                <a:gd name="T59" fmla="*/ 33 h 111"/>
                <a:gd name="T60" fmla="*/ 86 w 86"/>
                <a:gd name="T61" fmla="*/ 43 h 111"/>
                <a:gd name="T62" fmla="*/ 86 w 86"/>
                <a:gd name="T63" fmla="*/ 111 h 111"/>
                <a:gd name="T64" fmla="*/ 68 w 86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1">
                  <a:moveTo>
                    <a:pt x="68" y="111"/>
                  </a:moveTo>
                  <a:lnTo>
                    <a:pt x="68" y="48"/>
                  </a:lnTo>
                  <a:lnTo>
                    <a:pt x="66" y="39"/>
                  </a:lnTo>
                  <a:lnTo>
                    <a:pt x="66" y="33"/>
                  </a:lnTo>
                  <a:lnTo>
                    <a:pt x="65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5" y="17"/>
                  </a:lnTo>
                  <a:lnTo>
                    <a:pt x="50" y="17"/>
                  </a:lnTo>
                  <a:lnTo>
                    <a:pt x="45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4" y="25"/>
                  </a:lnTo>
                  <a:lnTo>
                    <a:pt x="20" y="30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20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6" y="33"/>
                  </a:lnTo>
                  <a:lnTo>
                    <a:pt x="86" y="43"/>
                  </a:lnTo>
                  <a:lnTo>
                    <a:pt x="86" y="111"/>
                  </a:lnTo>
                  <a:lnTo>
                    <a:pt x="6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1" name="Freeform 102"/>
            <p:cNvSpPr>
              <a:spLocks noEditPoints="1"/>
            </p:cNvSpPr>
            <p:nvPr userDrawn="1"/>
          </p:nvSpPr>
          <p:spPr bwMode="auto">
            <a:xfrm>
              <a:off x="3476625" y="796925"/>
              <a:ext cx="25400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3 w 46"/>
                <a:gd name="T17" fmla="*/ 33 h 164"/>
                <a:gd name="T18" fmla="*/ 9 w 46"/>
                <a:gd name="T19" fmla="*/ 33 h 164"/>
                <a:gd name="T20" fmla="*/ 26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2" name="Freeform 103"/>
            <p:cNvSpPr>
              <a:spLocks/>
            </p:cNvSpPr>
            <p:nvPr userDrawn="1"/>
          </p:nvSpPr>
          <p:spPr bwMode="auto">
            <a:xfrm>
              <a:off x="3538538" y="803275"/>
              <a:ext cx="38100" cy="80962"/>
            </a:xfrm>
            <a:custGeom>
              <a:avLst/>
              <a:gdLst>
                <a:gd name="T0" fmla="*/ 66 w 71"/>
                <a:gd name="T1" fmla="*/ 18 h 153"/>
                <a:gd name="T2" fmla="*/ 61 w 71"/>
                <a:gd name="T3" fmla="*/ 15 h 153"/>
                <a:gd name="T4" fmla="*/ 55 w 71"/>
                <a:gd name="T5" fmla="*/ 15 h 153"/>
                <a:gd name="T6" fmla="*/ 50 w 71"/>
                <a:gd name="T7" fmla="*/ 15 h 153"/>
                <a:gd name="T8" fmla="*/ 46 w 71"/>
                <a:gd name="T9" fmla="*/ 16 h 153"/>
                <a:gd name="T10" fmla="*/ 43 w 71"/>
                <a:gd name="T11" fmla="*/ 19 h 153"/>
                <a:gd name="T12" fmla="*/ 40 w 71"/>
                <a:gd name="T13" fmla="*/ 22 h 153"/>
                <a:gd name="T14" fmla="*/ 37 w 71"/>
                <a:gd name="T15" fmla="*/ 25 h 153"/>
                <a:gd name="T16" fmla="*/ 36 w 71"/>
                <a:gd name="T17" fmla="*/ 29 h 153"/>
                <a:gd name="T18" fmla="*/ 35 w 71"/>
                <a:gd name="T19" fmla="*/ 33 h 153"/>
                <a:gd name="T20" fmla="*/ 35 w 71"/>
                <a:gd name="T21" fmla="*/ 38 h 153"/>
                <a:gd name="T22" fmla="*/ 35 w 71"/>
                <a:gd name="T23" fmla="*/ 41 h 153"/>
                <a:gd name="T24" fmla="*/ 35 w 71"/>
                <a:gd name="T25" fmla="*/ 43 h 153"/>
                <a:gd name="T26" fmla="*/ 58 w 71"/>
                <a:gd name="T27" fmla="*/ 43 h 153"/>
                <a:gd name="T28" fmla="*/ 58 w 71"/>
                <a:gd name="T29" fmla="*/ 61 h 153"/>
                <a:gd name="T30" fmla="*/ 35 w 71"/>
                <a:gd name="T31" fmla="*/ 61 h 153"/>
                <a:gd name="T32" fmla="*/ 35 w 71"/>
                <a:gd name="T33" fmla="*/ 153 h 153"/>
                <a:gd name="T34" fmla="*/ 16 w 71"/>
                <a:gd name="T35" fmla="*/ 153 h 153"/>
                <a:gd name="T36" fmla="*/ 16 w 71"/>
                <a:gd name="T37" fmla="*/ 61 h 153"/>
                <a:gd name="T38" fmla="*/ 0 w 71"/>
                <a:gd name="T39" fmla="*/ 61 h 153"/>
                <a:gd name="T40" fmla="*/ 0 w 71"/>
                <a:gd name="T41" fmla="*/ 43 h 153"/>
                <a:gd name="T42" fmla="*/ 16 w 71"/>
                <a:gd name="T43" fmla="*/ 43 h 153"/>
                <a:gd name="T44" fmla="*/ 16 w 71"/>
                <a:gd name="T45" fmla="*/ 35 h 153"/>
                <a:gd name="T46" fmla="*/ 19 w 71"/>
                <a:gd name="T47" fmla="*/ 26 h 153"/>
                <a:gd name="T48" fmla="*/ 22 w 71"/>
                <a:gd name="T49" fmla="*/ 18 h 153"/>
                <a:gd name="T50" fmla="*/ 26 w 71"/>
                <a:gd name="T51" fmla="*/ 12 h 153"/>
                <a:gd name="T52" fmla="*/ 32 w 71"/>
                <a:gd name="T53" fmla="*/ 6 h 153"/>
                <a:gd name="T54" fmla="*/ 37 w 71"/>
                <a:gd name="T55" fmla="*/ 3 h 153"/>
                <a:gd name="T56" fmla="*/ 45 w 71"/>
                <a:gd name="T57" fmla="*/ 0 h 153"/>
                <a:gd name="T58" fmla="*/ 53 w 71"/>
                <a:gd name="T59" fmla="*/ 0 h 153"/>
                <a:gd name="T60" fmla="*/ 62 w 71"/>
                <a:gd name="T61" fmla="*/ 0 h 153"/>
                <a:gd name="T62" fmla="*/ 71 w 71"/>
                <a:gd name="T63" fmla="*/ 3 h 153"/>
                <a:gd name="T64" fmla="*/ 66 w 71"/>
                <a:gd name="T65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53">
                  <a:moveTo>
                    <a:pt x="66" y="18"/>
                  </a:moveTo>
                  <a:lnTo>
                    <a:pt x="61" y="15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3" y="19"/>
                  </a:lnTo>
                  <a:lnTo>
                    <a:pt x="40" y="22"/>
                  </a:lnTo>
                  <a:lnTo>
                    <a:pt x="37" y="25"/>
                  </a:lnTo>
                  <a:lnTo>
                    <a:pt x="36" y="29"/>
                  </a:lnTo>
                  <a:lnTo>
                    <a:pt x="35" y="33"/>
                  </a:lnTo>
                  <a:lnTo>
                    <a:pt x="35" y="38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58" y="43"/>
                  </a:lnTo>
                  <a:lnTo>
                    <a:pt x="58" y="61"/>
                  </a:lnTo>
                  <a:lnTo>
                    <a:pt x="35" y="61"/>
                  </a:lnTo>
                  <a:lnTo>
                    <a:pt x="35" y="153"/>
                  </a:lnTo>
                  <a:lnTo>
                    <a:pt x="16" y="153"/>
                  </a:lnTo>
                  <a:lnTo>
                    <a:pt x="16" y="61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16" y="35"/>
                  </a:lnTo>
                  <a:lnTo>
                    <a:pt x="19" y="2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32" y="6"/>
                  </a:lnTo>
                  <a:lnTo>
                    <a:pt x="37" y="3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3" name="Freeform 104"/>
            <p:cNvSpPr>
              <a:spLocks noEditPoints="1"/>
            </p:cNvSpPr>
            <p:nvPr userDrawn="1"/>
          </p:nvSpPr>
          <p:spPr bwMode="auto">
            <a:xfrm>
              <a:off x="3578225" y="825500"/>
              <a:ext cx="52388" cy="58737"/>
            </a:xfrm>
            <a:custGeom>
              <a:avLst/>
              <a:gdLst>
                <a:gd name="T0" fmla="*/ 0 w 98"/>
                <a:gd name="T1" fmla="*/ 45 h 112"/>
                <a:gd name="T2" fmla="*/ 7 w 98"/>
                <a:gd name="T3" fmla="*/ 25 h 112"/>
                <a:gd name="T4" fmla="*/ 20 w 98"/>
                <a:gd name="T5" fmla="*/ 9 h 112"/>
                <a:gd name="T6" fmla="*/ 38 w 98"/>
                <a:gd name="T7" fmla="*/ 1 h 112"/>
                <a:gd name="T8" fmla="*/ 60 w 98"/>
                <a:gd name="T9" fmla="*/ 1 h 112"/>
                <a:gd name="T10" fmla="*/ 77 w 98"/>
                <a:gd name="T11" fmla="*/ 9 h 112"/>
                <a:gd name="T12" fmla="*/ 90 w 98"/>
                <a:gd name="T13" fmla="*/ 23 h 112"/>
                <a:gd name="T14" fmla="*/ 96 w 98"/>
                <a:gd name="T15" fmla="*/ 43 h 112"/>
                <a:gd name="T16" fmla="*/ 96 w 98"/>
                <a:gd name="T17" fmla="*/ 69 h 112"/>
                <a:gd name="T18" fmla="*/ 90 w 98"/>
                <a:gd name="T19" fmla="*/ 89 h 112"/>
                <a:gd name="T20" fmla="*/ 77 w 98"/>
                <a:gd name="T21" fmla="*/ 104 h 112"/>
                <a:gd name="T22" fmla="*/ 59 w 98"/>
                <a:gd name="T23" fmla="*/ 112 h 112"/>
                <a:gd name="T24" fmla="*/ 37 w 98"/>
                <a:gd name="T25" fmla="*/ 112 h 112"/>
                <a:gd name="T26" fmla="*/ 20 w 98"/>
                <a:gd name="T27" fmla="*/ 104 h 112"/>
                <a:gd name="T28" fmla="*/ 7 w 98"/>
                <a:gd name="T29" fmla="*/ 89 h 112"/>
                <a:gd name="T30" fmla="*/ 0 w 98"/>
                <a:gd name="T31" fmla="*/ 68 h 112"/>
                <a:gd name="T32" fmla="*/ 20 w 98"/>
                <a:gd name="T33" fmla="*/ 56 h 112"/>
                <a:gd name="T34" fmla="*/ 21 w 98"/>
                <a:gd name="T35" fmla="*/ 73 h 112"/>
                <a:gd name="T36" fmla="*/ 27 w 98"/>
                <a:gd name="T37" fmla="*/ 86 h 112"/>
                <a:gd name="T38" fmla="*/ 36 w 98"/>
                <a:gd name="T39" fmla="*/ 95 h 112"/>
                <a:gd name="T40" fmla="*/ 49 w 98"/>
                <a:gd name="T41" fmla="*/ 97 h 112"/>
                <a:gd name="T42" fmla="*/ 60 w 98"/>
                <a:gd name="T43" fmla="*/ 94 h 112"/>
                <a:gd name="T44" fmla="*/ 70 w 98"/>
                <a:gd name="T45" fmla="*/ 86 h 112"/>
                <a:gd name="T46" fmla="*/ 76 w 98"/>
                <a:gd name="T47" fmla="*/ 73 h 112"/>
                <a:gd name="T48" fmla="*/ 77 w 98"/>
                <a:gd name="T49" fmla="*/ 56 h 112"/>
                <a:gd name="T50" fmla="*/ 76 w 98"/>
                <a:gd name="T51" fmla="*/ 39 h 112"/>
                <a:gd name="T52" fmla="*/ 70 w 98"/>
                <a:gd name="T53" fmla="*/ 26 h 112"/>
                <a:gd name="T54" fmla="*/ 62 w 98"/>
                <a:gd name="T55" fmla="*/ 19 h 112"/>
                <a:gd name="T56" fmla="*/ 49 w 98"/>
                <a:gd name="T57" fmla="*/ 16 h 112"/>
                <a:gd name="T58" fmla="*/ 37 w 98"/>
                <a:gd name="T59" fmla="*/ 19 h 112"/>
                <a:gd name="T60" fmla="*/ 27 w 98"/>
                <a:gd name="T61" fmla="*/ 26 h 112"/>
                <a:gd name="T62" fmla="*/ 21 w 98"/>
                <a:gd name="T63" fmla="*/ 39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5"/>
                  </a:lnTo>
                  <a:lnTo>
                    <a:pt x="2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20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7" y="9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5" y="33"/>
                  </a:lnTo>
                  <a:lnTo>
                    <a:pt x="96" y="43"/>
                  </a:lnTo>
                  <a:lnTo>
                    <a:pt x="98" y="56"/>
                  </a:lnTo>
                  <a:lnTo>
                    <a:pt x="96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69" y="109"/>
                  </a:lnTo>
                  <a:lnTo>
                    <a:pt x="59" y="112"/>
                  </a:lnTo>
                  <a:lnTo>
                    <a:pt x="49" y="112"/>
                  </a:lnTo>
                  <a:lnTo>
                    <a:pt x="37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2" y="98"/>
                  </a:lnTo>
                  <a:lnTo>
                    <a:pt x="7" y="89"/>
                  </a:lnTo>
                  <a:lnTo>
                    <a:pt x="2" y="79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6"/>
                  </a:lnTo>
                  <a:lnTo>
                    <a:pt x="21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6" y="95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4" y="97"/>
                  </a:lnTo>
                  <a:lnTo>
                    <a:pt x="60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3" y="32"/>
                  </a:lnTo>
                  <a:lnTo>
                    <a:pt x="70" y="26"/>
                  </a:lnTo>
                  <a:lnTo>
                    <a:pt x="66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2"/>
                  </a:lnTo>
                  <a:lnTo>
                    <a:pt x="21" y="39"/>
                  </a:lnTo>
                  <a:lnTo>
                    <a:pt x="20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4" name="Freeform 105"/>
            <p:cNvSpPr>
              <a:spLocks/>
            </p:cNvSpPr>
            <p:nvPr userDrawn="1"/>
          </p:nvSpPr>
          <p:spPr bwMode="auto">
            <a:xfrm>
              <a:off x="363855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3 w 85"/>
                <a:gd name="T9" fmla="*/ 27 h 111"/>
                <a:gd name="T10" fmla="*/ 60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7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4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0 w 85"/>
                <a:gd name="T45" fmla="*/ 0 h 111"/>
                <a:gd name="T46" fmla="*/ 59 w 85"/>
                <a:gd name="T47" fmla="*/ 1 h 111"/>
                <a:gd name="T48" fmla="*/ 66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3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3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5" name="Freeform 106"/>
            <p:cNvSpPr>
              <a:spLocks noEditPoints="1"/>
            </p:cNvSpPr>
            <p:nvPr userDrawn="1"/>
          </p:nvSpPr>
          <p:spPr bwMode="auto">
            <a:xfrm>
              <a:off x="3694113" y="803275"/>
              <a:ext cx="49213" cy="80962"/>
            </a:xfrm>
            <a:custGeom>
              <a:avLst/>
              <a:gdLst>
                <a:gd name="T0" fmla="*/ 75 w 93"/>
                <a:gd name="T1" fmla="*/ 153 h 154"/>
                <a:gd name="T2" fmla="*/ 75 w 93"/>
                <a:gd name="T3" fmla="*/ 144 h 154"/>
                <a:gd name="T4" fmla="*/ 69 w 93"/>
                <a:gd name="T5" fmla="*/ 149 h 154"/>
                <a:gd name="T6" fmla="*/ 62 w 93"/>
                <a:gd name="T7" fmla="*/ 151 h 154"/>
                <a:gd name="T8" fmla="*/ 54 w 93"/>
                <a:gd name="T9" fmla="*/ 154 h 154"/>
                <a:gd name="T10" fmla="*/ 46 w 93"/>
                <a:gd name="T11" fmla="*/ 154 h 154"/>
                <a:gd name="T12" fmla="*/ 36 w 93"/>
                <a:gd name="T13" fmla="*/ 154 h 154"/>
                <a:gd name="T14" fmla="*/ 27 w 93"/>
                <a:gd name="T15" fmla="*/ 151 h 154"/>
                <a:gd name="T16" fmla="*/ 18 w 93"/>
                <a:gd name="T17" fmla="*/ 146 h 154"/>
                <a:gd name="T18" fmla="*/ 13 w 93"/>
                <a:gd name="T19" fmla="*/ 140 h 154"/>
                <a:gd name="T20" fmla="*/ 7 w 93"/>
                <a:gd name="T21" fmla="*/ 133 h 154"/>
                <a:gd name="T22" fmla="*/ 3 w 93"/>
                <a:gd name="T23" fmla="*/ 123 h 154"/>
                <a:gd name="T24" fmla="*/ 0 w 93"/>
                <a:gd name="T25" fmla="*/ 113 h 154"/>
                <a:gd name="T26" fmla="*/ 0 w 93"/>
                <a:gd name="T27" fmla="*/ 101 h 154"/>
                <a:gd name="T28" fmla="*/ 1 w 93"/>
                <a:gd name="T29" fmla="*/ 90 h 154"/>
                <a:gd name="T30" fmla="*/ 3 w 93"/>
                <a:gd name="T31" fmla="*/ 78 h 154"/>
                <a:gd name="T32" fmla="*/ 8 w 93"/>
                <a:gd name="T33" fmla="*/ 68 h 154"/>
                <a:gd name="T34" fmla="*/ 14 w 93"/>
                <a:gd name="T35" fmla="*/ 59 h 154"/>
                <a:gd name="T36" fmla="*/ 21 w 93"/>
                <a:gd name="T37" fmla="*/ 52 h 154"/>
                <a:gd name="T38" fmla="*/ 30 w 93"/>
                <a:gd name="T39" fmla="*/ 46 h 154"/>
                <a:gd name="T40" fmla="*/ 39 w 93"/>
                <a:gd name="T41" fmla="*/ 43 h 154"/>
                <a:gd name="T42" fmla="*/ 49 w 93"/>
                <a:gd name="T43" fmla="*/ 42 h 154"/>
                <a:gd name="T44" fmla="*/ 57 w 93"/>
                <a:gd name="T45" fmla="*/ 42 h 154"/>
                <a:gd name="T46" fmla="*/ 63 w 93"/>
                <a:gd name="T47" fmla="*/ 43 h 154"/>
                <a:gd name="T48" fmla="*/ 70 w 93"/>
                <a:gd name="T49" fmla="*/ 46 h 154"/>
                <a:gd name="T50" fmla="*/ 75 w 93"/>
                <a:gd name="T51" fmla="*/ 51 h 154"/>
                <a:gd name="T52" fmla="*/ 75 w 93"/>
                <a:gd name="T53" fmla="*/ 0 h 154"/>
                <a:gd name="T54" fmla="*/ 93 w 93"/>
                <a:gd name="T55" fmla="*/ 0 h 154"/>
                <a:gd name="T56" fmla="*/ 93 w 93"/>
                <a:gd name="T57" fmla="*/ 153 h 154"/>
                <a:gd name="T58" fmla="*/ 75 w 93"/>
                <a:gd name="T59" fmla="*/ 153 h 154"/>
                <a:gd name="T60" fmla="*/ 75 w 93"/>
                <a:gd name="T61" fmla="*/ 69 h 154"/>
                <a:gd name="T62" fmla="*/ 70 w 93"/>
                <a:gd name="T63" fmla="*/ 65 h 154"/>
                <a:gd name="T64" fmla="*/ 66 w 93"/>
                <a:gd name="T65" fmla="*/ 61 h 154"/>
                <a:gd name="T66" fmla="*/ 60 w 93"/>
                <a:gd name="T67" fmla="*/ 59 h 154"/>
                <a:gd name="T68" fmla="*/ 54 w 93"/>
                <a:gd name="T69" fmla="*/ 58 h 154"/>
                <a:gd name="T70" fmla="*/ 47 w 93"/>
                <a:gd name="T71" fmla="*/ 59 h 154"/>
                <a:gd name="T72" fmla="*/ 40 w 93"/>
                <a:gd name="T73" fmla="*/ 61 h 154"/>
                <a:gd name="T74" fmla="*/ 34 w 93"/>
                <a:gd name="T75" fmla="*/ 65 h 154"/>
                <a:gd name="T76" fmla="*/ 30 w 93"/>
                <a:gd name="T77" fmla="*/ 69 h 154"/>
                <a:gd name="T78" fmla="*/ 26 w 93"/>
                <a:gd name="T79" fmla="*/ 77 h 154"/>
                <a:gd name="T80" fmla="*/ 23 w 93"/>
                <a:gd name="T81" fmla="*/ 82 h 154"/>
                <a:gd name="T82" fmla="*/ 20 w 93"/>
                <a:gd name="T83" fmla="*/ 91 h 154"/>
                <a:gd name="T84" fmla="*/ 20 w 93"/>
                <a:gd name="T85" fmla="*/ 100 h 154"/>
                <a:gd name="T86" fmla="*/ 20 w 93"/>
                <a:gd name="T87" fmla="*/ 108 h 154"/>
                <a:gd name="T88" fmla="*/ 23 w 93"/>
                <a:gd name="T89" fmla="*/ 117 h 154"/>
                <a:gd name="T90" fmla="*/ 24 w 93"/>
                <a:gd name="T91" fmla="*/ 123 h 154"/>
                <a:gd name="T92" fmla="*/ 28 w 93"/>
                <a:gd name="T93" fmla="*/ 128 h 154"/>
                <a:gd name="T94" fmla="*/ 34 w 93"/>
                <a:gd name="T95" fmla="*/ 133 h 154"/>
                <a:gd name="T96" fmla="*/ 40 w 93"/>
                <a:gd name="T97" fmla="*/ 136 h 154"/>
                <a:gd name="T98" fmla="*/ 47 w 93"/>
                <a:gd name="T99" fmla="*/ 139 h 154"/>
                <a:gd name="T100" fmla="*/ 56 w 93"/>
                <a:gd name="T101" fmla="*/ 139 h 154"/>
                <a:gd name="T102" fmla="*/ 60 w 93"/>
                <a:gd name="T103" fmla="*/ 137 h 154"/>
                <a:gd name="T104" fmla="*/ 66 w 93"/>
                <a:gd name="T105" fmla="*/ 136 h 154"/>
                <a:gd name="T106" fmla="*/ 72 w 93"/>
                <a:gd name="T107" fmla="*/ 133 h 154"/>
                <a:gd name="T108" fmla="*/ 75 w 93"/>
                <a:gd name="T109" fmla="*/ 130 h 154"/>
                <a:gd name="T110" fmla="*/ 75 w 93"/>
                <a:gd name="T111" fmla="*/ 6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4">
                  <a:moveTo>
                    <a:pt x="75" y="153"/>
                  </a:moveTo>
                  <a:lnTo>
                    <a:pt x="75" y="144"/>
                  </a:lnTo>
                  <a:lnTo>
                    <a:pt x="69" y="149"/>
                  </a:lnTo>
                  <a:lnTo>
                    <a:pt x="62" y="151"/>
                  </a:lnTo>
                  <a:lnTo>
                    <a:pt x="54" y="154"/>
                  </a:lnTo>
                  <a:lnTo>
                    <a:pt x="46" y="154"/>
                  </a:lnTo>
                  <a:lnTo>
                    <a:pt x="36" y="154"/>
                  </a:lnTo>
                  <a:lnTo>
                    <a:pt x="27" y="151"/>
                  </a:lnTo>
                  <a:lnTo>
                    <a:pt x="18" y="146"/>
                  </a:lnTo>
                  <a:lnTo>
                    <a:pt x="13" y="140"/>
                  </a:lnTo>
                  <a:lnTo>
                    <a:pt x="7" y="133"/>
                  </a:lnTo>
                  <a:lnTo>
                    <a:pt x="3" y="12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" y="90"/>
                  </a:lnTo>
                  <a:lnTo>
                    <a:pt x="3" y="78"/>
                  </a:lnTo>
                  <a:lnTo>
                    <a:pt x="8" y="68"/>
                  </a:lnTo>
                  <a:lnTo>
                    <a:pt x="14" y="59"/>
                  </a:lnTo>
                  <a:lnTo>
                    <a:pt x="21" y="52"/>
                  </a:lnTo>
                  <a:lnTo>
                    <a:pt x="30" y="46"/>
                  </a:lnTo>
                  <a:lnTo>
                    <a:pt x="39" y="43"/>
                  </a:lnTo>
                  <a:lnTo>
                    <a:pt x="49" y="42"/>
                  </a:lnTo>
                  <a:lnTo>
                    <a:pt x="57" y="42"/>
                  </a:lnTo>
                  <a:lnTo>
                    <a:pt x="63" y="43"/>
                  </a:lnTo>
                  <a:lnTo>
                    <a:pt x="70" y="46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93" y="153"/>
                  </a:lnTo>
                  <a:lnTo>
                    <a:pt x="75" y="153"/>
                  </a:lnTo>
                  <a:close/>
                  <a:moveTo>
                    <a:pt x="75" y="69"/>
                  </a:moveTo>
                  <a:lnTo>
                    <a:pt x="70" y="65"/>
                  </a:lnTo>
                  <a:lnTo>
                    <a:pt x="66" y="61"/>
                  </a:lnTo>
                  <a:lnTo>
                    <a:pt x="60" y="59"/>
                  </a:lnTo>
                  <a:lnTo>
                    <a:pt x="54" y="58"/>
                  </a:lnTo>
                  <a:lnTo>
                    <a:pt x="47" y="59"/>
                  </a:lnTo>
                  <a:lnTo>
                    <a:pt x="40" y="61"/>
                  </a:lnTo>
                  <a:lnTo>
                    <a:pt x="34" y="65"/>
                  </a:lnTo>
                  <a:lnTo>
                    <a:pt x="30" y="69"/>
                  </a:lnTo>
                  <a:lnTo>
                    <a:pt x="26" y="77"/>
                  </a:lnTo>
                  <a:lnTo>
                    <a:pt x="23" y="82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0" y="108"/>
                  </a:lnTo>
                  <a:lnTo>
                    <a:pt x="23" y="117"/>
                  </a:lnTo>
                  <a:lnTo>
                    <a:pt x="24" y="123"/>
                  </a:lnTo>
                  <a:lnTo>
                    <a:pt x="28" y="128"/>
                  </a:lnTo>
                  <a:lnTo>
                    <a:pt x="34" y="133"/>
                  </a:lnTo>
                  <a:lnTo>
                    <a:pt x="40" y="136"/>
                  </a:lnTo>
                  <a:lnTo>
                    <a:pt x="47" y="139"/>
                  </a:lnTo>
                  <a:lnTo>
                    <a:pt x="56" y="139"/>
                  </a:lnTo>
                  <a:lnTo>
                    <a:pt x="60" y="137"/>
                  </a:lnTo>
                  <a:lnTo>
                    <a:pt x="66" y="136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6" name="Freeform 107"/>
            <p:cNvSpPr>
              <a:spLocks/>
            </p:cNvSpPr>
            <p:nvPr userDrawn="1"/>
          </p:nvSpPr>
          <p:spPr bwMode="auto">
            <a:xfrm>
              <a:off x="3749675" y="825500"/>
              <a:ext cx="53975" cy="80962"/>
            </a:xfrm>
            <a:custGeom>
              <a:avLst/>
              <a:gdLst>
                <a:gd name="T0" fmla="*/ 55 w 101"/>
                <a:gd name="T1" fmla="*/ 129 h 152"/>
                <a:gd name="T2" fmla="*/ 52 w 101"/>
                <a:gd name="T3" fmla="*/ 133 h 152"/>
                <a:gd name="T4" fmla="*/ 49 w 101"/>
                <a:gd name="T5" fmla="*/ 137 h 152"/>
                <a:gd name="T6" fmla="*/ 45 w 101"/>
                <a:gd name="T7" fmla="*/ 142 h 152"/>
                <a:gd name="T8" fmla="*/ 39 w 101"/>
                <a:gd name="T9" fmla="*/ 146 h 152"/>
                <a:gd name="T10" fmla="*/ 33 w 101"/>
                <a:gd name="T11" fmla="*/ 149 h 152"/>
                <a:gd name="T12" fmla="*/ 26 w 101"/>
                <a:gd name="T13" fmla="*/ 150 h 152"/>
                <a:gd name="T14" fmla="*/ 19 w 101"/>
                <a:gd name="T15" fmla="*/ 152 h 152"/>
                <a:gd name="T16" fmla="*/ 11 w 101"/>
                <a:gd name="T17" fmla="*/ 152 h 152"/>
                <a:gd name="T18" fmla="*/ 11 w 101"/>
                <a:gd name="T19" fmla="*/ 134 h 152"/>
                <a:gd name="T20" fmla="*/ 17 w 101"/>
                <a:gd name="T21" fmla="*/ 134 h 152"/>
                <a:gd name="T22" fmla="*/ 23 w 101"/>
                <a:gd name="T23" fmla="*/ 133 h 152"/>
                <a:gd name="T24" fmla="*/ 29 w 101"/>
                <a:gd name="T25" fmla="*/ 132 h 152"/>
                <a:gd name="T26" fmla="*/ 33 w 101"/>
                <a:gd name="T27" fmla="*/ 129 h 152"/>
                <a:gd name="T28" fmla="*/ 36 w 101"/>
                <a:gd name="T29" fmla="*/ 126 h 152"/>
                <a:gd name="T30" fmla="*/ 39 w 101"/>
                <a:gd name="T31" fmla="*/ 123 h 152"/>
                <a:gd name="T32" fmla="*/ 40 w 101"/>
                <a:gd name="T33" fmla="*/ 120 h 152"/>
                <a:gd name="T34" fmla="*/ 42 w 101"/>
                <a:gd name="T35" fmla="*/ 116 h 152"/>
                <a:gd name="T36" fmla="*/ 40 w 101"/>
                <a:gd name="T37" fmla="*/ 107 h 152"/>
                <a:gd name="T38" fmla="*/ 37 w 101"/>
                <a:gd name="T39" fmla="*/ 98 h 152"/>
                <a:gd name="T40" fmla="*/ 34 w 101"/>
                <a:gd name="T41" fmla="*/ 88 h 152"/>
                <a:gd name="T42" fmla="*/ 30 w 101"/>
                <a:gd name="T43" fmla="*/ 77 h 152"/>
                <a:gd name="T44" fmla="*/ 0 w 101"/>
                <a:gd name="T45" fmla="*/ 0 h 152"/>
                <a:gd name="T46" fmla="*/ 20 w 101"/>
                <a:gd name="T47" fmla="*/ 0 h 152"/>
                <a:gd name="T48" fmla="*/ 52 w 101"/>
                <a:gd name="T49" fmla="*/ 85 h 152"/>
                <a:gd name="T50" fmla="*/ 81 w 101"/>
                <a:gd name="T51" fmla="*/ 0 h 152"/>
                <a:gd name="T52" fmla="*/ 101 w 101"/>
                <a:gd name="T53" fmla="*/ 0 h 152"/>
                <a:gd name="T54" fmla="*/ 55 w 101"/>
                <a:gd name="T55" fmla="*/ 12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1" h="152">
                  <a:moveTo>
                    <a:pt x="55" y="129"/>
                  </a:moveTo>
                  <a:lnTo>
                    <a:pt x="52" y="133"/>
                  </a:lnTo>
                  <a:lnTo>
                    <a:pt x="49" y="137"/>
                  </a:lnTo>
                  <a:lnTo>
                    <a:pt x="45" y="142"/>
                  </a:lnTo>
                  <a:lnTo>
                    <a:pt x="39" y="146"/>
                  </a:lnTo>
                  <a:lnTo>
                    <a:pt x="33" y="149"/>
                  </a:lnTo>
                  <a:lnTo>
                    <a:pt x="26" y="150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11" y="134"/>
                  </a:lnTo>
                  <a:lnTo>
                    <a:pt x="17" y="134"/>
                  </a:lnTo>
                  <a:lnTo>
                    <a:pt x="23" y="133"/>
                  </a:lnTo>
                  <a:lnTo>
                    <a:pt x="29" y="132"/>
                  </a:lnTo>
                  <a:lnTo>
                    <a:pt x="33" y="129"/>
                  </a:lnTo>
                  <a:lnTo>
                    <a:pt x="36" y="126"/>
                  </a:lnTo>
                  <a:lnTo>
                    <a:pt x="39" y="123"/>
                  </a:lnTo>
                  <a:lnTo>
                    <a:pt x="40" y="120"/>
                  </a:lnTo>
                  <a:lnTo>
                    <a:pt x="42" y="116"/>
                  </a:lnTo>
                  <a:lnTo>
                    <a:pt x="40" y="107"/>
                  </a:lnTo>
                  <a:lnTo>
                    <a:pt x="37" y="98"/>
                  </a:lnTo>
                  <a:lnTo>
                    <a:pt x="34" y="88"/>
                  </a:lnTo>
                  <a:lnTo>
                    <a:pt x="30" y="7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52" y="85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55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7" name="Freeform 108"/>
            <p:cNvSpPr>
              <a:spLocks noEditPoints="1"/>
            </p:cNvSpPr>
            <p:nvPr userDrawn="1"/>
          </p:nvSpPr>
          <p:spPr bwMode="auto">
            <a:xfrm>
              <a:off x="1930400" y="936625"/>
              <a:ext cx="65088" cy="80962"/>
            </a:xfrm>
            <a:custGeom>
              <a:avLst/>
              <a:gdLst>
                <a:gd name="T0" fmla="*/ 0 w 123"/>
                <a:gd name="T1" fmla="*/ 60 h 154"/>
                <a:gd name="T2" fmla="*/ 9 w 123"/>
                <a:gd name="T3" fmla="*/ 34 h 154"/>
                <a:gd name="T4" fmla="*/ 21 w 123"/>
                <a:gd name="T5" fmla="*/ 17 h 154"/>
                <a:gd name="T6" fmla="*/ 29 w 123"/>
                <a:gd name="T7" fmla="*/ 8 h 154"/>
                <a:gd name="T8" fmla="*/ 41 w 123"/>
                <a:gd name="T9" fmla="*/ 4 h 154"/>
                <a:gd name="T10" fmla="*/ 52 w 123"/>
                <a:gd name="T11" fmla="*/ 1 h 154"/>
                <a:gd name="T12" fmla="*/ 74 w 123"/>
                <a:gd name="T13" fmla="*/ 1 h 154"/>
                <a:gd name="T14" fmla="*/ 93 w 123"/>
                <a:gd name="T15" fmla="*/ 8 h 154"/>
                <a:gd name="T16" fmla="*/ 103 w 123"/>
                <a:gd name="T17" fmla="*/ 16 h 154"/>
                <a:gd name="T18" fmla="*/ 114 w 123"/>
                <a:gd name="T19" fmla="*/ 32 h 154"/>
                <a:gd name="T20" fmla="*/ 123 w 123"/>
                <a:gd name="T21" fmla="*/ 59 h 154"/>
                <a:gd name="T22" fmla="*/ 123 w 123"/>
                <a:gd name="T23" fmla="*/ 93 h 154"/>
                <a:gd name="T24" fmla="*/ 114 w 123"/>
                <a:gd name="T25" fmla="*/ 122 h 154"/>
                <a:gd name="T26" fmla="*/ 103 w 123"/>
                <a:gd name="T27" fmla="*/ 138 h 154"/>
                <a:gd name="T28" fmla="*/ 93 w 123"/>
                <a:gd name="T29" fmla="*/ 147 h 154"/>
                <a:gd name="T30" fmla="*/ 74 w 123"/>
                <a:gd name="T31" fmla="*/ 152 h 154"/>
                <a:gd name="T32" fmla="*/ 52 w 123"/>
                <a:gd name="T33" fmla="*/ 154 h 154"/>
                <a:gd name="T34" fmla="*/ 41 w 123"/>
                <a:gd name="T35" fmla="*/ 151 h 154"/>
                <a:gd name="T36" fmla="*/ 29 w 123"/>
                <a:gd name="T37" fmla="*/ 145 h 154"/>
                <a:gd name="T38" fmla="*/ 21 w 123"/>
                <a:gd name="T39" fmla="*/ 137 h 154"/>
                <a:gd name="T40" fmla="*/ 9 w 123"/>
                <a:gd name="T41" fmla="*/ 121 h 154"/>
                <a:gd name="T42" fmla="*/ 0 w 123"/>
                <a:gd name="T43" fmla="*/ 92 h 154"/>
                <a:gd name="T44" fmla="*/ 21 w 123"/>
                <a:gd name="T45" fmla="*/ 76 h 154"/>
                <a:gd name="T46" fmla="*/ 24 w 123"/>
                <a:gd name="T47" fmla="*/ 99 h 154"/>
                <a:gd name="T48" fmla="*/ 31 w 123"/>
                <a:gd name="T49" fmla="*/ 119 h 154"/>
                <a:gd name="T50" fmla="*/ 44 w 123"/>
                <a:gd name="T51" fmla="*/ 131 h 154"/>
                <a:gd name="T52" fmla="*/ 60 w 123"/>
                <a:gd name="T53" fmla="*/ 135 h 154"/>
                <a:gd name="T54" fmla="*/ 78 w 123"/>
                <a:gd name="T55" fmla="*/ 132 h 154"/>
                <a:gd name="T56" fmla="*/ 91 w 123"/>
                <a:gd name="T57" fmla="*/ 121 h 154"/>
                <a:gd name="T58" fmla="*/ 100 w 123"/>
                <a:gd name="T59" fmla="*/ 101 h 154"/>
                <a:gd name="T60" fmla="*/ 103 w 123"/>
                <a:gd name="T61" fmla="*/ 76 h 154"/>
                <a:gd name="T62" fmla="*/ 100 w 123"/>
                <a:gd name="T63" fmla="*/ 52 h 154"/>
                <a:gd name="T64" fmla="*/ 91 w 123"/>
                <a:gd name="T65" fmla="*/ 33 h 154"/>
                <a:gd name="T66" fmla="*/ 78 w 123"/>
                <a:gd name="T67" fmla="*/ 23 h 154"/>
                <a:gd name="T68" fmla="*/ 60 w 123"/>
                <a:gd name="T69" fmla="*/ 19 h 154"/>
                <a:gd name="T70" fmla="*/ 44 w 123"/>
                <a:gd name="T71" fmla="*/ 23 h 154"/>
                <a:gd name="T72" fmla="*/ 31 w 123"/>
                <a:gd name="T73" fmla="*/ 34 h 154"/>
                <a:gd name="T74" fmla="*/ 24 w 123"/>
                <a:gd name="T75" fmla="*/ 52 h 154"/>
                <a:gd name="T76" fmla="*/ 21 w 123"/>
                <a:gd name="T7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54">
                  <a:moveTo>
                    <a:pt x="0" y="76"/>
                  </a:moveTo>
                  <a:lnTo>
                    <a:pt x="0" y="60"/>
                  </a:lnTo>
                  <a:lnTo>
                    <a:pt x="3" y="46"/>
                  </a:lnTo>
                  <a:lnTo>
                    <a:pt x="9" y="34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5" y="13"/>
                  </a:lnTo>
                  <a:lnTo>
                    <a:pt x="29" y="8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74" y="1"/>
                  </a:lnTo>
                  <a:lnTo>
                    <a:pt x="87" y="6"/>
                  </a:lnTo>
                  <a:lnTo>
                    <a:pt x="93" y="8"/>
                  </a:lnTo>
                  <a:lnTo>
                    <a:pt x="99" y="11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4" y="32"/>
                  </a:lnTo>
                  <a:lnTo>
                    <a:pt x="120" y="44"/>
                  </a:lnTo>
                  <a:lnTo>
                    <a:pt x="123" y="59"/>
                  </a:lnTo>
                  <a:lnTo>
                    <a:pt x="123" y="76"/>
                  </a:lnTo>
                  <a:lnTo>
                    <a:pt x="123" y="93"/>
                  </a:lnTo>
                  <a:lnTo>
                    <a:pt x="120" y="109"/>
                  </a:lnTo>
                  <a:lnTo>
                    <a:pt x="114" y="122"/>
                  </a:lnTo>
                  <a:lnTo>
                    <a:pt x="107" y="134"/>
                  </a:lnTo>
                  <a:lnTo>
                    <a:pt x="103" y="138"/>
                  </a:lnTo>
                  <a:lnTo>
                    <a:pt x="99" y="142"/>
                  </a:lnTo>
                  <a:lnTo>
                    <a:pt x="93" y="147"/>
                  </a:lnTo>
                  <a:lnTo>
                    <a:pt x="87" y="150"/>
                  </a:lnTo>
                  <a:lnTo>
                    <a:pt x="74" y="152"/>
                  </a:lnTo>
                  <a:lnTo>
                    <a:pt x="60" y="154"/>
                  </a:lnTo>
                  <a:lnTo>
                    <a:pt x="52" y="154"/>
                  </a:lnTo>
                  <a:lnTo>
                    <a:pt x="47" y="152"/>
                  </a:lnTo>
                  <a:lnTo>
                    <a:pt x="41" y="151"/>
                  </a:lnTo>
                  <a:lnTo>
                    <a:pt x="35" y="148"/>
                  </a:lnTo>
                  <a:lnTo>
                    <a:pt x="29" y="145"/>
                  </a:lnTo>
                  <a:lnTo>
                    <a:pt x="25" y="142"/>
                  </a:lnTo>
                  <a:lnTo>
                    <a:pt x="21" y="137"/>
                  </a:lnTo>
                  <a:lnTo>
                    <a:pt x="16" y="132"/>
                  </a:lnTo>
                  <a:lnTo>
                    <a:pt x="9" y="121"/>
                  </a:lnTo>
                  <a:lnTo>
                    <a:pt x="3" y="108"/>
                  </a:lnTo>
                  <a:lnTo>
                    <a:pt x="0" y="92"/>
                  </a:lnTo>
                  <a:lnTo>
                    <a:pt x="0" y="76"/>
                  </a:lnTo>
                  <a:close/>
                  <a:moveTo>
                    <a:pt x="21" y="76"/>
                  </a:moveTo>
                  <a:lnTo>
                    <a:pt x="22" y="88"/>
                  </a:lnTo>
                  <a:lnTo>
                    <a:pt x="24" y="99"/>
                  </a:lnTo>
                  <a:lnTo>
                    <a:pt x="26" y="109"/>
                  </a:lnTo>
                  <a:lnTo>
                    <a:pt x="31" y="119"/>
                  </a:lnTo>
                  <a:lnTo>
                    <a:pt x="37" y="127"/>
                  </a:lnTo>
                  <a:lnTo>
                    <a:pt x="44" y="131"/>
                  </a:lnTo>
                  <a:lnTo>
                    <a:pt x="51" y="135"/>
                  </a:lnTo>
                  <a:lnTo>
                    <a:pt x="60" y="135"/>
                  </a:lnTo>
                  <a:lnTo>
                    <a:pt x="70" y="135"/>
                  </a:lnTo>
                  <a:lnTo>
                    <a:pt x="78" y="132"/>
                  </a:lnTo>
                  <a:lnTo>
                    <a:pt x="86" y="127"/>
                  </a:lnTo>
                  <a:lnTo>
                    <a:pt x="91" y="121"/>
                  </a:lnTo>
                  <a:lnTo>
                    <a:pt x="96" y="112"/>
                  </a:lnTo>
                  <a:lnTo>
                    <a:pt x="100" y="101"/>
                  </a:lnTo>
                  <a:lnTo>
                    <a:pt x="101" y="89"/>
                  </a:lnTo>
                  <a:lnTo>
                    <a:pt x="103" y="76"/>
                  </a:lnTo>
                  <a:lnTo>
                    <a:pt x="101" y="63"/>
                  </a:lnTo>
                  <a:lnTo>
                    <a:pt x="100" y="52"/>
                  </a:lnTo>
                  <a:lnTo>
                    <a:pt x="97" y="42"/>
                  </a:lnTo>
                  <a:lnTo>
                    <a:pt x="91" y="33"/>
                  </a:lnTo>
                  <a:lnTo>
                    <a:pt x="86" y="27"/>
                  </a:lnTo>
                  <a:lnTo>
                    <a:pt x="78" y="23"/>
                  </a:lnTo>
                  <a:lnTo>
                    <a:pt x="70" y="20"/>
                  </a:lnTo>
                  <a:lnTo>
                    <a:pt x="60" y="19"/>
                  </a:lnTo>
                  <a:lnTo>
                    <a:pt x="51" y="20"/>
                  </a:lnTo>
                  <a:lnTo>
                    <a:pt x="44" y="23"/>
                  </a:lnTo>
                  <a:lnTo>
                    <a:pt x="37" y="27"/>
                  </a:lnTo>
                  <a:lnTo>
                    <a:pt x="31" y="34"/>
                  </a:lnTo>
                  <a:lnTo>
                    <a:pt x="26" y="43"/>
                  </a:lnTo>
                  <a:lnTo>
                    <a:pt x="24" y="52"/>
                  </a:lnTo>
                  <a:lnTo>
                    <a:pt x="22" y="63"/>
                  </a:lnTo>
                  <a:lnTo>
                    <a:pt x="21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8" name="Freeform 109"/>
            <p:cNvSpPr>
              <a:spLocks noEditPoints="1"/>
            </p:cNvSpPr>
            <p:nvPr userDrawn="1"/>
          </p:nvSpPr>
          <p:spPr bwMode="auto">
            <a:xfrm>
              <a:off x="2006600" y="958850"/>
              <a:ext cx="49213" cy="79375"/>
            </a:xfrm>
            <a:custGeom>
              <a:avLst/>
              <a:gdLst>
                <a:gd name="T0" fmla="*/ 18 w 93"/>
                <a:gd name="T1" fmla="*/ 103 h 152"/>
                <a:gd name="T2" fmla="*/ 18 w 93"/>
                <a:gd name="T3" fmla="*/ 152 h 152"/>
                <a:gd name="T4" fmla="*/ 0 w 93"/>
                <a:gd name="T5" fmla="*/ 152 h 152"/>
                <a:gd name="T6" fmla="*/ 0 w 93"/>
                <a:gd name="T7" fmla="*/ 1 h 152"/>
                <a:gd name="T8" fmla="*/ 18 w 93"/>
                <a:gd name="T9" fmla="*/ 1 h 152"/>
                <a:gd name="T10" fmla="*/ 18 w 93"/>
                <a:gd name="T11" fmla="*/ 10 h 152"/>
                <a:gd name="T12" fmla="*/ 24 w 93"/>
                <a:gd name="T13" fmla="*/ 5 h 152"/>
                <a:gd name="T14" fmla="*/ 31 w 93"/>
                <a:gd name="T15" fmla="*/ 2 h 152"/>
                <a:gd name="T16" fmla="*/ 37 w 93"/>
                <a:gd name="T17" fmla="*/ 0 h 152"/>
                <a:gd name="T18" fmla="*/ 44 w 93"/>
                <a:gd name="T19" fmla="*/ 0 h 152"/>
                <a:gd name="T20" fmla="*/ 56 w 93"/>
                <a:gd name="T21" fmla="*/ 0 h 152"/>
                <a:gd name="T22" fmla="*/ 66 w 93"/>
                <a:gd name="T23" fmla="*/ 2 h 152"/>
                <a:gd name="T24" fmla="*/ 75 w 93"/>
                <a:gd name="T25" fmla="*/ 7 h 152"/>
                <a:gd name="T26" fmla="*/ 80 w 93"/>
                <a:gd name="T27" fmla="*/ 14 h 152"/>
                <a:gd name="T28" fmla="*/ 86 w 93"/>
                <a:gd name="T29" fmla="*/ 21 h 152"/>
                <a:gd name="T30" fmla="*/ 90 w 93"/>
                <a:gd name="T31" fmla="*/ 31 h 152"/>
                <a:gd name="T32" fmla="*/ 93 w 93"/>
                <a:gd name="T33" fmla="*/ 43 h 152"/>
                <a:gd name="T34" fmla="*/ 93 w 93"/>
                <a:gd name="T35" fmla="*/ 56 h 152"/>
                <a:gd name="T36" fmla="*/ 93 w 93"/>
                <a:gd name="T37" fmla="*/ 67 h 152"/>
                <a:gd name="T38" fmla="*/ 90 w 93"/>
                <a:gd name="T39" fmla="*/ 77 h 152"/>
                <a:gd name="T40" fmla="*/ 86 w 93"/>
                <a:gd name="T41" fmla="*/ 87 h 152"/>
                <a:gd name="T42" fmla="*/ 80 w 93"/>
                <a:gd name="T43" fmla="*/ 96 h 152"/>
                <a:gd name="T44" fmla="*/ 73 w 93"/>
                <a:gd name="T45" fmla="*/ 103 h 152"/>
                <a:gd name="T46" fmla="*/ 65 w 93"/>
                <a:gd name="T47" fmla="*/ 108 h 152"/>
                <a:gd name="T48" fmla="*/ 54 w 93"/>
                <a:gd name="T49" fmla="*/ 110 h 152"/>
                <a:gd name="T50" fmla="*/ 43 w 93"/>
                <a:gd name="T51" fmla="*/ 112 h 152"/>
                <a:gd name="T52" fmla="*/ 36 w 93"/>
                <a:gd name="T53" fmla="*/ 110 h 152"/>
                <a:gd name="T54" fmla="*/ 28 w 93"/>
                <a:gd name="T55" fmla="*/ 109 h 152"/>
                <a:gd name="T56" fmla="*/ 23 w 93"/>
                <a:gd name="T57" fmla="*/ 106 h 152"/>
                <a:gd name="T58" fmla="*/ 18 w 93"/>
                <a:gd name="T59" fmla="*/ 103 h 152"/>
                <a:gd name="T60" fmla="*/ 18 w 93"/>
                <a:gd name="T61" fmla="*/ 24 h 152"/>
                <a:gd name="T62" fmla="*/ 18 w 93"/>
                <a:gd name="T63" fmla="*/ 87 h 152"/>
                <a:gd name="T64" fmla="*/ 21 w 93"/>
                <a:gd name="T65" fmla="*/ 90 h 152"/>
                <a:gd name="T66" fmla="*/ 26 w 93"/>
                <a:gd name="T67" fmla="*/ 93 h 152"/>
                <a:gd name="T68" fmla="*/ 33 w 93"/>
                <a:gd name="T69" fmla="*/ 95 h 152"/>
                <a:gd name="T70" fmla="*/ 37 w 93"/>
                <a:gd name="T71" fmla="*/ 96 h 152"/>
                <a:gd name="T72" fmla="*/ 46 w 93"/>
                <a:gd name="T73" fmla="*/ 95 h 152"/>
                <a:gd name="T74" fmla="*/ 53 w 93"/>
                <a:gd name="T75" fmla="*/ 93 h 152"/>
                <a:gd name="T76" fmla="*/ 60 w 93"/>
                <a:gd name="T77" fmla="*/ 90 h 152"/>
                <a:gd name="T78" fmla="*/ 65 w 93"/>
                <a:gd name="T79" fmla="*/ 85 h 152"/>
                <a:gd name="T80" fmla="*/ 69 w 93"/>
                <a:gd name="T81" fmla="*/ 80 h 152"/>
                <a:gd name="T82" fmla="*/ 72 w 93"/>
                <a:gd name="T83" fmla="*/ 73 h 152"/>
                <a:gd name="T84" fmla="*/ 73 w 93"/>
                <a:gd name="T85" fmla="*/ 64 h 152"/>
                <a:gd name="T86" fmla="*/ 73 w 93"/>
                <a:gd name="T87" fmla="*/ 54 h 152"/>
                <a:gd name="T88" fmla="*/ 73 w 93"/>
                <a:gd name="T89" fmla="*/ 46 h 152"/>
                <a:gd name="T90" fmla="*/ 72 w 93"/>
                <a:gd name="T91" fmla="*/ 37 h 152"/>
                <a:gd name="T92" fmla="*/ 69 w 93"/>
                <a:gd name="T93" fmla="*/ 30 h 152"/>
                <a:gd name="T94" fmla="*/ 65 w 93"/>
                <a:gd name="T95" fmla="*/ 24 h 152"/>
                <a:gd name="T96" fmla="*/ 60 w 93"/>
                <a:gd name="T97" fmla="*/ 21 h 152"/>
                <a:gd name="T98" fmla="*/ 54 w 93"/>
                <a:gd name="T99" fmla="*/ 18 h 152"/>
                <a:gd name="T100" fmla="*/ 47 w 93"/>
                <a:gd name="T101" fmla="*/ 15 h 152"/>
                <a:gd name="T102" fmla="*/ 39 w 93"/>
                <a:gd name="T103" fmla="*/ 15 h 152"/>
                <a:gd name="T104" fmla="*/ 33 w 93"/>
                <a:gd name="T105" fmla="*/ 15 h 152"/>
                <a:gd name="T106" fmla="*/ 28 w 93"/>
                <a:gd name="T107" fmla="*/ 18 h 152"/>
                <a:gd name="T108" fmla="*/ 23 w 93"/>
                <a:gd name="T109" fmla="*/ 21 h 152"/>
                <a:gd name="T110" fmla="*/ 18 w 93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2">
                  <a:moveTo>
                    <a:pt x="18" y="103"/>
                  </a:moveTo>
                  <a:lnTo>
                    <a:pt x="18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0" y="14"/>
                  </a:lnTo>
                  <a:lnTo>
                    <a:pt x="86" y="21"/>
                  </a:lnTo>
                  <a:lnTo>
                    <a:pt x="90" y="31"/>
                  </a:lnTo>
                  <a:lnTo>
                    <a:pt x="93" y="43"/>
                  </a:lnTo>
                  <a:lnTo>
                    <a:pt x="93" y="56"/>
                  </a:lnTo>
                  <a:lnTo>
                    <a:pt x="93" y="67"/>
                  </a:lnTo>
                  <a:lnTo>
                    <a:pt x="90" y="77"/>
                  </a:lnTo>
                  <a:lnTo>
                    <a:pt x="86" y="87"/>
                  </a:lnTo>
                  <a:lnTo>
                    <a:pt x="80" y="96"/>
                  </a:lnTo>
                  <a:lnTo>
                    <a:pt x="73" y="103"/>
                  </a:lnTo>
                  <a:lnTo>
                    <a:pt x="65" y="108"/>
                  </a:lnTo>
                  <a:lnTo>
                    <a:pt x="54" y="110"/>
                  </a:lnTo>
                  <a:lnTo>
                    <a:pt x="43" y="112"/>
                  </a:lnTo>
                  <a:lnTo>
                    <a:pt x="36" y="110"/>
                  </a:lnTo>
                  <a:lnTo>
                    <a:pt x="28" y="109"/>
                  </a:lnTo>
                  <a:lnTo>
                    <a:pt x="23" y="106"/>
                  </a:lnTo>
                  <a:lnTo>
                    <a:pt x="18" y="103"/>
                  </a:lnTo>
                  <a:close/>
                  <a:moveTo>
                    <a:pt x="18" y="24"/>
                  </a:moveTo>
                  <a:lnTo>
                    <a:pt x="18" y="87"/>
                  </a:lnTo>
                  <a:lnTo>
                    <a:pt x="21" y="90"/>
                  </a:lnTo>
                  <a:lnTo>
                    <a:pt x="26" y="93"/>
                  </a:lnTo>
                  <a:lnTo>
                    <a:pt x="33" y="95"/>
                  </a:lnTo>
                  <a:lnTo>
                    <a:pt x="37" y="96"/>
                  </a:lnTo>
                  <a:lnTo>
                    <a:pt x="46" y="95"/>
                  </a:lnTo>
                  <a:lnTo>
                    <a:pt x="53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5" y="24"/>
                  </a:lnTo>
                  <a:lnTo>
                    <a:pt x="60" y="21"/>
                  </a:lnTo>
                  <a:lnTo>
                    <a:pt x="54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28" y="18"/>
                  </a:lnTo>
                  <a:lnTo>
                    <a:pt x="23" y="21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9" name="Freeform 110"/>
            <p:cNvSpPr>
              <a:spLocks noEditPoints="1"/>
            </p:cNvSpPr>
            <p:nvPr userDrawn="1"/>
          </p:nvSpPr>
          <p:spPr bwMode="auto">
            <a:xfrm>
              <a:off x="2062163" y="958850"/>
              <a:ext cx="53975" cy="58737"/>
            </a:xfrm>
            <a:custGeom>
              <a:avLst/>
              <a:gdLst>
                <a:gd name="T0" fmla="*/ 100 w 101"/>
                <a:gd name="T1" fmla="*/ 57 h 112"/>
                <a:gd name="T2" fmla="*/ 21 w 101"/>
                <a:gd name="T3" fmla="*/ 57 h 112"/>
                <a:gd name="T4" fmla="*/ 22 w 101"/>
                <a:gd name="T5" fmla="*/ 66 h 112"/>
                <a:gd name="T6" fmla="*/ 23 w 101"/>
                <a:gd name="T7" fmla="*/ 74 h 112"/>
                <a:gd name="T8" fmla="*/ 26 w 101"/>
                <a:gd name="T9" fmla="*/ 80 h 112"/>
                <a:gd name="T10" fmla="*/ 32 w 101"/>
                <a:gd name="T11" fmla="*/ 86 h 112"/>
                <a:gd name="T12" fmla="*/ 36 w 101"/>
                <a:gd name="T13" fmla="*/ 90 h 112"/>
                <a:gd name="T14" fmla="*/ 42 w 101"/>
                <a:gd name="T15" fmla="*/ 93 h 112"/>
                <a:gd name="T16" fmla="*/ 48 w 101"/>
                <a:gd name="T17" fmla="*/ 95 h 112"/>
                <a:gd name="T18" fmla="*/ 55 w 101"/>
                <a:gd name="T19" fmla="*/ 96 h 112"/>
                <a:gd name="T20" fmla="*/ 64 w 101"/>
                <a:gd name="T21" fmla="*/ 95 h 112"/>
                <a:gd name="T22" fmla="*/ 71 w 101"/>
                <a:gd name="T23" fmla="*/ 93 h 112"/>
                <a:gd name="T24" fmla="*/ 77 w 101"/>
                <a:gd name="T25" fmla="*/ 90 h 112"/>
                <a:gd name="T26" fmla="*/ 82 w 101"/>
                <a:gd name="T27" fmla="*/ 86 h 112"/>
                <a:gd name="T28" fmla="*/ 91 w 101"/>
                <a:gd name="T29" fmla="*/ 99 h 112"/>
                <a:gd name="T30" fmla="*/ 85 w 101"/>
                <a:gd name="T31" fmla="*/ 103 h 112"/>
                <a:gd name="T32" fmla="*/ 77 w 101"/>
                <a:gd name="T33" fmla="*/ 108 h 112"/>
                <a:gd name="T34" fmla="*/ 65 w 101"/>
                <a:gd name="T35" fmla="*/ 110 h 112"/>
                <a:gd name="T36" fmla="*/ 51 w 101"/>
                <a:gd name="T37" fmla="*/ 112 h 112"/>
                <a:gd name="T38" fmla="*/ 42 w 101"/>
                <a:gd name="T39" fmla="*/ 110 h 112"/>
                <a:gd name="T40" fmla="*/ 32 w 101"/>
                <a:gd name="T41" fmla="*/ 108 h 112"/>
                <a:gd name="T42" fmla="*/ 25 w 101"/>
                <a:gd name="T43" fmla="*/ 103 h 112"/>
                <a:gd name="T44" fmla="*/ 16 w 101"/>
                <a:gd name="T45" fmla="*/ 98 h 112"/>
                <a:gd name="T46" fmla="*/ 9 w 101"/>
                <a:gd name="T47" fmla="*/ 89 h 112"/>
                <a:gd name="T48" fmla="*/ 5 w 101"/>
                <a:gd name="T49" fmla="*/ 80 h 112"/>
                <a:gd name="T50" fmla="*/ 2 w 101"/>
                <a:gd name="T51" fmla="*/ 69 h 112"/>
                <a:gd name="T52" fmla="*/ 0 w 101"/>
                <a:gd name="T53" fmla="*/ 57 h 112"/>
                <a:gd name="T54" fmla="*/ 2 w 101"/>
                <a:gd name="T55" fmla="*/ 44 h 112"/>
                <a:gd name="T56" fmla="*/ 5 w 101"/>
                <a:gd name="T57" fmla="*/ 33 h 112"/>
                <a:gd name="T58" fmla="*/ 10 w 101"/>
                <a:gd name="T59" fmla="*/ 23 h 112"/>
                <a:gd name="T60" fmla="*/ 18 w 101"/>
                <a:gd name="T61" fmla="*/ 14 h 112"/>
                <a:gd name="T62" fmla="*/ 25 w 101"/>
                <a:gd name="T63" fmla="*/ 7 h 112"/>
                <a:gd name="T64" fmla="*/ 33 w 101"/>
                <a:gd name="T65" fmla="*/ 2 h 112"/>
                <a:gd name="T66" fmla="*/ 42 w 101"/>
                <a:gd name="T67" fmla="*/ 0 h 112"/>
                <a:gd name="T68" fmla="*/ 52 w 101"/>
                <a:gd name="T69" fmla="*/ 0 h 112"/>
                <a:gd name="T70" fmla="*/ 62 w 101"/>
                <a:gd name="T71" fmla="*/ 0 h 112"/>
                <a:gd name="T72" fmla="*/ 72 w 101"/>
                <a:gd name="T73" fmla="*/ 2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18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0 w 101"/>
                <a:gd name="T87" fmla="*/ 51 h 112"/>
                <a:gd name="T88" fmla="*/ 100 w 101"/>
                <a:gd name="T89" fmla="*/ 57 h 112"/>
                <a:gd name="T90" fmla="*/ 52 w 101"/>
                <a:gd name="T91" fmla="*/ 15 h 112"/>
                <a:gd name="T92" fmla="*/ 46 w 101"/>
                <a:gd name="T93" fmla="*/ 15 h 112"/>
                <a:gd name="T94" fmla="*/ 41 w 101"/>
                <a:gd name="T95" fmla="*/ 17 h 112"/>
                <a:gd name="T96" fmla="*/ 35 w 101"/>
                <a:gd name="T97" fmla="*/ 20 h 112"/>
                <a:gd name="T98" fmla="*/ 31 w 101"/>
                <a:gd name="T99" fmla="*/ 24 h 112"/>
                <a:gd name="T100" fmla="*/ 28 w 101"/>
                <a:gd name="T101" fmla="*/ 28 h 112"/>
                <a:gd name="T102" fmla="*/ 25 w 101"/>
                <a:gd name="T103" fmla="*/ 33 h 112"/>
                <a:gd name="T104" fmla="*/ 22 w 101"/>
                <a:gd name="T105" fmla="*/ 37 h 112"/>
                <a:gd name="T106" fmla="*/ 22 w 101"/>
                <a:gd name="T107" fmla="*/ 43 h 112"/>
                <a:gd name="T108" fmla="*/ 81 w 101"/>
                <a:gd name="T109" fmla="*/ 43 h 112"/>
                <a:gd name="T110" fmla="*/ 81 w 101"/>
                <a:gd name="T111" fmla="*/ 37 h 112"/>
                <a:gd name="T112" fmla="*/ 80 w 101"/>
                <a:gd name="T113" fmla="*/ 33 h 112"/>
                <a:gd name="T114" fmla="*/ 78 w 101"/>
                <a:gd name="T115" fmla="*/ 28 h 112"/>
                <a:gd name="T116" fmla="*/ 74 w 101"/>
                <a:gd name="T117" fmla="*/ 24 h 112"/>
                <a:gd name="T118" fmla="*/ 70 w 101"/>
                <a:gd name="T119" fmla="*/ 20 h 112"/>
                <a:gd name="T120" fmla="*/ 65 w 101"/>
                <a:gd name="T121" fmla="*/ 17 h 112"/>
                <a:gd name="T122" fmla="*/ 59 w 101"/>
                <a:gd name="T123" fmla="*/ 15 h 112"/>
                <a:gd name="T124" fmla="*/ 52 w 101"/>
                <a:gd name="T125" fmla="*/ 1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7"/>
                  </a:moveTo>
                  <a:lnTo>
                    <a:pt x="21" y="57"/>
                  </a:lnTo>
                  <a:lnTo>
                    <a:pt x="22" y="66"/>
                  </a:lnTo>
                  <a:lnTo>
                    <a:pt x="23" y="74"/>
                  </a:lnTo>
                  <a:lnTo>
                    <a:pt x="26" y="80"/>
                  </a:lnTo>
                  <a:lnTo>
                    <a:pt x="32" y="86"/>
                  </a:lnTo>
                  <a:lnTo>
                    <a:pt x="36" y="90"/>
                  </a:lnTo>
                  <a:lnTo>
                    <a:pt x="42" y="93"/>
                  </a:lnTo>
                  <a:lnTo>
                    <a:pt x="48" y="95"/>
                  </a:lnTo>
                  <a:lnTo>
                    <a:pt x="55" y="96"/>
                  </a:lnTo>
                  <a:lnTo>
                    <a:pt x="64" y="95"/>
                  </a:lnTo>
                  <a:lnTo>
                    <a:pt x="71" y="93"/>
                  </a:lnTo>
                  <a:lnTo>
                    <a:pt x="77" y="90"/>
                  </a:lnTo>
                  <a:lnTo>
                    <a:pt x="82" y="86"/>
                  </a:lnTo>
                  <a:lnTo>
                    <a:pt x="91" y="99"/>
                  </a:lnTo>
                  <a:lnTo>
                    <a:pt x="85" y="103"/>
                  </a:lnTo>
                  <a:lnTo>
                    <a:pt x="77" y="108"/>
                  </a:lnTo>
                  <a:lnTo>
                    <a:pt x="65" y="110"/>
                  </a:lnTo>
                  <a:lnTo>
                    <a:pt x="51" y="112"/>
                  </a:lnTo>
                  <a:lnTo>
                    <a:pt x="42" y="110"/>
                  </a:lnTo>
                  <a:lnTo>
                    <a:pt x="32" y="108"/>
                  </a:lnTo>
                  <a:lnTo>
                    <a:pt x="25" y="103"/>
                  </a:lnTo>
                  <a:lnTo>
                    <a:pt x="16" y="98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69"/>
                  </a:lnTo>
                  <a:lnTo>
                    <a:pt x="0" y="57"/>
                  </a:lnTo>
                  <a:lnTo>
                    <a:pt x="2" y="44"/>
                  </a:lnTo>
                  <a:lnTo>
                    <a:pt x="5" y="33"/>
                  </a:lnTo>
                  <a:lnTo>
                    <a:pt x="10" y="23"/>
                  </a:lnTo>
                  <a:lnTo>
                    <a:pt x="18" y="14"/>
                  </a:lnTo>
                  <a:lnTo>
                    <a:pt x="25" y="7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18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0" y="51"/>
                  </a:lnTo>
                  <a:lnTo>
                    <a:pt x="100" y="57"/>
                  </a:lnTo>
                  <a:close/>
                  <a:moveTo>
                    <a:pt x="52" y="15"/>
                  </a:moveTo>
                  <a:lnTo>
                    <a:pt x="46" y="15"/>
                  </a:lnTo>
                  <a:lnTo>
                    <a:pt x="41" y="17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3"/>
                  </a:lnTo>
                  <a:lnTo>
                    <a:pt x="22" y="37"/>
                  </a:lnTo>
                  <a:lnTo>
                    <a:pt x="22" y="43"/>
                  </a:lnTo>
                  <a:lnTo>
                    <a:pt x="81" y="43"/>
                  </a:lnTo>
                  <a:lnTo>
                    <a:pt x="81" y="37"/>
                  </a:lnTo>
                  <a:lnTo>
                    <a:pt x="80" y="33"/>
                  </a:lnTo>
                  <a:lnTo>
                    <a:pt x="78" y="28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0" name="Freeform 111"/>
            <p:cNvSpPr>
              <a:spLocks/>
            </p:cNvSpPr>
            <p:nvPr userDrawn="1"/>
          </p:nvSpPr>
          <p:spPr bwMode="auto">
            <a:xfrm>
              <a:off x="2127250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2 w 65"/>
                <a:gd name="T3" fmla="*/ 17 h 109"/>
                <a:gd name="T4" fmla="*/ 45 w 65"/>
                <a:gd name="T5" fmla="*/ 15 h 109"/>
                <a:gd name="T6" fmla="*/ 41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8 w 65"/>
                <a:gd name="T13" fmla="*/ 24 h 109"/>
                <a:gd name="T14" fmla="*/ 23 w 65"/>
                <a:gd name="T15" fmla="*/ 30 h 109"/>
                <a:gd name="T16" fmla="*/ 22 w 65"/>
                <a:gd name="T17" fmla="*/ 36 h 109"/>
                <a:gd name="T18" fmla="*/ 21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8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2" y="17"/>
                  </a:lnTo>
                  <a:lnTo>
                    <a:pt x="45" y="15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22" y="36"/>
                  </a:lnTo>
                  <a:lnTo>
                    <a:pt x="21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1" name="Freeform 112"/>
            <p:cNvSpPr>
              <a:spLocks noEditPoints="1"/>
            </p:cNvSpPr>
            <p:nvPr userDrawn="1"/>
          </p:nvSpPr>
          <p:spPr bwMode="auto">
            <a:xfrm>
              <a:off x="2165350" y="958850"/>
              <a:ext cx="49213" cy="58737"/>
            </a:xfrm>
            <a:custGeom>
              <a:avLst/>
              <a:gdLst>
                <a:gd name="T0" fmla="*/ 60 w 93"/>
                <a:gd name="T1" fmla="*/ 103 h 112"/>
                <a:gd name="T2" fmla="*/ 43 w 93"/>
                <a:gd name="T3" fmla="*/ 110 h 112"/>
                <a:gd name="T4" fmla="*/ 25 w 93"/>
                <a:gd name="T5" fmla="*/ 110 h 112"/>
                <a:gd name="T6" fmla="*/ 14 w 93"/>
                <a:gd name="T7" fmla="*/ 106 h 112"/>
                <a:gd name="T8" fmla="*/ 5 w 93"/>
                <a:gd name="T9" fmla="*/ 98 h 112"/>
                <a:gd name="T10" fmla="*/ 1 w 93"/>
                <a:gd name="T11" fmla="*/ 86 h 112"/>
                <a:gd name="T12" fmla="*/ 1 w 93"/>
                <a:gd name="T13" fmla="*/ 72 h 112"/>
                <a:gd name="T14" fmla="*/ 8 w 93"/>
                <a:gd name="T15" fmla="*/ 57 h 112"/>
                <a:gd name="T16" fmla="*/ 23 w 93"/>
                <a:gd name="T17" fmla="*/ 46 h 112"/>
                <a:gd name="T18" fmla="*/ 40 w 93"/>
                <a:gd name="T19" fmla="*/ 41 h 112"/>
                <a:gd name="T20" fmla="*/ 57 w 93"/>
                <a:gd name="T21" fmla="*/ 40 h 112"/>
                <a:gd name="T22" fmla="*/ 64 w 93"/>
                <a:gd name="T23" fmla="*/ 37 h 112"/>
                <a:gd name="T24" fmla="*/ 62 w 93"/>
                <a:gd name="T25" fmla="*/ 27 h 112"/>
                <a:gd name="T26" fmla="*/ 56 w 93"/>
                <a:gd name="T27" fmla="*/ 20 h 112"/>
                <a:gd name="T28" fmla="*/ 47 w 93"/>
                <a:gd name="T29" fmla="*/ 17 h 112"/>
                <a:gd name="T30" fmla="*/ 33 w 93"/>
                <a:gd name="T31" fmla="*/ 17 h 112"/>
                <a:gd name="T32" fmla="*/ 20 w 93"/>
                <a:gd name="T33" fmla="*/ 21 h 112"/>
                <a:gd name="T34" fmla="*/ 5 w 93"/>
                <a:gd name="T35" fmla="*/ 10 h 112"/>
                <a:gd name="T36" fmla="*/ 21 w 93"/>
                <a:gd name="T37" fmla="*/ 2 h 112"/>
                <a:gd name="T38" fmla="*/ 40 w 93"/>
                <a:gd name="T39" fmla="*/ 0 h 112"/>
                <a:gd name="T40" fmla="*/ 60 w 93"/>
                <a:gd name="T41" fmla="*/ 1 h 112"/>
                <a:gd name="T42" fmla="*/ 73 w 93"/>
                <a:gd name="T43" fmla="*/ 10 h 112"/>
                <a:gd name="T44" fmla="*/ 82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89 w 93"/>
                <a:gd name="T51" fmla="*/ 99 h 112"/>
                <a:gd name="T52" fmla="*/ 93 w 93"/>
                <a:gd name="T53" fmla="*/ 112 h 112"/>
                <a:gd name="T54" fmla="*/ 76 w 93"/>
                <a:gd name="T55" fmla="*/ 108 h 112"/>
                <a:gd name="T56" fmla="*/ 67 w 93"/>
                <a:gd name="T57" fmla="*/ 98 h 112"/>
                <a:gd name="T58" fmla="*/ 57 w 93"/>
                <a:gd name="T59" fmla="*/ 54 h 112"/>
                <a:gd name="T60" fmla="*/ 46 w 93"/>
                <a:gd name="T61" fmla="*/ 54 h 112"/>
                <a:gd name="T62" fmla="*/ 33 w 93"/>
                <a:gd name="T63" fmla="*/ 59 h 112"/>
                <a:gd name="T64" fmla="*/ 24 w 93"/>
                <a:gd name="T65" fmla="*/ 66 h 112"/>
                <a:gd name="T66" fmla="*/ 20 w 93"/>
                <a:gd name="T67" fmla="*/ 74 h 112"/>
                <a:gd name="T68" fmla="*/ 20 w 93"/>
                <a:gd name="T69" fmla="*/ 83 h 112"/>
                <a:gd name="T70" fmla="*/ 23 w 93"/>
                <a:gd name="T71" fmla="*/ 90 h 112"/>
                <a:gd name="T72" fmla="*/ 30 w 93"/>
                <a:gd name="T73" fmla="*/ 95 h 112"/>
                <a:gd name="T74" fmla="*/ 46 w 93"/>
                <a:gd name="T75" fmla="*/ 96 h 112"/>
                <a:gd name="T76" fmla="*/ 59 w 93"/>
                <a:gd name="T77" fmla="*/ 89 h 112"/>
                <a:gd name="T78" fmla="*/ 64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0" y="103"/>
                  </a:lnTo>
                  <a:lnTo>
                    <a:pt x="53" y="108"/>
                  </a:lnTo>
                  <a:lnTo>
                    <a:pt x="43" y="110"/>
                  </a:lnTo>
                  <a:lnTo>
                    <a:pt x="31" y="112"/>
                  </a:lnTo>
                  <a:lnTo>
                    <a:pt x="25" y="110"/>
                  </a:lnTo>
                  <a:lnTo>
                    <a:pt x="20" y="109"/>
                  </a:lnTo>
                  <a:lnTo>
                    <a:pt x="14" y="106"/>
                  </a:lnTo>
                  <a:lnTo>
                    <a:pt x="10" y="102"/>
                  </a:lnTo>
                  <a:lnTo>
                    <a:pt x="5" y="98"/>
                  </a:lnTo>
                  <a:lnTo>
                    <a:pt x="2" y="92"/>
                  </a:lnTo>
                  <a:lnTo>
                    <a:pt x="1" y="86"/>
                  </a:lnTo>
                  <a:lnTo>
                    <a:pt x="0" y="79"/>
                  </a:lnTo>
                  <a:lnTo>
                    <a:pt x="1" y="72"/>
                  </a:lnTo>
                  <a:lnTo>
                    <a:pt x="4" y="64"/>
                  </a:lnTo>
                  <a:lnTo>
                    <a:pt x="8" y="57"/>
                  </a:lnTo>
                  <a:lnTo>
                    <a:pt x="14" y="51"/>
                  </a:lnTo>
                  <a:lnTo>
                    <a:pt x="23" y="46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51" y="40"/>
                  </a:lnTo>
                  <a:lnTo>
                    <a:pt x="57" y="40"/>
                  </a:lnTo>
                  <a:lnTo>
                    <a:pt x="64" y="43"/>
                  </a:lnTo>
                  <a:lnTo>
                    <a:pt x="64" y="37"/>
                  </a:lnTo>
                  <a:lnTo>
                    <a:pt x="63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1" y="18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25" y="18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1"/>
                  </a:lnTo>
                  <a:lnTo>
                    <a:pt x="67" y="5"/>
                  </a:lnTo>
                  <a:lnTo>
                    <a:pt x="73" y="10"/>
                  </a:lnTo>
                  <a:lnTo>
                    <a:pt x="79" y="15"/>
                  </a:lnTo>
                  <a:lnTo>
                    <a:pt x="82" y="24"/>
                  </a:lnTo>
                  <a:lnTo>
                    <a:pt x="83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6" y="95"/>
                  </a:lnTo>
                  <a:lnTo>
                    <a:pt x="89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6" y="108"/>
                  </a:lnTo>
                  <a:lnTo>
                    <a:pt x="70" y="103"/>
                  </a:lnTo>
                  <a:lnTo>
                    <a:pt x="67" y="98"/>
                  </a:lnTo>
                  <a:close/>
                  <a:moveTo>
                    <a:pt x="64" y="56"/>
                  </a:moveTo>
                  <a:lnTo>
                    <a:pt x="57" y="54"/>
                  </a:lnTo>
                  <a:lnTo>
                    <a:pt x="53" y="54"/>
                  </a:lnTo>
                  <a:lnTo>
                    <a:pt x="46" y="54"/>
                  </a:lnTo>
                  <a:lnTo>
                    <a:pt x="38" y="56"/>
                  </a:lnTo>
                  <a:lnTo>
                    <a:pt x="33" y="59"/>
                  </a:lnTo>
                  <a:lnTo>
                    <a:pt x="28" y="62"/>
                  </a:lnTo>
                  <a:lnTo>
                    <a:pt x="24" y="66"/>
                  </a:lnTo>
                  <a:lnTo>
                    <a:pt x="21" y="70"/>
                  </a:lnTo>
                  <a:lnTo>
                    <a:pt x="20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3" y="90"/>
                  </a:lnTo>
                  <a:lnTo>
                    <a:pt x="24" y="92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6" y="96"/>
                  </a:lnTo>
                  <a:lnTo>
                    <a:pt x="53" y="93"/>
                  </a:lnTo>
                  <a:lnTo>
                    <a:pt x="59" y="89"/>
                  </a:lnTo>
                  <a:lnTo>
                    <a:pt x="64" y="83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2" name="Freeform 113"/>
            <p:cNvSpPr>
              <a:spLocks noEditPoints="1"/>
            </p:cNvSpPr>
            <p:nvPr userDrawn="1"/>
          </p:nvSpPr>
          <p:spPr bwMode="auto">
            <a:xfrm>
              <a:off x="2220913" y="928688"/>
              <a:ext cx="47625" cy="88900"/>
            </a:xfrm>
            <a:custGeom>
              <a:avLst/>
              <a:gdLst>
                <a:gd name="T0" fmla="*/ 90 w 90"/>
                <a:gd name="T1" fmla="*/ 65 h 167"/>
                <a:gd name="T2" fmla="*/ 79 w 90"/>
                <a:gd name="T3" fmla="*/ 79 h 167"/>
                <a:gd name="T4" fmla="*/ 75 w 90"/>
                <a:gd name="T5" fmla="*/ 76 h 167"/>
                <a:gd name="T6" fmla="*/ 69 w 90"/>
                <a:gd name="T7" fmla="*/ 73 h 167"/>
                <a:gd name="T8" fmla="*/ 62 w 90"/>
                <a:gd name="T9" fmla="*/ 70 h 167"/>
                <a:gd name="T10" fmla="*/ 55 w 90"/>
                <a:gd name="T11" fmla="*/ 70 h 167"/>
                <a:gd name="T12" fmla="*/ 48 w 90"/>
                <a:gd name="T13" fmla="*/ 70 h 167"/>
                <a:gd name="T14" fmla="*/ 41 w 90"/>
                <a:gd name="T15" fmla="*/ 73 h 167"/>
                <a:gd name="T16" fmla="*/ 35 w 90"/>
                <a:gd name="T17" fmla="*/ 76 h 167"/>
                <a:gd name="T18" fmla="*/ 30 w 90"/>
                <a:gd name="T19" fmla="*/ 81 h 167"/>
                <a:gd name="T20" fmla="*/ 26 w 90"/>
                <a:gd name="T21" fmla="*/ 88 h 167"/>
                <a:gd name="T22" fmla="*/ 23 w 90"/>
                <a:gd name="T23" fmla="*/ 95 h 167"/>
                <a:gd name="T24" fmla="*/ 22 w 90"/>
                <a:gd name="T25" fmla="*/ 102 h 167"/>
                <a:gd name="T26" fmla="*/ 20 w 90"/>
                <a:gd name="T27" fmla="*/ 111 h 167"/>
                <a:gd name="T28" fmla="*/ 22 w 90"/>
                <a:gd name="T29" fmla="*/ 121 h 167"/>
                <a:gd name="T30" fmla="*/ 23 w 90"/>
                <a:gd name="T31" fmla="*/ 128 h 167"/>
                <a:gd name="T32" fmla="*/ 26 w 90"/>
                <a:gd name="T33" fmla="*/ 135 h 167"/>
                <a:gd name="T34" fmla="*/ 30 w 90"/>
                <a:gd name="T35" fmla="*/ 141 h 167"/>
                <a:gd name="T36" fmla="*/ 35 w 90"/>
                <a:gd name="T37" fmla="*/ 145 h 167"/>
                <a:gd name="T38" fmla="*/ 42 w 90"/>
                <a:gd name="T39" fmla="*/ 148 h 167"/>
                <a:gd name="T40" fmla="*/ 48 w 90"/>
                <a:gd name="T41" fmla="*/ 150 h 167"/>
                <a:gd name="T42" fmla="*/ 56 w 90"/>
                <a:gd name="T43" fmla="*/ 151 h 167"/>
                <a:gd name="T44" fmla="*/ 62 w 90"/>
                <a:gd name="T45" fmla="*/ 150 h 167"/>
                <a:gd name="T46" fmla="*/ 69 w 90"/>
                <a:gd name="T47" fmla="*/ 148 h 167"/>
                <a:gd name="T48" fmla="*/ 75 w 90"/>
                <a:gd name="T49" fmla="*/ 145 h 167"/>
                <a:gd name="T50" fmla="*/ 82 w 90"/>
                <a:gd name="T51" fmla="*/ 141 h 167"/>
                <a:gd name="T52" fmla="*/ 90 w 90"/>
                <a:gd name="T53" fmla="*/ 157 h 167"/>
                <a:gd name="T54" fmla="*/ 82 w 90"/>
                <a:gd name="T55" fmla="*/ 161 h 167"/>
                <a:gd name="T56" fmla="*/ 72 w 90"/>
                <a:gd name="T57" fmla="*/ 164 h 167"/>
                <a:gd name="T58" fmla="*/ 62 w 90"/>
                <a:gd name="T59" fmla="*/ 165 h 167"/>
                <a:gd name="T60" fmla="*/ 52 w 90"/>
                <a:gd name="T61" fmla="*/ 167 h 167"/>
                <a:gd name="T62" fmla="*/ 41 w 90"/>
                <a:gd name="T63" fmla="*/ 165 h 167"/>
                <a:gd name="T64" fmla="*/ 32 w 90"/>
                <a:gd name="T65" fmla="*/ 163 h 167"/>
                <a:gd name="T66" fmla="*/ 23 w 90"/>
                <a:gd name="T67" fmla="*/ 158 h 167"/>
                <a:gd name="T68" fmla="*/ 15 w 90"/>
                <a:gd name="T69" fmla="*/ 151 h 167"/>
                <a:gd name="T70" fmla="*/ 9 w 90"/>
                <a:gd name="T71" fmla="*/ 144 h 167"/>
                <a:gd name="T72" fmla="*/ 5 w 90"/>
                <a:gd name="T73" fmla="*/ 134 h 167"/>
                <a:gd name="T74" fmla="*/ 2 w 90"/>
                <a:gd name="T75" fmla="*/ 124 h 167"/>
                <a:gd name="T76" fmla="*/ 0 w 90"/>
                <a:gd name="T77" fmla="*/ 111 h 167"/>
                <a:gd name="T78" fmla="*/ 2 w 90"/>
                <a:gd name="T79" fmla="*/ 99 h 167"/>
                <a:gd name="T80" fmla="*/ 5 w 90"/>
                <a:gd name="T81" fmla="*/ 88 h 167"/>
                <a:gd name="T82" fmla="*/ 9 w 90"/>
                <a:gd name="T83" fmla="*/ 78 h 167"/>
                <a:gd name="T84" fmla="*/ 16 w 90"/>
                <a:gd name="T85" fmla="*/ 70 h 167"/>
                <a:gd name="T86" fmla="*/ 23 w 90"/>
                <a:gd name="T87" fmla="*/ 63 h 167"/>
                <a:gd name="T88" fmla="*/ 33 w 90"/>
                <a:gd name="T89" fmla="*/ 57 h 167"/>
                <a:gd name="T90" fmla="*/ 45 w 90"/>
                <a:gd name="T91" fmla="*/ 55 h 167"/>
                <a:gd name="T92" fmla="*/ 56 w 90"/>
                <a:gd name="T93" fmla="*/ 55 h 167"/>
                <a:gd name="T94" fmla="*/ 65 w 90"/>
                <a:gd name="T95" fmla="*/ 55 h 167"/>
                <a:gd name="T96" fmla="*/ 75 w 90"/>
                <a:gd name="T97" fmla="*/ 57 h 167"/>
                <a:gd name="T98" fmla="*/ 84 w 90"/>
                <a:gd name="T99" fmla="*/ 62 h 167"/>
                <a:gd name="T100" fmla="*/ 90 w 90"/>
                <a:gd name="T101" fmla="*/ 65 h 167"/>
                <a:gd name="T102" fmla="*/ 87 w 90"/>
                <a:gd name="T103" fmla="*/ 0 h 167"/>
                <a:gd name="T104" fmla="*/ 56 w 90"/>
                <a:gd name="T105" fmla="*/ 34 h 167"/>
                <a:gd name="T106" fmla="*/ 45 w 90"/>
                <a:gd name="T107" fmla="*/ 34 h 167"/>
                <a:gd name="T108" fmla="*/ 15 w 90"/>
                <a:gd name="T109" fmla="*/ 0 h 167"/>
                <a:gd name="T110" fmla="*/ 32 w 90"/>
                <a:gd name="T111" fmla="*/ 0 h 167"/>
                <a:gd name="T112" fmla="*/ 51 w 90"/>
                <a:gd name="T113" fmla="*/ 20 h 167"/>
                <a:gd name="T114" fmla="*/ 67 w 90"/>
                <a:gd name="T115" fmla="*/ 0 h 167"/>
                <a:gd name="T116" fmla="*/ 87 w 90"/>
                <a:gd name="T1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7">
                  <a:moveTo>
                    <a:pt x="90" y="65"/>
                  </a:moveTo>
                  <a:lnTo>
                    <a:pt x="79" y="79"/>
                  </a:lnTo>
                  <a:lnTo>
                    <a:pt x="75" y="76"/>
                  </a:lnTo>
                  <a:lnTo>
                    <a:pt x="69" y="73"/>
                  </a:lnTo>
                  <a:lnTo>
                    <a:pt x="62" y="70"/>
                  </a:lnTo>
                  <a:lnTo>
                    <a:pt x="55" y="70"/>
                  </a:lnTo>
                  <a:lnTo>
                    <a:pt x="48" y="70"/>
                  </a:lnTo>
                  <a:lnTo>
                    <a:pt x="41" y="73"/>
                  </a:lnTo>
                  <a:lnTo>
                    <a:pt x="35" y="76"/>
                  </a:lnTo>
                  <a:lnTo>
                    <a:pt x="30" y="81"/>
                  </a:lnTo>
                  <a:lnTo>
                    <a:pt x="26" y="88"/>
                  </a:lnTo>
                  <a:lnTo>
                    <a:pt x="23" y="95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21"/>
                  </a:lnTo>
                  <a:lnTo>
                    <a:pt x="23" y="128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5" y="145"/>
                  </a:lnTo>
                  <a:lnTo>
                    <a:pt x="42" y="148"/>
                  </a:lnTo>
                  <a:lnTo>
                    <a:pt x="48" y="150"/>
                  </a:lnTo>
                  <a:lnTo>
                    <a:pt x="56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5" y="145"/>
                  </a:lnTo>
                  <a:lnTo>
                    <a:pt x="82" y="141"/>
                  </a:lnTo>
                  <a:lnTo>
                    <a:pt x="90" y="157"/>
                  </a:lnTo>
                  <a:lnTo>
                    <a:pt x="82" y="161"/>
                  </a:lnTo>
                  <a:lnTo>
                    <a:pt x="72" y="164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1" y="165"/>
                  </a:lnTo>
                  <a:lnTo>
                    <a:pt x="32" y="163"/>
                  </a:lnTo>
                  <a:lnTo>
                    <a:pt x="23" y="158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5" y="134"/>
                  </a:lnTo>
                  <a:lnTo>
                    <a:pt x="2" y="124"/>
                  </a:lnTo>
                  <a:lnTo>
                    <a:pt x="0" y="111"/>
                  </a:lnTo>
                  <a:lnTo>
                    <a:pt x="2" y="99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70"/>
                  </a:lnTo>
                  <a:lnTo>
                    <a:pt x="23" y="63"/>
                  </a:lnTo>
                  <a:lnTo>
                    <a:pt x="33" y="57"/>
                  </a:lnTo>
                  <a:lnTo>
                    <a:pt x="45" y="55"/>
                  </a:lnTo>
                  <a:lnTo>
                    <a:pt x="56" y="55"/>
                  </a:lnTo>
                  <a:lnTo>
                    <a:pt x="65" y="55"/>
                  </a:lnTo>
                  <a:lnTo>
                    <a:pt x="75" y="57"/>
                  </a:lnTo>
                  <a:lnTo>
                    <a:pt x="84" y="62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6" y="34"/>
                  </a:lnTo>
                  <a:lnTo>
                    <a:pt x="45" y="34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20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" name="Freeform 114"/>
            <p:cNvSpPr>
              <a:spLocks/>
            </p:cNvSpPr>
            <p:nvPr userDrawn="1"/>
          </p:nvSpPr>
          <p:spPr bwMode="auto">
            <a:xfrm>
              <a:off x="2279650" y="958850"/>
              <a:ext cx="44450" cy="57150"/>
            </a:xfrm>
            <a:custGeom>
              <a:avLst/>
              <a:gdLst>
                <a:gd name="T0" fmla="*/ 66 w 85"/>
                <a:gd name="T1" fmla="*/ 109 h 109"/>
                <a:gd name="T2" fmla="*/ 66 w 85"/>
                <a:gd name="T3" fmla="*/ 47 h 109"/>
                <a:gd name="T4" fmla="*/ 66 w 85"/>
                <a:gd name="T5" fmla="*/ 38 h 109"/>
                <a:gd name="T6" fmla="*/ 65 w 85"/>
                <a:gd name="T7" fmla="*/ 31 h 109"/>
                <a:gd name="T8" fmla="*/ 63 w 85"/>
                <a:gd name="T9" fmla="*/ 27 h 109"/>
                <a:gd name="T10" fmla="*/ 60 w 85"/>
                <a:gd name="T11" fmla="*/ 23 h 109"/>
                <a:gd name="T12" fmla="*/ 57 w 85"/>
                <a:gd name="T13" fmla="*/ 20 h 109"/>
                <a:gd name="T14" fmla="*/ 53 w 85"/>
                <a:gd name="T15" fmla="*/ 17 h 109"/>
                <a:gd name="T16" fmla="*/ 49 w 85"/>
                <a:gd name="T17" fmla="*/ 15 h 109"/>
                <a:gd name="T18" fmla="*/ 43 w 85"/>
                <a:gd name="T19" fmla="*/ 15 h 109"/>
                <a:gd name="T20" fmla="*/ 36 w 85"/>
                <a:gd name="T21" fmla="*/ 17 h 109"/>
                <a:gd name="T22" fmla="*/ 30 w 85"/>
                <a:gd name="T23" fmla="*/ 20 h 109"/>
                <a:gd name="T24" fmla="*/ 23 w 85"/>
                <a:gd name="T25" fmla="*/ 24 h 109"/>
                <a:gd name="T26" fmla="*/ 19 w 85"/>
                <a:gd name="T27" fmla="*/ 28 h 109"/>
                <a:gd name="T28" fmla="*/ 19 w 85"/>
                <a:gd name="T29" fmla="*/ 109 h 109"/>
                <a:gd name="T30" fmla="*/ 0 w 85"/>
                <a:gd name="T31" fmla="*/ 109 h 109"/>
                <a:gd name="T32" fmla="*/ 0 w 85"/>
                <a:gd name="T33" fmla="*/ 1 h 109"/>
                <a:gd name="T34" fmla="*/ 13 w 85"/>
                <a:gd name="T35" fmla="*/ 1 h 109"/>
                <a:gd name="T36" fmla="*/ 19 w 85"/>
                <a:gd name="T37" fmla="*/ 15 h 109"/>
                <a:gd name="T38" fmla="*/ 24 w 85"/>
                <a:gd name="T39" fmla="*/ 8 h 109"/>
                <a:gd name="T40" fmla="*/ 31 w 85"/>
                <a:gd name="T41" fmla="*/ 2 h 109"/>
                <a:gd name="T42" fmla="*/ 40 w 85"/>
                <a:gd name="T43" fmla="*/ 0 h 109"/>
                <a:gd name="T44" fmla="*/ 50 w 85"/>
                <a:gd name="T45" fmla="*/ 0 h 109"/>
                <a:gd name="T46" fmla="*/ 57 w 85"/>
                <a:gd name="T47" fmla="*/ 0 h 109"/>
                <a:gd name="T48" fmla="*/ 65 w 85"/>
                <a:gd name="T49" fmla="*/ 2 h 109"/>
                <a:gd name="T50" fmla="*/ 72 w 85"/>
                <a:gd name="T51" fmla="*/ 5 h 109"/>
                <a:gd name="T52" fmla="*/ 76 w 85"/>
                <a:gd name="T53" fmla="*/ 10 h 109"/>
                <a:gd name="T54" fmla="*/ 80 w 85"/>
                <a:gd name="T55" fmla="*/ 15 h 109"/>
                <a:gd name="T56" fmla="*/ 83 w 85"/>
                <a:gd name="T57" fmla="*/ 24 h 109"/>
                <a:gd name="T58" fmla="*/ 85 w 85"/>
                <a:gd name="T59" fmla="*/ 33 h 109"/>
                <a:gd name="T60" fmla="*/ 85 w 85"/>
                <a:gd name="T61" fmla="*/ 43 h 109"/>
                <a:gd name="T62" fmla="*/ 85 w 85"/>
                <a:gd name="T63" fmla="*/ 109 h 109"/>
                <a:gd name="T64" fmla="*/ 66 w 85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3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6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9" y="28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5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" name="Freeform 115"/>
            <p:cNvSpPr>
              <a:spLocks noEditPoints="1"/>
            </p:cNvSpPr>
            <p:nvPr userDrawn="1"/>
          </p:nvSpPr>
          <p:spPr bwMode="auto">
            <a:xfrm>
              <a:off x="2335213" y="930275"/>
              <a:ext cx="25400" cy="85725"/>
            </a:xfrm>
            <a:custGeom>
              <a:avLst/>
              <a:gdLst>
                <a:gd name="T0" fmla="*/ 15 w 47"/>
                <a:gd name="T1" fmla="*/ 163 h 163"/>
                <a:gd name="T2" fmla="*/ 15 w 47"/>
                <a:gd name="T3" fmla="*/ 71 h 163"/>
                <a:gd name="T4" fmla="*/ 0 w 47"/>
                <a:gd name="T5" fmla="*/ 71 h 163"/>
                <a:gd name="T6" fmla="*/ 0 w 47"/>
                <a:gd name="T7" fmla="*/ 55 h 163"/>
                <a:gd name="T8" fmla="*/ 34 w 47"/>
                <a:gd name="T9" fmla="*/ 55 h 163"/>
                <a:gd name="T10" fmla="*/ 34 w 47"/>
                <a:gd name="T11" fmla="*/ 163 h 163"/>
                <a:gd name="T12" fmla="*/ 15 w 47"/>
                <a:gd name="T13" fmla="*/ 163 h 163"/>
                <a:gd name="T14" fmla="*/ 47 w 47"/>
                <a:gd name="T15" fmla="*/ 0 h 163"/>
                <a:gd name="T16" fmla="*/ 24 w 47"/>
                <a:gd name="T17" fmla="*/ 33 h 163"/>
                <a:gd name="T18" fmla="*/ 9 w 47"/>
                <a:gd name="T19" fmla="*/ 33 h 163"/>
                <a:gd name="T20" fmla="*/ 26 w 47"/>
                <a:gd name="T21" fmla="*/ 0 h 163"/>
                <a:gd name="T22" fmla="*/ 47 w 47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4" y="55"/>
                  </a:lnTo>
                  <a:lnTo>
                    <a:pt x="34" y="163"/>
                  </a:lnTo>
                  <a:lnTo>
                    <a:pt x="15" y="163"/>
                  </a:lnTo>
                  <a:close/>
                  <a:moveTo>
                    <a:pt x="47" y="0"/>
                  </a:moveTo>
                  <a:lnTo>
                    <a:pt x="24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" name="Freeform 116"/>
            <p:cNvSpPr>
              <a:spLocks noEditPoints="1"/>
            </p:cNvSpPr>
            <p:nvPr userDrawn="1"/>
          </p:nvSpPr>
          <p:spPr bwMode="auto">
            <a:xfrm>
              <a:off x="2401888" y="958850"/>
              <a:ext cx="50800" cy="79375"/>
            </a:xfrm>
            <a:custGeom>
              <a:avLst/>
              <a:gdLst>
                <a:gd name="T0" fmla="*/ 19 w 95"/>
                <a:gd name="T1" fmla="*/ 103 h 152"/>
                <a:gd name="T2" fmla="*/ 19 w 95"/>
                <a:gd name="T3" fmla="*/ 152 h 152"/>
                <a:gd name="T4" fmla="*/ 0 w 95"/>
                <a:gd name="T5" fmla="*/ 152 h 152"/>
                <a:gd name="T6" fmla="*/ 0 w 95"/>
                <a:gd name="T7" fmla="*/ 1 h 152"/>
                <a:gd name="T8" fmla="*/ 19 w 95"/>
                <a:gd name="T9" fmla="*/ 1 h 152"/>
                <a:gd name="T10" fmla="*/ 19 w 95"/>
                <a:gd name="T11" fmla="*/ 10 h 152"/>
                <a:gd name="T12" fmla="*/ 24 w 95"/>
                <a:gd name="T13" fmla="*/ 5 h 152"/>
                <a:gd name="T14" fmla="*/ 32 w 95"/>
                <a:gd name="T15" fmla="*/ 2 h 152"/>
                <a:gd name="T16" fmla="*/ 39 w 95"/>
                <a:gd name="T17" fmla="*/ 0 h 152"/>
                <a:gd name="T18" fmla="*/ 46 w 95"/>
                <a:gd name="T19" fmla="*/ 0 h 152"/>
                <a:gd name="T20" fmla="*/ 56 w 95"/>
                <a:gd name="T21" fmla="*/ 0 h 152"/>
                <a:gd name="T22" fmla="*/ 66 w 95"/>
                <a:gd name="T23" fmla="*/ 2 h 152"/>
                <a:gd name="T24" fmla="*/ 75 w 95"/>
                <a:gd name="T25" fmla="*/ 7 h 152"/>
                <a:gd name="T26" fmla="*/ 82 w 95"/>
                <a:gd name="T27" fmla="*/ 14 h 152"/>
                <a:gd name="T28" fmla="*/ 88 w 95"/>
                <a:gd name="T29" fmla="*/ 21 h 152"/>
                <a:gd name="T30" fmla="*/ 92 w 95"/>
                <a:gd name="T31" fmla="*/ 31 h 152"/>
                <a:gd name="T32" fmla="*/ 94 w 95"/>
                <a:gd name="T33" fmla="*/ 43 h 152"/>
                <a:gd name="T34" fmla="*/ 95 w 95"/>
                <a:gd name="T35" fmla="*/ 56 h 152"/>
                <a:gd name="T36" fmla="*/ 94 w 95"/>
                <a:gd name="T37" fmla="*/ 67 h 152"/>
                <a:gd name="T38" fmla="*/ 92 w 95"/>
                <a:gd name="T39" fmla="*/ 77 h 152"/>
                <a:gd name="T40" fmla="*/ 88 w 95"/>
                <a:gd name="T41" fmla="*/ 87 h 152"/>
                <a:gd name="T42" fmla="*/ 82 w 95"/>
                <a:gd name="T43" fmla="*/ 96 h 152"/>
                <a:gd name="T44" fmla="*/ 75 w 95"/>
                <a:gd name="T45" fmla="*/ 103 h 152"/>
                <a:gd name="T46" fmla="*/ 66 w 95"/>
                <a:gd name="T47" fmla="*/ 108 h 152"/>
                <a:gd name="T48" fmla="*/ 56 w 95"/>
                <a:gd name="T49" fmla="*/ 110 h 152"/>
                <a:gd name="T50" fmla="*/ 45 w 95"/>
                <a:gd name="T51" fmla="*/ 112 h 152"/>
                <a:gd name="T52" fmla="*/ 37 w 95"/>
                <a:gd name="T53" fmla="*/ 110 h 152"/>
                <a:gd name="T54" fmla="*/ 29 w 95"/>
                <a:gd name="T55" fmla="*/ 109 h 152"/>
                <a:gd name="T56" fmla="*/ 23 w 95"/>
                <a:gd name="T57" fmla="*/ 106 h 152"/>
                <a:gd name="T58" fmla="*/ 19 w 95"/>
                <a:gd name="T59" fmla="*/ 103 h 152"/>
                <a:gd name="T60" fmla="*/ 19 w 95"/>
                <a:gd name="T61" fmla="*/ 24 h 152"/>
                <a:gd name="T62" fmla="*/ 19 w 95"/>
                <a:gd name="T63" fmla="*/ 87 h 152"/>
                <a:gd name="T64" fmla="*/ 21 w 95"/>
                <a:gd name="T65" fmla="*/ 90 h 152"/>
                <a:gd name="T66" fmla="*/ 27 w 95"/>
                <a:gd name="T67" fmla="*/ 93 h 152"/>
                <a:gd name="T68" fmla="*/ 33 w 95"/>
                <a:gd name="T69" fmla="*/ 95 h 152"/>
                <a:gd name="T70" fmla="*/ 39 w 95"/>
                <a:gd name="T71" fmla="*/ 96 h 152"/>
                <a:gd name="T72" fmla="*/ 47 w 95"/>
                <a:gd name="T73" fmla="*/ 95 h 152"/>
                <a:gd name="T74" fmla="*/ 55 w 95"/>
                <a:gd name="T75" fmla="*/ 93 h 152"/>
                <a:gd name="T76" fmla="*/ 60 w 95"/>
                <a:gd name="T77" fmla="*/ 90 h 152"/>
                <a:gd name="T78" fmla="*/ 65 w 95"/>
                <a:gd name="T79" fmla="*/ 85 h 152"/>
                <a:gd name="T80" fmla="*/ 69 w 95"/>
                <a:gd name="T81" fmla="*/ 80 h 152"/>
                <a:gd name="T82" fmla="*/ 72 w 95"/>
                <a:gd name="T83" fmla="*/ 73 h 152"/>
                <a:gd name="T84" fmla="*/ 73 w 95"/>
                <a:gd name="T85" fmla="*/ 64 h 152"/>
                <a:gd name="T86" fmla="*/ 75 w 95"/>
                <a:gd name="T87" fmla="*/ 54 h 152"/>
                <a:gd name="T88" fmla="*/ 73 w 95"/>
                <a:gd name="T89" fmla="*/ 46 h 152"/>
                <a:gd name="T90" fmla="*/ 72 w 95"/>
                <a:gd name="T91" fmla="*/ 37 h 152"/>
                <a:gd name="T92" fmla="*/ 69 w 95"/>
                <a:gd name="T93" fmla="*/ 30 h 152"/>
                <a:gd name="T94" fmla="*/ 66 w 95"/>
                <a:gd name="T95" fmla="*/ 24 h 152"/>
                <a:gd name="T96" fmla="*/ 60 w 95"/>
                <a:gd name="T97" fmla="*/ 21 h 152"/>
                <a:gd name="T98" fmla="*/ 55 w 95"/>
                <a:gd name="T99" fmla="*/ 18 h 152"/>
                <a:gd name="T100" fmla="*/ 47 w 95"/>
                <a:gd name="T101" fmla="*/ 15 h 152"/>
                <a:gd name="T102" fmla="*/ 39 w 95"/>
                <a:gd name="T103" fmla="*/ 15 h 152"/>
                <a:gd name="T104" fmla="*/ 34 w 95"/>
                <a:gd name="T105" fmla="*/ 15 h 152"/>
                <a:gd name="T106" fmla="*/ 29 w 95"/>
                <a:gd name="T107" fmla="*/ 18 h 152"/>
                <a:gd name="T108" fmla="*/ 23 w 95"/>
                <a:gd name="T109" fmla="*/ 21 h 152"/>
                <a:gd name="T110" fmla="*/ 19 w 95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2">
                  <a:moveTo>
                    <a:pt x="19" y="103"/>
                  </a:moveTo>
                  <a:lnTo>
                    <a:pt x="19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2" y="14"/>
                  </a:lnTo>
                  <a:lnTo>
                    <a:pt x="88" y="21"/>
                  </a:lnTo>
                  <a:lnTo>
                    <a:pt x="92" y="31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7"/>
                  </a:lnTo>
                  <a:lnTo>
                    <a:pt x="92" y="77"/>
                  </a:lnTo>
                  <a:lnTo>
                    <a:pt x="88" y="87"/>
                  </a:lnTo>
                  <a:lnTo>
                    <a:pt x="82" y="96"/>
                  </a:lnTo>
                  <a:lnTo>
                    <a:pt x="75" y="103"/>
                  </a:lnTo>
                  <a:lnTo>
                    <a:pt x="66" y="108"/>
                  </a:lnTo>
                  <a:lnTo>
                    <a:pt x="56" y="110"/>
                  </a:lnTo>
                  <a:lnTo>
                    <a:pt x="45" y="112"/>
                  </a:lnTo>
                  <a:lnTo>
                    <a:pt x="37" y="110"/>
                  </a:lnTo>
                  <a:lnTo>
                    <a:pt x="29" y="109"/>
                  </a:lnTo>
                  <a:lnTo>
                    <a:pt x="23" y="106"/>
                  </a:lnTo>
                  <a:lnTo>
                    <a:pt x="19" y="103"/>
                  </a:lnTo>
                  <a:close/>
                  <a:moveTo>
                    <a:pt x="19" y="24"/>
                  </a:moveTo>
                  <a:lnTo>
                    <a:pt x="19" y="87"/>
                  </a:lnTo>
                  <a:lnTo>
                    <a:pt x="21" y="90"/>
                  </a:lnTo>
                  <a:lnTo>
                    <a:pt x="27" y="93"/>
                  </a:lnTo>
                  <a:lnTo>
                    <a:pt x="33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5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5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6" y="24"/>
                  </a:lnTo>
                  <a:lnTo>
                    <a:pt x="60" y="21"/>
                  </a:lnTo>
                  <a:lnTo>
                    <a:pt x="55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29" y="18"/>
                  </a:lnTo>
                  <a:lnTo>
                    <a:pt x="23" y="21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" name="Freeform 117"/>
            <p:cNvSpPr>
              <a:spLocks/>
            </p:cNvSpPr>
            <p:nvPr userDrawn="1"/>
          </p:nvSpPr>
          <p:spPr bwMode="auto">
            <a:xfrm>
              <a:off x="2463800" y="958850"/>
              <a:ext cx="34925" cy="57150"/>
            </a:xfrm>
            <a:custGeom>
              <a:avLst/>
              <a:gdLst>
                <a:gd name="T0" fmla="*/ 57 w 65"/>
                <a:gd name="T1" fmla="*/ 20 h 109"/>
                <a:gd name="T2" fmla="*/ 50 w 65"/>
                <a:gd name="T3" fmla="*/ 17 h 109"/>
                <a:gd name="T4" fmla="*/ 44 w 65"/>
                <a:gd name="T5" fmla="*/ 15 h 109"/>
                <a:gd name="T6" fmla="*/ 39 w 65"/>
                <a:gd name="T7" fmla="*/ 15 h 109"/>
                <a:gd name="T8" fmla="*/ 34 w 65"/>
                <a:gd name="T9" fmla="*/ 17 h 109"/>
                <a:gd name="T10" fmla="*/ 30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8 w 65"/>
                <a:gd name="T19" fmla="*/ 41 h 109"/>
                <a:gd name="T20" fmla="*/ 18 w 65"/>
                <a:gd name="T21" fmla="*/ 47 h 109"/>
                <a:gd name="T22" fmla="*/ 18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8 w 65"/>
                <a:gd name="T29" fmla="*/ 1 h 109"/>
                <a:gd name="T30" fmla="*/ 18 w 65"/>
                <a:gd name="T31" fmla="*/ 18 h 109"/>
                <a:gd name="T32" fmla="*/ 24 w 65"/>
                <a:gd name="T33" fmla="*/ 10 h 109"/>
                <a:gd name="T34" fmla="*/ 31 w 65"/>
                <a:gd name="T35" fmla="*/ 4 h 109"/>
                <a:gd name="T36" fmla="*/ 40 w 65"/>
                <a:gd name="T37" fmla="*/ 0 h 109"/>
                <a:gd name="T38" fmla="*/ 50 w 65"/>
                <a:gd name="T39" fmla="*/ 0 h 109"/>
                <a:gd name="T40" fmla="*/ 56 w 65"/>
                <a:gd name="T41" fmla="*/ 0 h 109"/>
                <a:gd name="T42" fmla="*/ 65 w 65"/>
                <a:gd name="T43" fmla="*/ 1 h 109"/>
                <a:gd name="T44" fmla="*/ 57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7" y="20"/>
                  </a:moveTo>
                  <a:lnTo>
                    <a:pt x="50" y="17"/>
                  </a:lnTo>
                  <a:lnTo>
                    <a:pt x="44" y="15"/>
                  </a:lnTo>
                  <a:lnTo>
                    <a:pt x="39" y="15"/>
                  </a:lnTo>
                  <a:lnTo>
                    <a:pt x="34" y="17"/>
                  </a:lnTo>
                  <a:lnTo>
                    <a:pt x="30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8"/>
                  </a:lnTo>
                  <a:lnTo>
                    <a:pt x="24" y="10"/>
                  </a:lnTo>
                  <a:lnTo>
                    <a:pt x="31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" name="Freeform 118"/>
            <p:cNvSpPr>
              <a:spLocks noEditPoints="1"/>
            </p:cNvSpPr>
            <p:nvPr userDrawn="1"/>
          </p:nvSpPr>
          <p:spPr bwMode="auto">
            <a:xfrm>
              <a:off x="2501900" y="958850"/>
              <a:ext cx="50800" cy="58737"/>
            </a:xfrm>
            <a:custGeom>
              <a:avLst/>
              <a:gdLst>
                <a:gd name="T0" fmla="*/ 0 w 98"/>
                <a:gd name="T1" fmla="*/ 43 h 112"/>
                <a:gd name="T2" fmla="*/ 8 w 98"/>
                <a:gd name="T3" fmla="*/ 23 h 112"/>
                <a:gd name="T4" fmla="*/ 20 w 98"/>
                <a:gd name="T5" fmla="*/ 8 h 112"/>
                <a:gd name="T6" fmla="*/ 39 w 98"/>
                <a:gd name="T7" fmla="*/ 0 h 112"/>
                <a:gd name="T8" fmla="*/ 61 w 98"/>
                <a:gd name="T9" fmla="*/ 0 h 112"/>
                <a:gd name="T10" fmla="*/ 78 w 98"/>
                <a:gd name="T11" fmla="*/ 7 h 112"/>
                <a:gd name="T12" fmla="*/ 91 w 98"/>
                <a:gd name="T13" fmla="*/ 23 h 112"/>
                <a:gd name="T14" fmla="*/ 97 w 98"/>
                <a:gd name="T15" fmla="*/ 43 h 112"/>
                <a:gd name="T16" fmla="*/ 97 w 98"/>
                <a:gd name="T17" fmla="*/ 67 h 112"/>
                <a:gd name="T18" fmla="*/ 91 w 98"/>
                <a:gd name="T19" fmla="*/ 89 h 112"/>
                <a:gd name="T20" fmla="*/ 78 w 98"/>
                <a:gd name="T21" fmla="*/ 103 h 112"/>
                <a:gd name="T22" fmla="*/ 59 w 98"/>
                <a:gd name="T23" fmla="*/ 110 h 112"/>
                <a:gd name="T24" fmla="*/ 38 w 98"/>
                <a:gd name="T25" fmla="*/ 110 h 112"/>
                <a:gd name="T26" fmla="*/ 20 w 98"/>
                <a:gd name="T27" fmla="*/ 103 h 112"/>
                <a:gd name="T28" fmla="*/ 8 w 98"/>
                <a:gd name="T29" fmla="*/ 87 h 112"/>
                <a:gd name="T30" fmla="*/ 0 w 98"/>
                <a:gd name="T31" fmla="*/ 67 h 112"/>
                <a:gd name="T32" fmla="*/ 20 w 98"/>
                <a:gd name="T33" fmla="*/ 56 h 112"/>
                <a:gd name="T34" fmla="*/ 22 w 98"/>
                <a:gd name="T35" fmla="*/ 73 h 112"/>
                <a:gd name="T36" fmla="*/ 28 w 98"/>
                <a:gd name="T37" fmla="*/ 86 h 112"/>
                <a:gd name="T38" fmla="*/ 36 w 98"/>
                <a:gd name="T39" fmla="*/ 93 h 112"/>
                <a:gd name="T40" fmla="*/ 49 w 98"/>
                <a:gd name="T41" fmla="*/ 96 h 112"/>
                <a:gd name="T42" fmla="*/ 61 w 98"/>
                <a:gd name="T43" fmla="*/ 93 h 112"/>
                <a:gd name="T44" fmla="*/ 71 w 98"/>
                <a:gd name="T45" fmla="*/ 85 h 112"/>
                <a:gd name="T46" fmla="*/ 77 w 98"/>
                <a:gd name="T47" fmla="*/ 72 h 112"/>
                <a:gd name="T48" fmla="*/ 78 w 98"/>
                <a:gd name="T49" fmla="*/ 56 h 112"/>
                <a:gd name="T50" fmla="*/ 77 w 98"/>
                <a:gd name="T51" fmla="*/ 37 h 112"/>
                <a:gd name="T52" fmla="*/ 71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8 w 98"/>
                <a:gd name="T59" fmla="*/ 17 h 112"/>
                <a:gd name="T60" fmla="*/ 28 w 98"/>
                <a:gd name="T61" fmla="*/ 26 h 112"/>
                <a:gd name="T62" fmla="*/ 22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3" y="14"/>
                  </a:lnTo>
                  <a:lnTo>
                    <a:pt x="20" y="8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8" y="7"/>
                  </a:lnTo>
                  <a:lnTo>
                    <a:pt x="85" y="14"/>
                  </a:lnTo>
                  <a:lnTo>
                    <a:pt x="91" y="23"/>
                  </a:lnTo>
                  <a:lnTo>
                    <a:pt x="95" y="31"/>
                  </a:lnTo>
                  <a:lnTo>
                    <a:pt x="97" y="43"/>
                  </a:lnTo>
                  <a:lnTo>
                    <a:pt x="98" y="56"/>
                  </a:lnTo>
                  <a:lnTo>
                    <a:pt x="97" y="67"/>
                  </a:lnTo>
                  <a:lnTo>
                    <a:pt x="95" y="79"/>
                  </a:lnTo>
                  <a:lnTo>
                    <a:pt x="91" y="89"/>
                  </a:lnTo>
                  <a:lnTo>
                    <a:pt x="85" y="96"/>
                  </a:lnTo>
                  <a:lnTo>
                    <a:pt x="78" y="103"/>
                  </a:lnTo>
                  <a:lnTo>
                    <a:pt x="69" y="108"/>
                  </a:lnTo>
                  <a:lnTo>
                    <a:pt x="59" y="110"/>
                  </a:lnTo>
                  <a:lnTo>
                    <a:pt x="49" y="112"/>
                  </a:lnTo>
                  <a:lnTo>
                    <a:pt x="38" y="110"/>
                  </a:lnTo>
                  <a:lnTo>
                    <a:pt x="29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8" y="87"/>
                  </a:lnTo>
                  <a:lnTo>
                    <a:pt x="3" y="79"/>
                  </a:lnTo>
                  <a:lnTo>
                    <a:pt x="0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4"/>
                  </a:lnTo>
                  <a:lnTo>
                    <a:pt x="22" y="73"/>
                  </a:lnTo>
                  <a:lnTo>
                    <a:pt x="25" y="80"/>
                  </a:lnTo>
                  <a:lnTo>
                    <a:pt x="28" y="86"/>
                  </a:lnTo>
                  <a:lnTo>
                    <a:pt x="32" y="90"/>
                  </a:lnTo>
                  <a:lnTo>
                    <a:pt x="36" y="93"/>
                  </a:lnTo>
                  <a:lnTo>
                    <a:pt x="42" y="95"/>
                  </a:lnTo>
                  <a:lnTo>
                    <a:pt x="49" y="96"/>
                  </a:lnTo>
                  <a:lnTo>
                    <a:pt x="55" y="95"/>
                  </a:lnTo>
                  <a:lnTo>
                    <a:pt x="61" y="93"/>
                  </a:lnTo>
                  <a:lnTo>
                    <a:pt x="67" y="90"/>
                  </a:lnTo>
                  <a:lnTo>
                    <a:pt x="71" y="85"/>
                  </a:lnTo>
                  <a:lnTo>
                    <a:pt x="74" y="79"/>
                  </a:lnTo>
                  <a:lnTo>
                    <a:pt x="77" y="72"/>
                  </a:lnTo>
                  <a:lnTo>
                    <a:pt x="78" y="64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77" y="37"/>
                  </a:lnTo>
                  <a:lnTo>
                    <a:pt x="74" y="30"/>
                  </a:lnTo>
                  <a:lnTo>
                    <a:pt x="71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7" y="15"/>
                  </a:lnTo>
                  <a:lnTo>
                    <a:pt x="49" y="15"/>
                  </a:lnTo>
                  <a:lnTo>
                    <a:pt x="44" y="15"/>
                  </a:lnTo>
                  <a:lnTo>
                    <a:pt x="38" y="17"/>
                  </a:lnTo>
                  <a:lnTo>
                    <a:pt x="32" y="21"/>
                  </a:lnTo>
                  <a:lnTo>
                    <a:pt x="28" y="26"/>
                  </a:lnTo>
                  <a:lnTo>
                    <a:pt x="25" y="31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" name="Freeform 119"/>
            <p:cNvSpPr>
              <a:spLocks noEditPoints="1"/>
            </p:cNvSpPr>
            <p:nvPr userDrawn="1"/>
          </p:nvSpPr>
          <p:spPr bwMode="auto">
            <a:xfrm>
              <a:off x="2560638" y="955675"/>
              <a:ext cx="47625" cy="82550"/>
            </a:xfrm>
            <a:custGeom>
              <a:avLst/>
              <a:gdLst>
                <a:gd name="T0" fmla="*/ 20 w 91"/>
                <a:gd name="T1" fmla="*/ 135 h 158"/>
                <a:gd name="T2" fmla="*/ 44 w 91"/>
                <a:gd name="T3" fmla="*/ 141 h 158"/>
                <a:gd name="T4" fmla="*/ 68 w 91"/>
                <a:gd name="T5" fmla="*/ 134 h 158"/>
                <a:gd name="T6" fmla="*/ 72 w 91"/>
                <a:gd name="T7" fmla="*/ 125 h 158"/>
                <a:gd name="T8" fmla="*/ 61 w 91"/>
                <a:gd name="T9" fmla="*/ 114 h 158"/>
                <a:gd name="T10" fmla="*/ 41 w 91"/>
                <a:gd name="T11" fmla="*/ 114 h 158"/>
                <a:gd name="T12" fmla="*/ 18 w 91"/>
                <a:gd name="T13" fmla="*/ 115 h 158"/>
                <a:gd name="T14" fmla="*/ 6 w 91"/>
                <a:gd name="T15" fmla="*/ 106 h 158"/>
                <a:gd name="T16" fmla="*/ 6 w 91"/>
                <a:gd name="T17" fmla="*/ 93 h 158"/>
                <a:gd name="T18" fmla="*/ 23 w 91"/>
                <a:gd name="T19" fmla="*/ 82 h 158"/>
                <a:gd name="T20" fmla="*/ 10 w 91"/>
                <a:gd name="T21" fmla="*/ 72 h 158"/>
                <a:gd name="T22" fmla="*/ 2 w 91"/>
                <a:gd name="T23" fmla="*/ 57 h 158"/>
                <a:gd name="T24" fmla="*/ 2 w 91"/>
                <a:gd name="T25" fmla="*/ 37 h 158"/>
                <a:gd name="T26" fmla="*/ 13 w 91"/>
                <a:gd name="T27" fmla="*/ 16 h 158"/>
                <a:gd name="T28" fmla="*/ 33 w 91"/>
                <a:gd name="T29" fmla="*/ 6 h 158"/>
                <a:gd name="T30" fmla="*/ 57 w 91"/>
                <a:gd name="T31" fmla="*/ 7 h 158"/>
                <a:gd name="T32" fmla="*/ 77 w 91"/>
                <a:gd name="T33" fmla="*/ 0 h 158"/>
                <a:gd name="T34" fmla="*/ 81 w 91"/>
                <a:gd name="T35" fmla="*/ 26 h 158"/>
                <a:gd name="T36" fmla="*/ 85 w 91"/>
                <a:gd name="T37" fmla="*/ 46 h 158"/>
                <a:gd name="T38" fmla="*/ 80 w 91"/>
                <a:gd name="T39" fmla="*/ 68 h 158"/>
                <a:gd name="T40" fmla="*/ 64 w 91"/>
                <a:gd name="T41" fmla="*/ 82 h 158"/>
                <a:gd name="T42" fmla="*/ 32 w 91"/>
                <a:gd name="T43" fmla="*/ 88 h 158"/>
                <a:gd name="T44" fmla="*/ 20 w 91"/>
                <a:gd name="T45" fmla="*/ 92 h 158"/>
                <a:gd name="T46" fmla="*/ 22 w 91"/>
                <a:gd name="T47" fmla="*/ 98 h 158"/>
                <a:gd name="T48" fmla="*/ 35 w 91"/>
                <a:gd name="T49" fmla="*/ 99 h 158"/>
                <a:gd name="T50" fmla="*/ 57 w 91"/>
                <a:gd name="T51" fmla="*/ 96 h 158"/>
                <a:gd name="T52" fmla="*/ 77 w 91"/>
                <a:gd name="T53" fmla="*/ 101 h 158"/>
                <a:gd name="T54" fmla="*/ 88 w 91"/>
                <a:gd name="T55" fmla="*/ 112 h 158"/>
                <a:gd name="T56" fmla="*/ 90 w 91"/>
                <a:gd name="T57" fmla="*/ 132 h 158"/>
                <a:gd name="T58" fmla="*/ 78 w 91"/>
                <a:gd name="T59" fmla="*/ 150 h 158"/>
                <a:gd name="T60" fmla="*/ 54 w 91"/>
                <a:gd name="T61" fmla="*/ 158 h 158"/>
                <a:gd name="T62" fmla="*/ 20 w 91"/>
                <a:gd name="T63" fmla="*/ 154 h 158"/>
                <a:gd name="T64" fmla="*/ 44 w 91"/>
                <a:gd name="T65" fmla="*/ 20 h 158"/>
                <a:gd name="T66" fmla="*/ 31 w 91"/>
                <a:gd name="T67" fmla="*/ 24 h 158"/>
                <a:gd name="T68" fmla="*/ 22 w 91"/>
                <a:gd name="T69" fmla="*/ 36 h 158"/>
                <a:gd name="T70" fmla="*/ 20 w 91"/>
                <a:gd name="T71" fmla="*/ 50 h 158"/>
                <a:gd name="T72" fmla="*/ 26 w 91"/>
                <a:gd name="T73" fmla="*/ 63 h 158"/>
                <a:gd name="T74" fmla="*/ 38 w 91"/>
                <a:gd name="T75" fmla="*/ 70 h 158"/>
                <a:gd name="T76" fmla="*/ 52 w 91"/>
                <a:gd name="T77" fmla="*/ 69 h 158"/>
                <a:gd name="T78" fmla="*/ 62 w 91"/>
                <a:gd name="T79" fmla="*/ 60 h 158"/>
                <a:gd name="T80" fmla="*/ 65 w 91"/>
                <a:gd name="T81" fmla="*/ 44 h 158"/>
                <a:gd name="T82" fmla="*/ 62 w 91"/>
                <a:gd name="T83" fmla="*/ 32 h 158"/>
                <a:gd name="T84" fmla="*/ 52 w 91"/>
                <a:gd name="T85" fmla="*/ 2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" h="158">
                  <a:moveTo>
                    <a:pt x="2" y="145"/>
                  </a:moveTo>
                  <a:lnTo>
                    <a:pt x="13" y="129"/>
                  </a:lnTo>
                  <a:lnTo>
                    <a:pt x="20" y="135"/>
                  </a:lnTo>
                  <a:lnTo>
                    <a:pt x="29" y="138"/>
                  </a:lnTo>
                  <a:lnTo>
                    <a:pt x="36" y="141"/>
                  </a:lnTo>
                  <a:lnTo>
                    <a:pt x="44" y="141"/>
                  </a:lnTo>
                  <a:lnTo>
                    <a:pt x="55" y="140"/>
                  </a:lnTo>
                  <a:lnTo>
                    <a:pt x="65" y="137"/>
                  </a:lnTo>
                  <a:lnTo>
                    <a:pt x="68" y="134"/>
                  </a:lnTo>
                  <a:lnTo>
                    <a:pt x="71" y="131"/>
                  </a:lnTo>
                  <a:lnTo>
                    <a:pt x="71" y="128"/>
                  </a:lnTo>
                  <a:lnTo>
                    <a:pt x="72" y="125"/>
                  </a:lnTo>
                  <a:lnTo>
                    <a:pt x="71" y="119"/>
                  </a:lnTo>
                  <a:lnTo>
                    <a:pt x="68" y="115"/>
                  </a:lnTo>
                  <a:lnTo>
                    <a:pt x="61" y="114"/>
                  </a:lnTo>
                  <a:lnTo>
                    <a:pt x="54" y="112"/>
                  </a:lnTo>
                  <a:lnTo>
                    <a:pt x="48" y="112"/>
                  </a:lnTo>
                  <a:lnTo>
                    <a:pt x="41" y="114"/>
                  </a:lnTo>
                  <a:lnTo>
                    <a:pt x="33" y="115"/>
                  </a:lnTo>
                  <a:lnTo>
                    <a:pt x="28" y="115"/>
                  </a:lnTo>
                  <a:lnTo>
                    <a:pt x="18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5" y="98"/>
                  </a:lnTo>
                  <a:lnTo>
                    <a:pt x="6" y="93"/>
                  </a:lnTo>
                  <a:lnTo>
                    <a:pt x="10" y="88"/>
                  </a:lnTo>
                  <a:lnTo>
                    <a:pt x="16" y="85"/>
                  </a:lnTo>
                  <a:lnTo>
                    <a:pt x="23" y="82"/>
                  </a:lnTo>
                  <a:lnTo>
                    <a:pt x="19" y="79"/>
                  </a:lnTo>
                  <a:lnTo>
                    <a:pt x="13" y="76"/>
                  </a:lnTo>
                  <a:lnTo>
                    <a:pt x="10" y="72"/>
                  </a:lnTo>
                  <a:lnTo>
                    <a:pt x="6" y="68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7"/>
                  </a:lnTo>
                  <a:lnTo>
                    <a:pt x="3" y="29"/>
                  </a:lnTo>
                  <a:lnTo>
                    <a:pt x="8" y="23"/>
                  </a:lnTo>
                  <a:lnTo>
                    <a:pt x="13" y="16"/>
                  </a:lnTo>
                  <a:lnTo>
                    <a:pt x="19" y="11"/>
                  </a:lnTo>
                  <a:lnTo>
                    <a:pt x="26" y="8"/>
                  </a:lnTo>
                  <a:lnTo>
                    <a:pt x="33" y="6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2" y="8"/>
                  </a:lnTo>
                  <a:lnTo>
                    <a:pt x="67" y="11"/>
                  </a:lnTo>
                  <a:lnTo>
                    <a:pt x="77" y="0"/>
                  </a:lnTo>
                  <a:lnTo>
                    <a:pt x="90" y="11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2"/>
                  </a:lnTo>
                  <a:lnTo>
                    <a:pt x="85" y="39"/>
                  </a:lnTo>
                  <a:lnTo>
                    <a:pt x="85" y="46"/>
                  </a:lnTo>
                  <a:lnTo>
                    <a:pt x="84" y="53"/>
                  </a:lnTo>
                  <a:lnTo>
                    <a:pt x="82" y="60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70" y="78"/>
                  </a:lnTo>
                  <a:lnTo>
                    <a:pt x="64" y="82"/>
                  </a:lnTo>
                  <a:lnTo>
                    <a:pt x="57" y="85"/>
                  </a:lnTo>
                  <a:lnTo>
                    <a:pt x="48" y="86"/>
                  </a:lnTo>
                  <a:lnTo>
                    <a:pt x="32" y="88"/>
                  </a:lnTo>
                  <a:lnTo>
                    <a:pt x="29" y="89"/>
                  </a:lnTo>
                  <a:lnTo>
                    <a:pt x="25" y="91"/>
                  </a:lnTo>
                  <a:lnTo>
                    <a:pt x="20" y="92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9" y="99"/>
                  </a:lnTo>
                  <a:lnTo>
                    <a:pt x="35" y="99"/>
                  </a:lnTo>
                  <a:lnTo>
                    <a:pt x="44" y="98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5" y="96"/>
                  </a:lnTo>
                  <a:lnTo>
                    <a:pt x="71" y="98"/>
                  </a:lnTo>
                  <a:lnTo>
                    <a:pt x="77" y="101"/>
                  </a:lnTo>
                  <a:lnTo>
                    <a:pt x="82" y="104"/>
                  </a:lnTo>
                  <a:lnTo>
                    <a:pt x="85" y="108"/>
                  </a:lnTo>
                  <a:lnTo>
                    <a:pt x="88" y="112"/>
                  </a:lnTo>
                  <a:lnTo>
                    <a:pt x="90" y="118"/>
                  </a:lnTo>
                  <a:lnTo>
                    <a:pt x="91" y="125"/>
                  </a:lnTo>
                  <a:lnTo>
                    <a:pt x="90" y="132"/>
                  </a:lnTo>
                  <a:lnTo>
                    <a:pt x="88" y="138"/>
                  </a:lnTo>
                  <a:lnTo>
                    <a:pt x="84" y="144"/>
                  </a:lnTo>
                  <a:lnTo>
                    <a:pt x="78" y="150"/>
                  </a:lnTo>
                  <a:lnTo>
                    <a:pt x="71" y="152"/>
                  </a:lnTo>
                  <a:lnTo>
                    <a:pt x="62" y="155"/>
                  </a:lnTo>
                  <a:lnTo>
                    <a:pt x="54" y="158"/>
                  </a:lnTo>
                  <a:lnTo>
                    <a:pt x="44" y="158"/>
                  </a:lnTo>
                  <a:lnTo>
                    <a:pt x="32" y="157"/>
                  </a:lnTo>
                  <a:lnTo>
                    <a:pt x="20" y="154"/>
                  </a:lnTo>
                  <a:lnTo>
                    <a:pt x="10" y="150"/>
                  </a:lnTo>
                  <a:lnTo>
                    <a:pt x="2" y="145"/>
                  </a:lnTo>
                  <a:close/>
                  <a:moveTo>
                    <a:pt x="44" y="20"/>
                  </a:moveTo>
                  <a:lnTo>
                    <a:pt x="39" y="21"/>
                  </a:lnTo>
                  <a:lnTo>
                    <a:pt x="35" y="23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5" y="32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2" y="55"/>
                  </a:lnTo>
                  <a:lnTo>
                    <a:pt x="23" y="60"/>
                  </a:lnTo>
                  <a:lnTo>
                    <a:pt x="26" y="63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8" y="70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2" y="69"/>
                  </a:lnTo>
                  <a:lnTo>
                    <a:pt x="57" y="68"/>
                  </a:lnTo>
                  <a:lnTo>
                    <a:pt x="59" y="63"/>
                  </a:lnTo>
                  <a:lnTo>
                    <a:pt x="62" y="60"/>
                  </a:lnTo>
                  <a:lnTo>
                    <a:pt x="64" y="56"/>
                  </a:lnTo>
                  <a:lnTo>
                    <a:pt x="65" y="50"/>
                  </a:lnTo>
                  <a:lnTo>
                    <a:pt x="65" y="44"/>
                  </a:lnTo>
                  <a:lnTo>
                    <a:pt x="65" y="40"/>
                  </a:lnTo>
                  <a:lnTo>
                    <a:pt x="64" y="36"/>
                  </a:lnTo>
                  <a:lnTo>
                    <a:pt x="62" y="32"/>
                  </a:lnTo>
                  <a:lnTo>
                    <a:pt x="59" y="27"/>
                  </a:lnTo>
                  <a:lnTo>
                    <a:pt x="55" y="24"/>
                  </a:lnTo>
                  <a:lnTo>
                    <a:pt x="52" y="23"/>
                  </a:lnTo>
                  <a:lnTo>
                    <a:pt x="48" y="21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" name="Freeform 120"/>
            <p:cNvSpPr>
              <a:spLocks/>
            </p:cNvSpPr>
            <p:nvPr userDrawn="1"/>
          </p:nvSpPr>
          <p:spPr bwMode="auto">
            <a:xfrm>
              <a:off x="2619375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1 w 65"/>
                <a:gd name="T3" fmla="*/ 17 h 109"/>
                <a:gd name="T4" fmla="*/ 45 w 65"/>
                <a:gd name="T5" fmla="*/ 15 h 109"/>
                <a:gd name="T6" fmla="*/ 39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9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7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1" y="17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" name="Freeform 121"/>
            <p:cNvSpPr>
              <a:spLocks noEditPoints="1"/>
            </p:cNvSpPr>
            <p:nvPr userDrawn="1"/>
          </p:nvSpPr>
          <p:spPr bwMode="auto">
            <a:xfrm>
              <a:off x="2657475" y="958850"/>
              <a:ext cx="49213" cy="58737"/>
            </a:xfrm>
            <a:custGeom>
              <a:avLst/>
              <a:gdLst>
                <a:gd name="T0" fmla="*/ 61 w 93"/>
                <a:gd name="T1" fmla="*/ 103 h 112"/>
                <a:gd name="T2" fmla="*/ 44 w 93"/>
                <a:gd name="T3" fmla="*/ 110 h 112"/>
                <a:gd name="T4" fmla="*/ 26 w 93"/>
                <a:gd name="T5" fmla="*/ 110 h 112"/>
                <a:gd name="T6" fmla="*/ 15 w 93"/>
                <a:gd name="T7" fmla="*/ 106 h 112"/>
                <a:gd name="T8" fmla="*/ 6 w 93"/>
                <a:gd name="T9" fmla="*/ 98 h 112"/>
                <a:gd name="T10" fmla="*/ 0 w 93"/>
                <a:gd name="T11" fmla="*/ 86 h 112"/>
                <a:gd name="T12" fmla="*/ 2 w 93"/>
                <a:gd name="T13" fmla="*/ 72 h 112"/>
                <a:gd name="T14" fmla="*/ 9 w 93"/>
                <a:gd name="T15" fmla="*/ 57 h 112"/>
                <a:gd name="T16" fmla="*/ 22 w 93"/>
                <a:gd name="T17" fmla="*/ 46 h 112"/>
                <a:gd name="T18" fmla="*/ 41 w 93"/>
                <a:gd name="T19" fmla="*/ 41 h 112"/>
                <a:gd name="T20" fmla="*/ 58 w 93"/>
                <a:gd name="T21" fmla="*/ 40 h 112"/>
                <a:gd name="T22" fmla="*/ 65 w 93"/>
                <a:gd name="T23" fmla="*/ 37 h 112"/>
                <a:gd name="T24" fmla="*/ 62 w 93"/>
                <a:gd name="T25" fmla="*/ 27 h 112"/>
                <a:gd name="T26" fmla="*/ 57 w 93"/>
                <a:gd name="T27" fmla="*/ 20 h 112"/>
                <a:gd name="T28" fmla="*/ 48 w 93"/>
                <a:gd name="T29" fmla="*/ 17 h 112"/>
                <a:gd name="T30" fmla="*/ 34 w 93"/>
                <a:gd name="T31" fmla="*/ 17 h 112"/>
                <a:gd name="T32" fmla="*/ 19 w 93"/>
                <a:gd name="T33" fmla="*/ 21 h 112"/>
                <a:gd name="T34" fmla="*/ 6 w 93"/>
                <a:gd name="T35" fmla="*/ 10 h 112"/>
                <a:gd name="T36" fmla="*/ 21 w 93"/>
                <a:gd name="T37" fmla="*/ 2 h 112"/>
                <a:gd name="T38" fmla="*/ 39 w 93"/>
                <a:gd name="T39" fmla="*/ 0 h 112"/>
                <a:gd name="T40" fmla="*/ 60 w 93"/>
                <a:gd name="T41" fmla="*/ 1 h 112"/>
                <a:gd name="T42" fmla="*/ 74 w 93"/>
                <a:gd name="T43" fmla="*/ 10 h 112"/>
                <a:gd name="T44" fmla="*/ 83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90 w 93"/>
                <a:gd name="T51" fmla="*/ 99 h 112"/>
                <a:gd name="T52" fmla="*/ 93 w 93"/>
                <a:gd name="T53" fmla="*/ 112 h 112"/>
                <a:gd name="T54" fmla="*/ 75 w 93"/>
                <a:gd name="T55" fmla="*/ 108 h 112"/>
                <a:gd name="T56" fmla="*/ 67 w 93"/>
                <a:gd name="T57" fmla="*/ 98 h 112"/>
                <a:gd name="T58" fmla="*/ 58 w 93"/>
                <a:gd name="T59" fmla="*/ 54 h 112"/>
                <a:gd name="T60" fmla="*/ 47 w 93"/>
                <a:gd name="T61" fmla="*/ 54 h 112"/>
                <a:gd name="T62" fmla="*/ 34 w 93"/>
                <a:gd name="T63" fmla="*/ 59 h 112"/>
                <a:gd name="T64" fmla="*/ 25 w 93"/>
                <a:gd name="T65" fmla="*/ 66 h 112"/>
                <a:gd name="T66" fmla="*/ 21 w 93"/>
                <a:gd name="T67" fmla="*/ 74 h 112"/>
                <a:gd name="T68" fmla="*/ 21 w 93"/>
                <a:gd name="T69" fmla="*/ 83 h 112"/>
                <a:gd name="T70" fmla="*/ 22 w 93"/>
                <a:gd name="T71" fmla="*/ 90 h 112"/>
                <a:gd name="T72" fmla="*/ 31 w 93"/>
                <a:gd name="T73" fmla="*/ 95 h 112"/>
                <a:gd name="T74" fmla="*/ 47 w 93"/>
                <a:gd name="T75" fmla="*/ 96 h 112"/>
                <a:gd name="T76" fmla="*/ 60 w 93"/>
                <a:gd name="T77" fmla="*/ 89 h 112"/>
                <a:gd name="T78" fmla="*/ 65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4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1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1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3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7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7" y="54"/>
                  </a:lnTo>
                  <a:lnTo>
                    <a:pt x="39" y="56"/>
                  </a:lnTo>
                  <a:lnTo>
                    <a:pt x="34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1" y="74"/>
                  </a:lnTo>
                  <a:lnTo>
                    <a:pt x="19" y="79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1" y="95"/>
                  </a:lnTo>
                  <a:lnTo>
                    <a:pt x="39" y="96"/>
                  </a:lnTo>
                  <a:lnTo>
                    <a:pt x="47" y="96"/>
                  </a:lnTo>
                  <a:lnTo>
                    <a:pt x="54" y="93"/>
                  </a:lnTo>
                  <a:lnTo>
                    <a:pt x="60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" name="Freeform 122"/>
            <p:cNvSpPr>
              <a:spLocks/>
            </p:cNvSpPr>
            <p:nvPr userDrawn="1"/>
          </p:nvSpPr>
          <p:spPr bwMode="auto">
            <a:xfrm>
              <a:off x="2717800" y="958850"/>
              <a:ext cx="76200" cy="57150"/>
            </a:xfrm>
            <a:custGeom>
              <a:avLst/>
              <a:gdLst>
                <a:gd name="T0" fmla="*/ 126 w 144"/>
                <a:gd name="T1" fmla="*/ 109 h 109"/>
                <a:gd name="T2" fmla="*/ 126 w 144"/>
                <a:gd name="T3" fmla="*/ 41 h 109"/>
                <a:gd name="T4" fmla="*/ 126 w 144"/>
                <a:gd name="T5" fmla="*/ 36 h 109"/>
                <a:gd name="T6" fmla="*/ 124 w 144"/>
                <a:gd name="T7" fmla="*/ 30 h 109"/>
                <a:gd name="T8" fmla="*/ 123 w 144"/>
                <a:gd name="T9" fmla="*/ 26 h 109"/>
                <a:gd name="T10" fmla="*/ 120 w 144"/>
                <a:gd name="T11" fmla="*/ 21 h 109"/>
                <a:gd name="T12" fmla="*/ 117 w 144"/>
                <a:gd name="T13" fmla="*/ 18 h 109"/>
                <a:gd name="T14" fmla="*/ 113 w 144"/>
                <a:gd name="T15" fmla="*/ 17 h 109"/>
                <a:gd name="T16" fmla="*/ 108 w 144"/>
                <a:gd name="T17" fmla="*/ 15 h 109"/>
                <a:gd name="T18" fmla="*/ 104 w 144"/>
                <a:gd name="T19" fmla="*/ 15 h 109"/>
                <a:gd name="T20" fmla="*/ 97 w 144"/>
                <a:gd name="T21" fmla="*/ 17 h 109"/>
                <a:gd name="T22" fmla="*/ 91 w 144"/>
                <a:gd name="T23" fmla="*/ 20 h 109"/>
                <a:gd name="T24" fmla="*/ 85 w 144"/>
                <a:gd name="T25" fmla="*/ 24 h 109"/>
                <a:gd name="T26" fmla="*/ 82 w 144"/>
                <a:gd name="T27" fmla="*/ 30 h 109"/>
                <a:gd name="T28" fmla="*/ 82 w 144"/>
                <a:gd name="T29" fmla="*/ 109 h 109"/>
                <a:gd name="T30" fmla="*/ 62 w 144"/>
                <a:gd name="T31" fmla="*/ 109 h 109"/>
                <a:gd name="T32" fmla="*/ 62 w 144"/>
                <a:gd name="T33" fmla="*/ 33 h 109"/>
                <a:gd name="T34" fmla="*/ 62 w 144"/>
                <a:gd name="T35" fmla="*/ 28 h 109"/>
                <a:gd name="T36" fmla="*/ 61 w 144"/>
                <a:gd name="T37" fmla="*/ 26 h 109"/>
                <a:gd name="T38" fmla="*/ 59 w 144"/>
                <a:gd name="T39" fmla="*/ 23 h 109"/>
                <a:gd name="T40" fmla="*/ 57 w 144"/>
                <a:gd name="T41" fmla="*/ 20 h 109"/>
                <a:gd name="T42" fmla="*/ 49 w 144"/>
                <a:gd name="T43" fmla="*/ 17 h 109"/>
                <a:gd name="T44" fmla="*/ 41 w 144"/>
                <a:gd name="T45" fmla="*/ 15 h 109"/>
                <a:gd name="T46" fmla="*/ 35 w 144"/>
                <a:gd name="T47" fmla="*/ 17 h 109"/>
                <a:gd name="T48" fmla="*/ 29 w 144"/>
                <a:gd name="T49" fmla="*/ 20 h 109"/>
                <a:gd name="T50" fmla="*/ 23 w 144"/>
                <a:gd name="T51" fmla="*/ 24 h 109"/>
                <a:gd name="T52" fmla="*/ 19 w 144"/>
                <a:gd name="T53" fmla="*/ 30 h 109"/>
                <a:gd name="T54" fmla="*/ 19 w 144"/>
                <a:gd name="T55" fmla="*/ 109 h 109"/>
                <a:gd name="T56" fmla="*/ 0 w 144"/>
                <a:gd name="T57" fmla="*/ 109 h 109"/>
                <a:gd name="T58" fmla="*/ 0 w 144"/>
                <a:gd name="T59" fmla="*/ 1 h 109"/>
                <a:gd name="T60" fmla="*/ 13 w 144"/>
                <a:gd name="T61" fmla="*/ 1 h 109"/>
                <a:gd name="T62" fmla="*/ 19 w 144"/>
                <a:gd name="T63" fmla="*/ 14 h 109"/>
                <a:gd name="T64" fmla="*/ 25 w 144"/>
                <a:gd name="T65" fmla="*/ 7 h 109"/>
                <a:gd name="T66" fmla="*/ 32 w 144"/>
                <a:gd name="T67" fmla="*/ 2 h 109"/>
                <a:gd name="T68" fmla="*/ 39 w 144"/>
                <a:gd name="T69" fmla="*/ 0 h 109"/>
                <a:gd name="T70" fmla="*/ 46 w 144"/>
                <a:gd name="T71" fmla="*/ 0 h 109"/>
                <a:gd name="T72" fmla="*/ 58 w 144"/>
                <a:gd name="T73" fmla="*/ 0 h 109"/>
                <a:gd name="T74" fmla="*/ 67 w 144"/>
                <a:gd name="T75" fmla="*/ 2 h 109"/>
                <a:gd name="T76" fmla="*/ 74 w 144"/>
                <a:gd name="T77" fmla="*/ 7 h 109"/>
                <a:gd name="T78" fmla="*/ 80 w 144"/>
                <a:gd name="T79" fmla="*/ 14 h 109"/>
                <a:gd name="T80" fmla="*/ 84 w 144"/>
                <a:gd name="T81" fmla="*/ 8 h 109"/>
                <a:gd name="T82" fmla="*/ 91 w 144"/>
                <a:gd name="T83" fmla="*/ 4 h 109"/>
                <a:gd name="T84" fmla="*/ 101 w 144"/>
                <a:gd name="T85" fmla="*/ 0 h 109"/>
                <a:gd name="T86" fmla="*/ 110 w 144"/>
                <a:gd name="T87" fmla="*/ 0 h 109"/>
                <a:gd name="T88" fmla="*/ 117 w 144"/>
                <a:gd name="T89" fmla="*/ 0 h 109"/>
                <a:gd name="T90" fmla="*/ 124 w 144"/>
                <a:gd name="T91" fmla="*/ 1 h 109"/>
                <a:gd name="T92" fmla="*/ 130 w 144"/>
                <a:gd name="T93" fmla="*/ 5 h 109"/>
                <a:gd name="T94" fmla="*/ 136 w 144"/>
                <a:gd name="T95" fmla="*/ 10 h 109"/>
                <a:gd name="T96" fmla="*/ 140 w 144"/>
                <a:gd name="T97" fmla="*/ 14 h 109"/>
                <a:gd name="T98" fmla="*/ 143 w 144"/>
                <a:gd name="T99" fmla="*/ 21 h 109"/>
                <a:gd name="T100" fmla="*/ 144 w 144"/>
                <a:gd name="T101" fmla="*/ 28 h 109"/>
                <a:gd name="T102" fmla="*/ 144 w 144"/>
                <a:gd name="T103" fmla="*/ 37 h 109"/>
                <a:gd name="T104" fmla="*/ 144 w 144"/>
                <a:gd name="T105" fmla="*/ 109 h 109"/>
                <a:gd name="T106" fmla="*/ 126 w 144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09">
                  <a:moveTo>
                    <a:pt x="126" y="109"/>
                  </a:moveTo>
                  <a:lnTo>
                    <a:pt x="126" y="41"/>
                  </a:lnTo>
                  <a:lnTo>
                    <a:pt x="126" y="36"/>
                  </a:lnTo>
                  <a:lnTo>
                    <a:pt x="124" y="30"/>
                  </a:lnTo>
                  <a:lnTo>
                    <a:pt x="123" y="26"/>
                  </a:lnTo>
                  <a:lnTo>
                    <a:pt x="120" y="21"/>
                  </a:lnTo>
                  <a:lnTo>
                    <a:pt x="117" y="18"/>
                  </a:lnTo>
                  <a:lnTo>
                    <a:pt x="113" y="17"/>
                  </a:lnTo>
                  <a:lnTo>
                    <a:pt x="108" y="15"/>
                  </a:lnTo>
                  <a:lnTo>
                    <a:pt x="104" y="15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85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2" y="109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0"/>
                  </a:lnTo>
                  <a:lnTo>
                    <a:pt x="49" y="17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4"/>
                  </a:lnTo>
                  <a:lnTo>
                    <a:pt x="25" y="7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7" y="2"/>
                  </a:lnTo>
                  <a:lnTo>
                    <a:pt x="74" y="7"/>
                  </a:lnTo>
                  <a:lnTo>
                    <a:pt x="80" y="14"/>
                  </a:lnTo>
                  <a:lnTo>
                    <a:pt x="84" y="8"/>
                  </a:lnTo>
                  <a:lnTo>
                    <a:pt x="91" y="4"/>
                  </a:lnTo>
                  <a:lnTo>
                    <a:pt x="101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5"/>
                  </a:lnTo>
                  <a:lnTo>
                    <a:pt x="136" y="10"/>
                  </a:lnTo>
                  <a:lnTo>
                    <a:pt x="140" y="14"/>
                  </a:lnTo>
                  <a:lnTo>
                    <a:pt x="143" y="21"/>
                  </a:lnTo>
                  <a:lnTo>
                    <a:pt x="144" y="28"/>
                  </a:lnTo>
                  <a:lnTo>
                    <a:pt x="144" y="37"/>
                  </a:lnTo>
                  <a:lnTo>
                    <a:pt x="144" y="109"/>
                  </a:lnTo>
                  <a:lnTo>
                    <a:pt x="12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" name="Freeform 123"/>
            <p:cNvSpPr>
              <a:spLocks/>
            </p:cNvSpPr>
            <p:nvPr userDrawn="1"/>
          </p:nvSpPr>
          <p:spPr bwMode="auto">
            <a:xfrm>
              <a:off x="2833688" y="938213"/>
              <a:ext cx="63500" cy="79375"/>
            </a:xfrm>
            <a:custGeom>
              <a:avLst/>
              <a:gdLst>
                <a:gd name="T0" fmla="*/ 66 w 120"/>
                <a:gd name="T1" fmla="*/ 151 h 151"/>
                <a:gd name="T2" fmla="*/ 56 w 120"/>
                <a:gd name="T3" fmla="*/ 151 h 151"/>
                <a:gd name="T4" fmla="*/ 0 w 120"/>
                <a:gd name="T5" fmla="*/ 0 h 151"/>
                <a:gd name="T6" fmla="*/ 23 w 120"/>
                <a:gd name="T7" fmla="*/ 0 h 151"/>
                <a:gd name="T8" fmla="*/ 62 w 120"/>
                <a:gd name="T9" fmla="*/ 109 h 151"/>
                <a:gd name="T10" fmla="*/ 98 w 120"/>
                <a:gd name="T11" fmla="*/ 0 h 151"/>
                <a:gd name="T12" fmla="*/ 120 w 120"/>
                <a:gd name="T13" fmla="*/ 0 h 151"/>
                <a:gd name="T14" fmla="*/ 66 w 12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51">
                  <a:moveTo>
                    <a:pt x="66" y="151"/>
                  </a:moveTo>
                  <a:lnTo>
                    <a:pt x="56" y="15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2" y="109"/>
                  </a:lnTo>
                  <a:lnTo>
                    <a:pt x="98" y="0"/>
                  </a:lnTo>
                  <a:lnTo>
                    <a:pt x="120" y="0"/>
                  </a:lnTo>
                  <a:lnTo>
                    <a:pt x="6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" name="Freeform 124"/>
            <p:cNvSpPr>
              <a:spLocks noEditPoints="1"/>
            </p:cNvSpPr>
            <p:nvPr userDrawn="1"/>
          </p:nvSpPr>
          <p:spPr bwMode="auto">
            <a:xfrm>
              <a:off x="2898775" y="930275"/>
              <a:ext cx="52388" cy="107950"/>
            </a:xfrm>
            <a:custGeom>
              <a:avLst/>
              <a:gdLst>
                <a:gd name="T0" fmla="*/ 55 w 101"/>
                <a:gd name="T1" fmla="*/ 182 h 206"/>
                <a:gd name="T2" fmla="*/ 52 w 101"/>
                <a:gd name="T3" fmla="*/ 188 h 206"/>
                <a:gd name="T4" fmla="*/ 49 w 101"/>
                <a:gd name="T5" fmla="*/ 192 h 206"/>
                <a:gd name="T6" fmla="*/ 43 w 101"/>
                <a:gd name="T7" fmla="*/ 196 h 206"/>
                <a:gd name="T8" fmla="*/ 39 w 101"/>
                <a:gd name="T9" fmla="*/ 199 h 206"/>
                <a:gd name="T10" fmla="*/ 32 w 101"/>
                <a:gd name="T11" fmla="*/ 202 h 206"/>
                <a:gd name="T12" fmla="*/ 26 w 101"/>
                <a:gd name="T13" fmla="*/ 205 h 206"/>
                <a:gd name="T14" fmla="*/ 19 w 101"/>
                <a:gd name="T15" fmla="*/ 206 h 206"/>
                <a:gd name="T16" fmla="*/ 12 w 101"/>
                <a:gd name="T17" fmla="*/ 206 h 206"/>
                <a:gd name="T18" fmla="*/ 12 w 101"/>
                <a:gd name="T19" fmla="*/ 189 h 206"/>
                <a:gd name="T20" fmla="*/ 17 w 101"/>
                <a:gd name="T21" fmla="*/ 189 h 206"/>
                <a:gd name="T22" fmla="*/ 23 w 101"/>
                <a:gd name="T23" fmla="*/ 188 h 206"/>
                <a:gd name="T24" fmla="*/ 27 w 101"/>
                <a:gd name="T25" fmla="*/ 186 h 206"/>
                <a:gd name="T26" fmla="*/ 32 w 101"/>
                <a:gd name="T27" fmla="*/ 183 h 206"/>
                <a:gd name="T28" fmla="*/ 36 w 101"/>
                <a:gd name="T29" fmla="*/ 180 h 206"/>
                <a:gd name="T30" fmla="*/ 39 w 101"/>
                <a:gd name="T31" fmla="*/ 177 h 206"/>
                <a:gd name="T32" fmla="*/ 40 w 101"/>
                <a:gd name="T33" fmla="*/ 173 h 206"/>
                <a:gd name="T34" fmla="*/ 40 w 101"/>
                <a:gd name="T35" fmla="*/ 170 h 206"/>
                <a:gd name="T36" fmla="*/ 40 w 101"/>
                <a:gd name="T37" fmla="*/ 160 h 206"/>
                <a:gd name="T38" fmla="*/ 37 w 101"/>
                <a:gd name="T39" fmla="*/ 152 h 206"/>
                <a:gd name="T40" fmla="*/ 35 w 101"/>
                <a:gd name="T41" fmla="*/ 143 h 206"/>
                <a:gd name="T42" fmla="*/ 30 w 101"/>
                <a:gd name="T43" fmla="*/ 130 h 206"/>
                <a:gd name="T44" fmla="*/ 0 w 101"/>
                <a:gd name="T45" fmla="*/ 55 h 206"/>
                <a:gd name="T46" fmla="*/ 20 w 101"/>
                <a:gd name="T47" fmla="*/ 55 h 206"/>
                <a:gd name="T48" fmla="*/ 52 w 101"/>
                <a:gd name="T49" fmla="*/ 139 h 206"/>
                <a:gd name="T50" fmla="*/ 81 w 101"/>
                <a:gd name="T51" fmla="*/ 55 h 206"/>
                <a:gd name="T52" fmla="*/ 101 w 101"/>
                <a:gd name="T53" fmla="*/ 55 h 206"/>
                <a:gd name="T54" fmla="*/ 55 w 101"/>
                <a:gd name="T55" fmla="*/ 182 h 206"/>
                <a:gd name="T56" fmla="*/ 75 w 101"/>
                <a:gd name="T57" fmla="*/ 0 h 206"/>
                <a:gd name="T58" fmla="*/ 53 w 101"/>
                <a:gd name="T59" fmla="*/ 33 h 206"/>
                <a:gd name="T60" fmla="*/ 39 w 101"/>
                <a:gd name="T61" fmla="*/ 33 h 206"/>
                <a:gd name="T62" fmla="*/ 56 w 101"/>
                <a:gd name="T63" fmla="*/ 0 h 206"/>
                <a:gd name="T64" fmla="*/ 75 w 101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06">
                  <a:moveTo>
                    <a:pt x="55" y="182"/>
                  </a:moveTo>
                  <a:lnTo>
                    <a:pt x="52" y="188"/>
                  </a:lnTo>
                  <a:lnTo>
                    <a:pt x="49" y="192"/>
                  </a:lnTo>
                  <a:lnTo>
                    <a:pt x="43" y="196"/>
                  </a:lnTo>
                  <a:lnTo>
                    <a:pt x="39" y="199"/>
                  </a:lnTo>
                  <a:lnTo>
                    <a:pt x="32" y="202"/>
                  </a:lnTo>
                  <a:lnTo>
                    <a:pt x="26" y="205"/>
                  </a:lnTo>
                  <a:lnTo>
                    <a:pt x="19" y="206"/>
                  </a:lnTo>
                  <a:lnTo>
                    <a:pt x="12" y="206"/>
                  </a:lnTo>
                  <a:lnTo>
                    <a:pt x="12" y="189"/>
                  </a:lnTo>
                  <a:lnTo>
                    <a:pt x="17" y="189"/>
                  </a:lnTo>
                  <a:lnTo>
                    <a:pt x="23" y="188"/>
                  </a:lnTo>
                  <a:lnTo>
                    <a:pt x="27" y="186"/>
                  </a:lnTo>
                  <a:lnTo>
                    <a:pt x="32" y="183"/>
                  </a:lnTo>
                  <a:lnTo>
                    <a:pt x="36" y="180"/>
                  </a:lnTo>
                  <a:lnTo>
                    <a:pt x="39" y="177"/>
                  </a:lnTo>
                  <a:lnTo>
                    <a:pt x="40" y="173"/>
                  </a:lnTo>
                  <a:lnTo>
                    <a:pt x="40" y="170"/>
                  </a:lnTo>
                  <a:lnTo>
                    <a:pt x="40" y="160"/>
                  </a:lnTo>
                  <a:lnTo>
                    <a:pt x="37" y="152"/>
                  </a:lnTo>
                  <a:lnTo>
                    <a:pt x="35" y="143"/>
                  </a:lnTo>
                  <a:lnTo>
                    <a:pt x="30" y="130"/>
                  </a:lnTo>
                  <a:lnTo>
                    <a:pt x="0" y="55"/>
                  </a:lnTo>
                  <a:lnTo>
                    <a:pt x="20" y="55"/>
                  </a:lnTo>
                  <a:lnTo>
                    <a:pt x="52" y="139"/>
                  </a:lnTo>
                  <a:lnTo>
                    <a:pt x="81" y="55"/>
                  </a:lnTo>
                  <a:lnTo>
                    <a:pt x="101" y="55"/>
                  </a:lnTo>
                  <a:lnTo>
                    <a:pt x="55" y="182"/>
                  </a:lnTo>
                  <a:close/>
                  <a:moveTo>
                    <a:pt x="75" y="0"/>
                  </a:moveTo>
                  <a:lnTo>
                    <a:pt x="53" y="33"/>
                  </a:lnTo>
                  <a:lnTo>
                    <a:pt x="39" y="33"/>
                  </a:lnTo>
                  <a:lnTo>
                    <a:pt x="56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" name="Freeform 125"/>
            <p:cNvSpPr>
              <a:spLocks/>
            </p:cNvSpPr>
            <p:nvPr userDrawn="1"/>
          </p:nvSpPr>
          <p:spPr bwMode="auto">
            <a:xfrm>
              <a:off x="2952750" y="958850"/>
              <a:ext cx="49213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5" name="Freeform 126"/>
            <p:cNvSpPr>
              <a:spLocks/>
            </p:cNvSpPr>
            <p:nvPr userDrawn="1"/>
          </p:nvSpPr>
          <p:spPr bwMode="auto">
            <a:xfrm>
              <a:off x="3009900" y="935038"/>
              <a:ext cx="49213" cy="80962"/>
            </a:xfrm>
            <a:custGeom>
              <a:avLst/>
              <a:gdLst>
                <a:gd name="T0" fmla="*/ 69 w 91"/>
                <a:gd name="T1" fmla="*/ 153 h 153"/>
                <a:gd name="T2" fmla="*/ 36 w 91"/>
                <a:gd name="T3" fmla="*/ 100 h 153"/>
                <a:gd name="T4" fmla="*/ 19 w 91"/>
                <a:gd name="T5" fmla="*/ 117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5 h 153"/>
                <a:gd name="T16" fmla="*/ 60 w 91"/>
                <a:gd name="T17" fmla="*/ 45 h 153"/>
                <a:gd name="T18" fmla="*/ 82 w 91"/>
                <a:gd name="T19" fmla="*/ 45 h 153"/>
                <a:gd name="T20" fmla="*/ 47 w 91"/>
                <a:gd name="T21" fmla="*/ 87 h 153"/>
                <a:gd name="T22" fmla="*/ 91 w 91"/>
                <a:gd name="T23" fmla="*/ 153 h 153"/>
                <a:gd name="T24" fmla="*/ 69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69" y="153"/>
                  </a:moveTo>
                  <a:lnTo>
                    <a:pt x="36" y="100"/>
                  </a:lnTo>
                  <a:lnTo>
                    <a:pt x="19" y="117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5"/>
                  </a:lnTo>
                  <a:lnTo>
                    <a:pt x="60" y="45"/>
                  </a:lnTo>
                  <a:lnTo>
                    <a:pt x="82" y="45"/>
                  </a:lnTo>
                  <a:lnTo>
                    <a:pt x="47" y="87"/>
                  </a:lnTo>
                  <a:lnTo>
                    <a:pt x="91" y="153"/>
                  </a:lnTo>
                  <a:lnTo>
                    <a:pt x="69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6" name="Freeform 127"/>
            <p:cNvSpPr>
              <a:spLocks/>
            </p:cNvSpPr>
            <p:nvPr userDrawn="1"/>
          </p:nvSpPr>
          <p:spPr bwMode="auto">
            <a:xfrm>
              <a:off x="3063875" y="958850"/>
              <a:ext cx="47625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69 h 111"/>
                <a:gd name="T4" fmla="*/ 19 w 88"/>
                <a:gd name="T5" fmla="*/ 75 h 111"/>
                <a:gd name="T6" fmla="*/ 20 w 88"/>
                <a:gd name="T7" fmla="*/ 81 h 111"/>
                <a:gd name="T8" fmla="*/ 22 w 88"/>
                <a:gd name="T9" fmla="*/ 85 h 111"/>
                <a:gd name="T10" fmla="*/ 25 w 88"/>
                <a:gd name="T11" fmla="*/ 88 h 111"/>
                <a:gd name="T12" fmla="*/ 28 w 88"/>
                <a:gd name="T13" fmla="*/ 91 h 111"/>
                <a:gd name="T14" fmla="*/ 32 w 88"/>
                <a:gd name="T15" fmla="*/ 92 h 111"/>
                <a:gd name="T16" fmla="*/ 36 w 88"/>
                <a:gd name="T17" fmla="*/ 94 h 111"/>
                <a:gd name="T18" fmla="*/ 41 w 88"/>
                <a:gd name="T19" fmla="*/ 95 h 111"/>
                <a:gd name="T20" fmla="*/ 51 w 88"/>
                <a:gd name="T21" fmla="*/ 94 h 111"/>
                <a:gd name="T22" fmla="*/ 58 w 88"/>
                <a:gd name="T23" fmla="*/ 89 h 111"/>
                <a:gd name="T24" fmla="*/ 65 w 88"/>
                <a:gd name="T25" fmla="*/ 84 h 111"/>
                <a:gd name="T26" fmla="*/ 69 w 88"/>
                <a:gd name="T27" fmla="*/ 76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08 h 111"/>
                <a:gd name="T34" fmla="*/ 69 w 88"/>
                <a:gd name="T35" fmla="*/ 108 h 111"/>
                <a:gd name="T36" fmla="*/ 69 w 88"/>
                <a:gd name="T37" fmla="*/ 94 h 111"/>
                <a:gd name="T38" fmla="*/ 64 w 88"/>
                <a:gd name="T39" fmla="*/ 99 h 111"/>
                <a:gd name="T40" fmla="*/ 56 w 88"/>
                <a:gd name="T41" fmla="*/ 105 h 111"/>
                <a:gd name="T42" fmla="*/ 46 w 88"/>
                <a:gd name="T43" fmla="*/ 109 h 111"/>
                <a:gd name="T44" fmla="*/ 36 w 88"/>
                <a:gd name="T45" fmla="*/ 111 h 111"/>
                <a:gd name="T46" fmla="*/ 28 w 88"/>
                <a:gd name="T47" fmla="*/ 109 h 111"/>
                <a:gd name="T48" fmla="*/ 20 w 88"/>
                <a:gd name="T49" fmla="*/ 108 h 111"/>
                <a:gd name="T50" fmla="*/ 15 w 88"/>
                <a:gd name="T51" fmla="*/ 105 h 111"/>
                <a:gd name="T52" fmla="*/ 9 w 88"/>
                <a:gd name="T53" fmla="*/ 101 h 111"/>
                <a:gd name="T54" fmla="*/ 5 w 88"/>
                <a:gd name="T55" fmla="*/ 95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1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69"/>
                  </a:lnTo>
                  <a:lnTo>
                    <a:pt x="19" y="75"/>
                  </a:lnTo>
                  <a:lnTo>
                    <a:pt x="20" y="81"/>
                  </a:lnTo>
                  <a:lnTo>
                    <a:pt x="22" y="85"/>
                  </a:lnTo>
                  <a:lnTo>
                    <a:pt x="25" y="88"/>
                  </a:lnTo>
                  <a:lnTo>
                    <a:pt x="28" y="91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89"/>
                  </a:lnTo>
                  <a:lnTo>
                    <a:pt x="65" y="84"/>
                  </a:lnTo>
                  <a:lnTo>
                    <a:pt x="69" y="76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08"/>
                  </a:lnTo>
                  <a:lnTo>
                    <a:pt x="69" y="108"/>
                  </a:lnTo>
                  <a:lnTo>
                    <a:pt x="69" y="94"/>
                  </a:lnTo>
                  <a:lnTo>
                    <a:pt x="64" y="99"/>
                  </a:lnTo>
                  <a:lnTo>
                    <a:pt x="56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8" y="109"/>
                  </a:lnTo>
                  <a:lnTo>
                    <a:pt x="20" y="108"/>
                  </a:lnTo>
                  <a:lnTo>
                    <a:pt x="15" y="105"/>
                  </a:lnTo>
                  <a:lnTo>
                    <a:pt x="9" y="101"/>
                  </a:lnTo>
                  <a:lnTo>
                    <a:pt x="5" y="95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7" name="Freeform 128"/>
            <p:cNvSpPr>
              <a:spLocks/>
            </p:cNvSpPr>
            <p:nvPr userDrawn="1"/>
          </p:nvSpPr>
          <p:spPr bwMode="auto">
            <a:xfrm>
              <a:off x="3124200" y="958850"/>
              <a:ext cx="76200" cy="57150"/>
            </a:xfrm>
            <a:custGeom>
              <a:avLst/>
              <a:gdLst>
                <a:gd name="T0" fmla="*/ 127 w 145"/>
                <a:gd name="T1" fmla="*/ 109 h 109"/>
                <a:gd name="T2" fmla="*/ 127 w 145"/>
                <a:gd name="T3" fmla="*/ 41 h 109"/>
                <a:gd name="T4" fmla="*/ 125 w 145"/>
                <a:gd name="T5" fmla="*/ 36 h 109"/>
                <a:gd name="T6" fmla="*/ 125 w 145"/>
                <a:gd name="T7" fmla="*/ 30 h 109"/>
                <a:gd name="T8" fmla="*/ 122 w 145"/>
                <a:gd name="T9" fmla="*/ 26 h 109"/>
                <a:gd name="T10" fmla="*/ 121 w 145"/>
                <a:gd name="T11" fmla="*/ 21 h 109"/>
                <a:gd name="T12" fmla="*/ 118 w 145"/>
                <a:gd name="T13" fmla="*/ 18 h 109"/>
                <a:gd name="T14" fmla="*/ 114 w 145"/>
                <a:gd name="T15" fmla="*/ 17 h 109"/>
                <a:gd name="T16" fmla="*/ 109 w 145"/>
                <a:gd name="T17" fmla="*/ 15 h 109"/>
                <a:gd name="T18" fmla="*/ 104 w 145"/>
                <a:gd name="T19" fmla="*/ 15 h 109"/>
                <a:gd name="T20" fmla="*/ 96 w 145"/>
                <a:gd name="T21" fmla="*/ 17 h 109"/>
                <a:gd name="T22" fmla="*/ 91 w 145"/>
                <a:gd name="T23" fmla="*/ 20 h 109"/>
                <a:gd name="T24" fmla="*/ 86 w 145"/>
                <a:gd name="T25" fmla="*/ 24 h 109"/>
                <a:gd name="T26" fmla="*/ 82 w 145"/>
                <a:gd name="T27" fmla="*/ 30 h 109"/>
                <a:gd name="T28" fmla="*/ 82 w 145"/>
                <a:gd name="T29" fmla="*/ 109 h 109"/>
                <a:gd name="T30" fmla="*/ 63 w 145"/>
                <a:gd name="T31" fmla="*/ 109 h 109"/>
                <a:gd name="T32" fmla="*/ 63 w 145"/>
                <a:gd name="T33" fmla="*/ 33 h 109"/>
                <a:gd name="T34" fmla="*/ 63 w 145"/>
                <a:gd name="T35" fmla="*/ 28 h 109"/>
                <a:gd name="T36" fmla="*/ 62 w 145"/>
                <a:gd name="T37" fmla="*/ 26 h 109"/>
                <a:gd name="T38" fmla="*/ 60 w 145"/>
                <a:gd name="T39" fmla="*/ 23 h 109"/>
                <a:gd name="T40" fmla="*/ 57 w 145"/>
                <a:gd name="T41" fmla="*/ 20 h 109"/>
                <a:gd name="T42" fmla="*/ 50 w 145"/>
                <a:gd name="T43" fmla="*/ 17 h 109"/>
                <a:gd name="T44" fmla="*/ 42 w 145"/>
                <a:gd name="T45" fmla="*/ 15 h 109"/>
                <a:gd name="T46" fmla="*/ 36 w 145"/>
                <a:gd name="T47" fmla="*/ 17 h 109"/>
                <a:gd name="T48" fmla="*/ 29 w 145"/>
                <a:gd name="T49" fmla="*/ 20 h 109"/>
                <a:gd name="T50" fmla="*/ 23 w 145"/>
                <a:gd name="T51" fmla="*/ 24 h 109"/>
                <a:gd name="T52" fmla="*/ 20 w 145"/>
                <a:gd name="T53" fmla="*/ 30 h 109"/>
                <a:gd name="T54" fmla="*/ 20 w 145"/>
                <a:gd name="T55" fmla="*/ 109 h 109"/>
                <a:gd name="T56" fmla="*/ 0 w 145"/>
                <a:gd name="T57" fmla="*/ 109 h 109"/>
                <a:gd name="T58" fmla="*/ 0 w 145"/>
                <a:gd name="T59" fmla="*/ 1 h 109"/>
                <a:gd name="T60" fmla="*/ 13 w 145"/>
                <a:gd name="T61" fmla="*/ 1 h 109"/>
                <a:gd name="T62" fmla="*/ 18 w 145"/>
                <a:gd name="T63" fmla="*/ 14 h 109"/>
                <a:gd name="T64" fmla="*/ 26 w 145"/>
                <a:gd name="T65" fmla="*/ 7 h 109"/>
                <a:gd name="T66" fmla="*/ 31 w 145"/>
                <a:gd name="T67" fmla="*/ 2 h 109"/>
                <a:gd name="T68" fmla="*/ 39 w 145"/>
                <a:gd name="T69" fmla="*/ 0 h 109"/>
                <a:gd name="T70" fmla="*/ 47 w 145"/>
                <a:gd name="T71" fmla="*/ 0 h 109"/>
                <a:gd name="T72" fmla="*/ 57 w 145"/>
                <a:gd name="T73" fmla="*/ 0 h 109"/>
                <a:gd name="T74" fmla="*/ 67 w 145"/>
                <a:gd name="T75" fmla="*/ 2 h 109"/>
                <a:gd name="T76" fmla="*/ 75 w 145"/>
                <a:gd name="T77" fmla="*/ 7 h 109"/>
                <a:gd name="T78" fmla="*/ 79 w 145"/>
                <a:gd name="T79" fmla="*/ 14 h 109"/>
                <a:gd name="T80" fmla="*/ 85 w 145"/>
                <a:gd name="T81" fmla="*/ 8 h 109"/>
                <a:gd name="T82" fmla="*/ 92 w 145"/>
                <a:gd name="T83" fmla="*/ 4 h 109"/>
                <a:gd name="T84" fmla="*/ 101 w 145"/>
                <a:gd name="T85" fmla="*/ 0 h 109"/>
                <a:gd name="T86" fmla="*/ 109 w 145"/>
                <a:gd name="T87" fmla="*/ 0 h 109"/>
                <a:gd name="T88" fmla="*/ 118 w 145"/>
                <a:gd name="T89" fmla="*/ 0 h 109"/>
                <a:gd name="T90" fmla="*/ 125 w 145"/>
                <a:gd name="T91" fmla="*/ 1 h 109"/>
                <a:gd name="T92" fmla="*/ 131 w 145"/>
                <a:gd name="T93" fmla="*/ 5 h 109"/>
                <a:gd name="T94" fmla="*/ 137 w 145"/>
                <a:gd name="T95" fmla="*/ 10 h 109"/>
                <a:gd name="T96" fmla="*/ 140 w 145"/>
                <a:gd name="T97" fmla="*/ 14 h 109"/>
                <a:gd name="T98" fmla="*/ 142 w 145"/>
                <a:gd name="T99" fmla="*/ 21 h 109"/>
                <a:gd name="T100" fmla="*/ 145 w 145"/>
                <a:gd name="T101" fmla="*/ 28 h 109"/>
                <a:gd name="T102" fmla="*/ 145 w 145"/>
                <a:gd name="T103" fmla="*/ 37 h 109"/>
                <a:gd name="T104" fmla="*/ 145 w 145"/>
                <a:gd name="T105" fmla="*/ 109 h 109"/>
                <a:gd name="T106" fmla="*/ 127 w 145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" h="109">
                  <a:moveTo>
                    <a:pt x="127" y="109"/>
                  </a:moveTo>
                  <a:lnTo>
                    <a:pt x="127" y="41"/>
                  </a:lnTo>
                  <a:lnTo>
                    <a:pt x="125" y="36"/>
                  </a:lnTo>
                  <a:lnTo>
                    <a:pt x="125" y="30"/>
                  </a:lnTo>
                  <a:lnTo>
                    <a:pt x="122" y="26"/>
                  </a:lnTo>
                  <a:lnTo>
                    <a:pt x="121" y="21"/>
                  </a:lnTo>
                  <a:lnTo>
                    <a:pt x="118" y="18"/>
                  </a:lnTo>
                  <a:lnTo>
                    <a:pt x="114" y="17"/>
                  </a:lnTo>
                  <a:lnTo>
                    <a:pt x="109" y="15"/>
                  </a:lnTo>
                  <a:lnTo>
                    <a:pt x="104" y="15"/>
                  </a:lnTo>
                  <a:lnTo>
                    <a:pt x="96" y="17"/>
                  </a:lnTo>
                  <a:lnTo>
                    <a:pt x="91" y="20"/>
                  </a:lnTo>
                  <a:lnTo>
                    <a:pt x="86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3" y="109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0" y="17"/>
                  </a:lnTo>
                  <a:lnTo>
                    <a:pt x="42" y="15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20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5" y="7"/>
                  </a:lnTo>
                  <a:lnTo>
                    <a:pt x="79" y="14"/>
                  </a:lnTo>
                  <a:lnTo>
                    <a:pt x="85" y="8"/>
                  </a:lnTo>
                  <a:lnTo>
                    <a:pt x="92" y="4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8" y="0"/>
                  </a:lnTo>
                  <a:lnTo>
                    <a:pt x="125" y="1"/>
                  </a:lnTo>
                  <a:lnTo>
                    <a:pt x="131" y="5"/>
                  </a:lnTo>
                  <a:lnTo>
                    <a:pt x="137" y="10"/>
                  </a:lnTo>
                  <a:lnTo>
                    <a:pt x="140" y="14"/>
                  </a:lnTo>
                  <a:lnTo>
                    <a:pt x="142" y="21"/>
                  </a:lnTo>
                  <a:lnTo>
                    <a:pt x="145" y="28"/>
                  </a:lnTo>
                  <a:lnTo>
                    <a:pt x="145" y="37"/>
                  </a:lnTo>
                  <a:lnTo>
                    <a:pt x="145" y="109"/>
                  </a:lnTo>
                  <a:lnTo>
                    <a:pt x="12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8" name="Freeform 129"/>
            <p:cNvSpPr>
              <a:spLocks/>
            </p:cNvSpPr>
            <p:nvPr userDrawn="1"/>
          </p:nvSpPr>
          <p:spPr bwMode="auto">
            <a:xfrm>
              <a:off x="3217863" y="1001713"/>
              <a:ext cx="17463" cy="33337"/>
            </a:xfrm>
            <a:custGeom>
              <a:avLst/>
              <a:gdLst>
                <a:gd name="T0" fmla="*/ 4 w 34"/>
                <a:gd name="T1" fmla="*/ 64 h 64"/>
                <a:gd name="T2" fmla="*/ 0 w 34"/>
                <a:gd name="T3" fmla="*/ 57 h 64"/>
                <a:gd name="T4" fmla="*/ 7 w 34"/>
                <a:gd name="T5" fmla="*/ 50 h 64"/>
                <a:gd name="T6" fmla="*/ 13 w 34"/>
                <a:gd name="T7" fmla="*/ 44 h 64"/>
                <a:gd name="T8" fmla="*/ 15 w 34"/>
                <a:gd name="T9" fmla="*/ 39 h 64"/>
                <a:gd name="T10" fmla="*/ 17 w 34"/>
                <a:gd name="T11" fmla="*/ 33 h 64"/>
                <a:gd name="T12" fmla="*/ 15 w 34"/>
                <a:gd name="T13" fmla="*/ 28 h 64"/>
                <a:gd name="T14" fmla="*/ 14 w 34"/>
                <a:gd name="T15" fmla="*/ 24 h 64"/>
                <a:gd name="T16" fmla="*/ 10 w 34"/>
                <a:gd name="T17" fmla="*/ 21 h 64"/>
                <a:gd name="T18" fmla="*/ 7 w 34"/>
                <a:gd name="T19" fmla="*/ 18 h 64"/>
                <a:gd name="T20" fmla="*/ 5 w 34"/>
                <a:gd name="T21" fmla="*/ 16 h 64"/>
                <a:gd name="T22" fmla="*/ 5 w 34"/>
                <a:gd name="T23" fmla="*/ 11 h 64"/>
                <a:gd name="T24" fmla="*/ 5 w 34"/>
                <a:gd name="T25" fmla="*/ 7 h 64"/>
                <a:gd name="T26" fmla="*/ 10 w 34"/>
                <a:gd name="T27" fmla="*/ 3 h 64"/>
                <a:gd name="T28" fmla="*/ 14 w 34"/>
                <a:gd name="T29" fmla="*/ 0 h 64"/>
                <a:gd name="T30" fmla="*/ 20 w 34"/>
                <a:gd name="T31" fmla="*/ 0 h 64"/>
                <a:gd name="T32" fmla="*/ 24 w 34"/>
                <a:gd name="T33" fmla="*/ 1 h 64"/>
                <a:gd name="T34" fmla="*/ 30 w 34"/>
                <a:gd name="T35" fmla="*/ 4 h 64"/>
                <a:gd name="T36" fmla="*/ 33 w 34"/>
                <a:gd name="T37" fmla="*/ 10 h 64"/>
                <a:gd name="T38" fmla="*/ 34 w 34"/>
                <a:gd name="T39" fmla="*/ 16 h 64"/>
                <a:gd name="T40" fmla="*/ 34 w 34"/>
                <a:gd name="T41" fmla="*/ 23 h 64"/>
                <a:gd name="T42" fmla="*/ 33 w 34"/>
                <a:gd name="T43" fmla="*/ 28 h 64"/>
                <a:gd name="T44" fmla="*/ 31 w 34"/>
                <a:gd name="T45" fmla="*/ 34 h 64"/>
                <a:gd name="T46" fmla="*/ 28 w 34"/>
                <a:gd name="T47" fmla="*/ 40 h 64"/>
                <a:gd name="T48" fmla="*/ 24 w 34"/>
                <a:gd name="T49" fmla="*/ 46 h 64"/>
                <a:gd name="T50" fmla="*/ 20 w 34"/>
                <a:gd name="T51" fmla="*/ 52 h 64"/>
                <a:gd name="T52" fmla="*/ 13 w 34"/>
                <a:gd name="T53" fmla="*/ 57 h 64"/>
                <a:gd name="T54" fmla="*/ 4 w 34"/>
                <a:gd name="T5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4">
                  <a:moveTo>
                    <a:pt x="4" y="64"/>
                  </a:moveTo>
                  <a:lnTo>
                    <a:pt x="0" y="57"/>
                  </a:lnTo>
                  <a:lnTo>
                    <a:pt x="7" y="50"/>
                  </a:lnTo>
                  <a:lnTo>
                    <a:pt x="13" y="44"/>
                  </a:lnTo>
                  <a:lnTo>
                    <a:pt x="15" y="39"/>
                  </a:lnTo>
                  <a:lnTo>
                    <a:pt x="17" y="33"/>
                  </a:lnTo>
                  <a:lnTo>
                    <a:pt x="15" y="28"/>
                  </a:lnTo>
                  <a:lnTo>
                    <a:pt x="14" y="24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30" y="4"/>
                  </a:lnTo>
                  <a:lnTo>
                    <a:pt x="33" y="10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3" y="28"/>
                  </a:lnTo>
                  <a:lnTo>
                    <a:pt x="31" y="34"/>
                  </a:lnTo>
                  <a:lnTo>
                    <a:pt x="28" y="40"/>
                  </a:lnTo>
                  <a:lnTo>
                    <a:pt x="24" y="46"/>
                  </a:lnTo>
                  <a:lnTo>
                    <a:pt x="20" y="52"/>
                  </a:lnTo>
                  <a:lnTo>
                    <a:pt x="13" y="5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9" name="Freeform 130"/>
            <p:cNvSpPr>
              <a:spLocks/>
            </p:cNvSpPr>
            <p:nvPr userDrawn="1"/>
          </p:nvSpPr>
          <p:spPr bwMode="auto">
            <a:xfrm>
              <a:off x="3263900" y="958850"/>
              <a:ext cx="52388" cy="58737"/>
            </a:xfrm>
            <a:custGeom>
              <a:avLst/>
              <a:gdLst>
                <a:gd name="T0" fmla="*/ 51 w 99"/>
                <a:gd name="T1" fmla="*/ 111 h 111"/>
                <a:gd name="T2" fmla="*/ 46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49 w 99"/>
                <a:gd name="T9" fmla="*/ 76 h 111"/>
                <a:gd name="T10" fmla="*/ 79 w 99"/>
                <a:gd name="T11" fmla="*/ 0 h 111"/>
                <a:gd name="T12" fmla="*/ 99 w 99"/>
                <a:gd name="T13" fmla="*/ 0 h 111"/>
                <a:gd name="T14" fmla="*/ 51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0" name="Freeform 131"/>
            <p:cNvSpPr>
              <a:spLocks noEditPoints="1"/>
            </p:cNvSpPr>
            <p:nvPr userDrawn="1"/>
          </p:nvSpPr>
          <p:spPr bwMode="auto">
            <a:xfrm>
              <a:off x="3316288" y="930275"/>
              <a:ext cx="53975" cy="107950"/>
            </a:xfrm>
            <a:custGeom>
              <a:avLst/>
              <a:gdLst>
                <a:gd name="T0" fmla="*/ 54 w 100"/>
                <a:gd name="T1" fmla="*/ 182 h 206"/>
                <a:gd name="T2" fmla="*/ 51 w 100"/>
                <a:gd name="T3" fmla="*/ 188 h 206"/>
                <a:gd name="T4" fmla="*/ 48 w 100"/>
                <a:gd name="T5" fmla="*/ 192 h 206"/>
                <a:gd name="T6" fmla="*/ 44 w 100"/>
                <a:gd name="T7" fmla="*/ 196 h 206"/>
                <a:gd name="T8" fmla="*/ 38 w 100"/>
                <a:gd name="T9" fmla="*/ 199 h 206"/>
                <a:gd name="T10" fmla="*/ 32 w 100"/>
                <a:gd name="T11" fmla="*/ 202 h 206"/>
                <a:gd name="T12" fmla="*/ 25 w 100"/>
                <a:gd name="T13" fmla="*/ 205 h 206"/>
                <a:gd name="T14" fmla="*/ 18 w 100"/>
                <a:gd name="T15" fmla="*/ 206 h 206"/>
                <a:gd name="T16" fmla="*/ 11 w 100"/>
                <a:gd name="T17" fmla="*/ 206 h 206"/>
                <a:gd name="T18" fmla="*/ 11 w 100"/>
                <a:gd name="T19" fmla="*/ 189 h 206"/>
                <a:gd name="T20" fmla="*/ 18 w 100"/>
                <a:gd name="T21" fmla="*/ 189 h 206"/>
                <a:gd name="T22" fmla="*/ 22 w 100"/>
                <a:gd name="T23" fmla="*/ 188 h 206"/>
                <a:gd name="T24" fmla="*/ 28 w 100"/>
                <a:gd name="T25" fmla="*/ 186 h 206"/>
                <a:gd name="T26" fmla="*/ 32 w 100"/>
                <a:gd name="T27" fmla="*/ 183 h 206"/>
                <a:gd name="T28" fmla="*/ 35 w 100"/>
                <a:gd name="T29" fmla="*/ 180 h 206"/>
                <a:gd name="T30" fmla="*/ 38 w 100"/>
                <a:gd name="T31" fmla="*/ 177 h 206"/>
                <a:gd name="T32" fmla="*/ 39 w 100"/>
                <a:gd name="T33" fmla="*/ 173 h 206"/>
                <a:gd name="T34" fmla="*/ 41 w 100"/>
                <a:gd name="T35" fmla="*/ 170 h 206"/>
                <a:gd name="T36" fmla="*/ 39 w 100"/>
                <a:gd name="T37" fmla="*/ 160 h 206"/>
                <a:gd name="T38" fmla="*/ 38 w 100"/>
                <a:gd name="T39" fmla="*/ 152 h 206"/>
                <a:gd name="T40" fmla="*/ 34 w 100"/>
                <a:gd name="T41" fmla="*/ 143 h 206"/>
                <a:gd name="T42" fmla="*/ 29 w 100"/>
                <a:gd name="T43" fmla="*/ 130 h 206"/>
                <a:gd name="T44" fmla="*/ 0 w 100"/>
                <a:gd name="T45" fmla="*/ 55 h 206"/>
                <a:gd name="T46" fmla="*/ 19 w 100"/>
                <a:gd name="T47" fmla="*/ 55 h 206"/>
                <a:gd name="T48" fmla="*/ 51 w 100"/>
                <a:gd name="T49" fmla="*/ 139 h 206"/>
                <a:gd name="T50" fmla="*/ 80 w 100"/>
                <a:gd name="T51" fmla="*/ 55 h 206"/>
                <a:gd name="T52" fmla="*/ 100 w 100"/>
                <a:gd name="T53" fmla="*/ 55 h 206"/>
                <a:gd name="T54" fmla="*/ 54 w 100"/>
                <a:gd name="T55" fmla="*/ 182 h 206"/>
                <a:gd name="T56" fmla="*/ 75 w 100"/>
                <a:gd name="T57" fmla="*/ 0 h 206"/>
                <a:gd name="T58" fmla="*/ 52 w 100"/>
                <a:gd name="T59" fmla="*/ 33 h 206"/>
                <a:gd name="T60" fmla="*/ 38 w 100"/>
                <a:gd name="T61" fmla="*/ 33 h 206"/>
                <a:gd name="T62" fmla="*/ 55 w 100"/>
                <a:gd name="T63" fmla="*/ 0 h 206"/>
                <a:gd name="T64" fmla="*/ 75 w 100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206">
                  <a:moveTo>
                    <a:pt x="54" y="182"/>
                  </a:moveTo>
                  <a:lnTo>
                    <a:pt x="51" y="188"/>
                  </a:lnTo>
                  <a:lnTo>
                    <a:pt x="48" y="192"/>
                  </a:lnTo>
                  <a:lnTo>
                    <a:pt x="44" y="196"/>
                  </a:lnTo>
                  <a:lnTo>
                    <a:pt x="38" y="199"/>
                  </a:lnTo>
                  <a:lnTo>
                    <a:pt x="32" y="202"/>
                  </a:lnTo>
                  <a:lnTo>
                    <a:pt x="25" y="205"/>
                  </a:lnTo>
                  <a:lnTo>
                    <a:pt x="18" y="206"/>
                  </a:lnTo>
                  <a:lnTo>
                    <a:pt x="11" y="206"/>
                  </a:lnTo>
                  <a:lnTo>
                    <a:pt x="11" y="189"/>
                  </a:lnTo>
                  <a:lnTo>
                    <a:pt x="18" y="189"/>
                  </a:lnTo>
                  <a:lnTo>
                    <a:pt x="22" y="188"/>
                  </a:lnTo>
                  <a:lnTo>
                    <a:pt x="28" y="186"/>
                  </a:lnTo>
                  <a:lnTo>
                    <a:pt x="32" y="183"/>
                  </a:lnTo>
                  <a:lnTo>
                    <a:pt x="35" y="180"/>
                  </a:lnTo>
                  <a:lnTo>
                    <a:pt x="38" y="177"/>
                  </a:lnTo>
                  <a:lnTo>
                    <a:pt x="39" y="173"/>
                  </a:lnTo>
                  <a:lnTo>
                    <a:pt x="41" y="170"/>
                  </a:lnTo>
                  <a:lnTo>
                    <a:pt x="39" y="160"/>
                  </a:lnTo>
                  <a:lnTo>
                    <a:pt x="38" y="152"/>
                  </a:lnTo>
                  <a:lnTo>
                    <a:pt x="34" y="143"/>
                  </a:lnTo>
                  <a:lnTo>
                    <a:pt x="29" y="130"/>
                  </a:lnTo>
                  <a:lnTo>
                    <a:pt x="0" y="55"/>
                  </a:lnTo>
                  <a:lnTo>
                    <a:pt x="19" y="55"/>
                  </a:lnTo>
                  <a:lnTo>
                    <a:pt x="51" y="139"/>
                  </a:lnTo>
                  <a:lnTo>
                    <a:pt x="80" y="55"/>
                  </a:lnTo>
                  <a:lnTo>
                    <a:pt x="100" y="55"/>
                  </a:lnTo>
                  <a:lnTo>
                    <a:pt x="54" y="182"/>
                  </a:lnTo>
                  <a:close/>
                  <a:moveTo>
                    <a:pt x="75" y="0"/>
                  </a:moveTo>
                  <a:lnTo>
                    <a:pt x="52" y="33"/>
                  </a:lnTo>
                  <a:lnTo>
                    <a:pt x="38" y="33"/>
                  </a:lnTo>
                  <a:lnTo>
                    <a:pt x="5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1" name="Freeform 132"/>
            <p:cNvSpPr>
              <a:spLocks/>
            </p:cNvSpPr>
            <p:nvPr userDrawn="1"/>
          </p:nvSpPr>
          <p:spPr bwMode="auto">
            <a:xfrm>
              <a:off x="3370263" y="958850"/>
              <a:ext cx="52388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6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2" name="Freeform 133"/>
            <p:cNvSpPr>
              <a:spLocks noEditPoints="1"/>
            </p:cNvSpPr>
            <p:nvPr userDrawn="1"/>
          </p:nvSpPr>
          <p:spPr bwMode="auto">
            <a:xfrm>
              <a:off x="3425825" y="958850"/>
              <a:ext cx="52388" cy="58737"/>
            </a:xfrm>
            <a:custGeom>
              <a:avLst/>
              <a:gdLst>
                <a:gd name="T0" fmla="*/ 1 w 98"/>
                <a:gd name="T1" fmla="*/ 43 h 112"/>
                <a:gd name="T2" fmla="*/ 8 w 98"/>
                <a:gd name="T3" fmla="*/ 23 h 112"/>
                <a:gd name="T4" fmla="*/ 21 w 98"/>
                <a:gd name="T5" fmla="*/ 8 h 112"/>
                <a:gd name="T6" fmla="*/ 39 w 98"/>
                <a:gd name="T7" fmla="*/ 0 h 112"/>
                <a:gd name="T8" fmla="*/ 60 w 98"/>
                <a:gd name="T9" fmla="*/ 0 h 112"/>
                <a:gd name="T10" fmla="*/ 79 w 98"/>
                <a:gd name="T11" fmla="*/ 7 h 112"/>
                <a:gd name="T12" fmla="*/ 90 w 98"/>
                <a:gd name="T13" fmla="*/ 23 h 112"/>
                <a:gd name="T14" fmla="*/ 98 w 98"/>
                <a:gd name="T15" fmla="*/ 43 h 112"/>
                <a:gd name="T16" fmla="*/ 98 w 98"/>
                <a:gd name="T17" fmla="*/ 67 h 112"/>
                <a:gd name="T18" fmla="*/ 90 w 98"/>
                <a:gd name="T19" fmla="*/ 89 h 112"/>
                <a:gd name="T20" fmla="*/ 77 w 98"/>
                <a:gd name="T21" fmla="*/ 103 h 112"/>
                <a:gd name="T22" fmla="*/ 60 w 98"/>
                <a:gd name="T23" fmla="*/ 110 h 112"/>
                <a:gd name="T24" fmla="*/ 39 w 98"/>
                <a:gd name="T25" fmla="*/ 110 h 112"/>
                <a:gd name="T26" fmla="*/ 20 w 98"/>
                <a:gd name="T27" fmla="*/ 103 h 112"/>
                <a:gd name="T28" fmla="*/ 7 w 98"/>
                <a:gd name="T29" fmla="*/ 87 h 112"/>
                <a:gd name="T30" fmla="*/ 1 w 98"/>
                <a:gd name="T31" fmla="*/ 67 h 112"/>
                <a:gd name="T32" fmla="*/ 20 w 98"/>
                <a:gd name="T33" fmla="*/ 56 h 112"/>
                <a:gd name="T34" fmla="*/ 23 w 98"/>
                <a:gd name="T35" fmla="*/ 73 h 112"/>
                <a:gd name="T36" fmla="*/ 27 w 98"/>
                <a:gd name="T37" fmla="*/ 86 h 112"/>
                <a:gd name="T38" fmla="*/ 37 w 98"/>
                <a:gd name="T39" fmla="*/ 93 h 112"/>
                <a:gd name="T40" fmla="*/ 49 w 98"/>
                <a:gd name="T41" fmla="*/ 96 h 112"/>
                <a:gd name="T42" fmla="*/ 62 w 98"/>
                <a:gd name="T43" fmla="*/ 93 h 112"/>
                <a:gd name="T44" fmla="*/ 70 w 98"/>
                <a:gd name="T45" fmla="*/ 85 h 112"/>
                <a:gd name="T46" fmla="*/ 76 w 98"/>
                <a:gd name="T47" fmla="*/ 72 h 112"/>
                <a:gd name="T48" fmla="*/ 77 w 98"/>
                <a:gd name="T49" fmla="*/ 56 h 112"/>
                <a:gd name="T50" fmla="*/ 76 w 98"/>
                <a:gd name="T51" fmla="*/ 37 h 112"/>
                <a:gd name="T52" fmla="*/ 70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7 w 98"/>
                <a:gd name="T59" fmla="*/ 17 h 112"/>
                <a:gd name="T60" fmla="*/ 28 w 98"/>
                <a:gd name="T61" fmla="*/ 26 h 112"/>
                <a:gd name="T62" fmla="*/ 23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1" y="43"/>
                  </a:lnTo>
                  <a:lnTo>
                    <a:pt x="4" y="33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9" y="7"/>
                  </a:lnTo>
                  <a:lnTo>
                    <a:pt x="86" y="14"/>
                  </a:lnTo>
                  <a:lnTo>
                    <a:pt x="90" y="23"/>
                  </a:lnTo>
                  <a:lnTo>
                    <a:pt x="95" y="31"/>
                  </a:lnTo>
                  <a:lnTo>
                    <a:pt x="98" y="43"/>
                  </a:lnTo>
                  <a:lnTo>
                    <a:pt x="98" y="56"/>
                  </a:lnTo>
                  <a:lnTo>
                    <a:pt x="98" y="67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6"/>
                  </a:lnTo>
                  <a:lnTo>
                    <a:pt x="77" y="103"/>
                  </a:lnTo>
                  <a:lnTo>
                    <a:pt x="70" y="108"/>
                  </a:lnTo>
                  <a:lnTo>
                    <a:pt x="60" y="110"/>
                  </a:lnTo>
                  <a:lnTo>
                    <a:pt x="49" y="112"/>
                  </a:lnTo>
                  <a:lnTo>
                    <a:pt x="39" y="110"/>
                  </a:lnTo>
                  <a:lnTo>
                    <a:pt x="28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7" y="87"/>
                  </a:lnTo>
                  <a:lnTo>
                    <a:pt x="4" y="79"/>
                  </a:lnTo>
                  <a:lnTo>
                    <a:pt x="1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4"/>
                  </a:lnTo>
                  <a:lnTo>
                    <a:pt x="23" y="73"/>
                  </a:lnTo>
                  <a:lnTo>
                    <a:pt x="24" y="80"/>
                  </a:lnTo>
                  <a:lnTo>
                    <a:pt x="27" y="86"/>
                  </a:lnTo>
                  <a:lnTo>
                    <a:pt x="31" y="90"/>
                  </a:lnTo>
                  <a:lnTo>
                    <a:pt x="37" y="93"/>
                  </a:lnTo>
                  <a:lnTo>
                    <a:pt x="43" y="95"/>
                  </a:lnTo>
                  <a:lnTo>
                    <a:pt x="49" y="96"/>
                  </a:lnTo>
                  <a:lnTo>
                    <a:pt x="56" y="95"/>
                  </a:lnTo>
                  <a:lnTo>
                    <a:pt x="62" y="93"/>
                  </a:lnTo>
                  <a:lnTo>
                    <a:pt x="66" y="90"/>
                  </a:lnTo>
                  <a:lnTo>
                    <a:pt x="70" y="85"/>
                  </a:lnTo>
                  <a:lnTo>
                    <a:pt x="73" y="79"/>
                  </a:lnTo>
                  <a:lnTo>
                    <a:pt x="76" y="72"/>
                  </a:lnTo>
                  <a:lnTo>
                    <a:pt x="77" y="64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0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3" y="21"/>
                  </a:lnTo>
                  <a:lnTo>
                    <a:pt x="28" y="26"/>
                  </a:lnTo>
                  <a:lnTo>
                    <a:pt x="24" y="31"/>
                  </a:lnTo>
                  <a:lnTo>
                    <a:pt x="23" y="38"/>
                  </a:lnTo>
                  <a:lnTo>
                    <a:pt x="21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" name="Freeform 134"/>
            <p:cNvSpPr>
              <a:spLocks noEditPoints="1"/>
            </p:cNvSpPr>
            <p:nvPr userDrawn="1"/>
          </p:nvSpPr>
          <p:spPr bwMode="auto">
            <a:xfrm>
              <a:off x="3481388" y="938213"/>
              <a:ext cx="30163" cy="100012"/>
            </a:xfrm>
            <a:custGeom>
              <a:avLst/>
              <a:gdLst>
                <a:gd name="T0" fmla="*/ 42 w 55"/>
                <a:gd name="T1" fmla="*/ 0 h 191"/>
                <a:gd name="T2" fmla="*/ 47 w 55"/>
                <a:gd name="T3" fmla="*/ 0 h 191"/>
                <a:gd name="T4" fmla="*/ 50 w 55"/>
                <a:gd name="T5" fmla="*/ 3 h 191"/>
                <a:gd name="T6" fmla="*/ 53 w 55"/>
                <a:gd name="T7" fmla="*/ 7 h 191"/>
                <a:gd name="T8" fmla="*/ 55 w 55"/>
                <a:gd name="T9" fmla="*/ 11 h 191"/>
                <a:gd name="T10" fmla="*/ 53 w 55"/>
                <a:gd name="T11" fmla="*/ 16 h 191"/>
                <a:gd name="T12" fmla="*/ 50 w 55"/>
                <a:gd name="T13" fmla="*/ 20 h 191"/>
                <a:gd name="T14" fmla="*/ 47 w 55"/>
                <a:gd name="T15" fmla="*/ 21 h 191"/>
                <a:gd name="T16" fmla="*/ 42 w 55"/>
                <a:gd name="T17" fmla="*/ 23 h 191"/>
                <a:gd name="T18" fmla="*/ 37 w 55"/>
                <a:gd name="T19" fmla="*/ 21 h 191"/>
                <a:gd name="T20" fmla="*/ 33 w 55"/>
                <a:gd name="T21" fmla="*/ 20 h 191"/>
                <a:gd name="T22" fmla="*/ 32 w 55"/>
                <a:gd name="T23" fmla="*/ 16 h 191"/>
                <a:gd name="T24" fmla="*/ 30 w 55"/>
                <a:gd name="T25" fmla="*/ 11 h 191"/>
                <a:gd name="T26" fmla="*/ 32 w 55"/>
                <a:gd name="T27" fmla="*/ 7 h 191"/>
                <a:gd name="T28" fmla="*/ 33 w 55"/>
                <a:gd name="T29" fmla="*/ 3 h 191"/>
                <a:gd name="T30" fmla="*/ 37 w 55"/>
                <a:gd name="T31" fmla="*/ 0 h 191"/>
                <a:gd name="T32" fmla="*/ 42 w 55"/>
                <a:gd name="T33" fmla="*/ 0 h 191"/>
                <a:gd name="T34" fmla="*/ 0 w 55"/>
                <a:gd name="T35" fmla="*/ 191 h 191"/>
                <a:gd name="T36" fmla="*/ 0 w 55"/>
                <a:gd name="T37" fmla="*/ 174 h 191"/>
                <a:gd name="T38" fmla="*/ 10 w 55"/>
                <a:gd name="T39" fmla="*/ 174 h 191"/>
                <a:gd name="T40" fmla="*/ 17 w 55"/>
                <a:gd name="T41" fmla="*/ 173 h 191"/>
                <a:gd name="T42" fmla="*/ 23 w 55"/>
                <a:gd name="T43" fmla="*/ 171 h 191"/>
                <a:gd name="T44" fmla="*/ 27 w 55"/>
                <a:gd name="T45" fmla="*/ 168 h 191"/>
                <a:gd name="T46" fmla="*/ 32 w 55"/>
                <a:gd name="T47" fmla="*/ 164 h 191"/>
                <a:gd name="T48" fmla="*/ 33 w 55"/>
                <a:gd name="T49" fmla="*/ 160 h 191"/>
                <a:gd name="T50" fmla="*/ 34 w 55"/>
                <a:gd name="T51" fmla="*/ 154 h 191"/>
                <a:gd name="T52" fmla="*/ 34 w 55"/>
                <a:gd name="T53" fmla="*/ 148 h 191"/>
                <a:gd name="T54" fmla="*/ 34 w 55"/>
                <a:gd name="T55" fmla="*/ 56 h 191"/>
                <a:gd name="T56" fmla="*/ 13 w 55"/>
                <a:gd name="T57" fmla="*/ 56 h 191"/>
                <a:gd name="T58" fmla="*/ 13 w 55"/>
                <a:gd name="T59" fmla="*/ 40 h 191"/>
                <a:gd name="T60" fmla="*/ 55 w 55"/>
                <a:gd name="T61" fmla="*/ 40 h 191"/>
                <a:gd name="T62" fmla="*/ 55 w 55"/>
                <a:gd name="T63" fmla="*/ 148 h 191"/>
                <a:gd name="T64" fmla="*/ 53 w 55"/>
                <a:gd name="T65" fmla="*/ 158 h 191"/>
                <a:gd name="T66" fmla="*/ 52 w 55"/>
                <a:gd name="T67" fmla="*/ 167 h 191"/>
                <a:gd name="T68" fmla="*/ 47 w 55"/>
                <a:gd name="T69" fmla="*/ 174 h 191"/>
                <a:gd name="T70" fmla="*/ 42 w 55"/>
                <a:gd name="T71" fmla="*/ 181 h 191"/>
                <a:gd name="T72" fmla="*/ 33 w 55"/>
                <a:gd name="T73" fmla="*/ 185 h 191"/>
                <a:gd name="T74" fmla="*/ 24 w 55"/>
                <a:gd name="T75" fmla="*/ 188 h 191"/>
                <a:gd name="T76" fmla="*/ 13 w 55"/>
                <a:gd name="T77" fmla="*/ 190 h 191"/>
                <a:gd name="T78" fmla="*/ 0 w 55"/>
                <a:gd name="T7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91">
                  <a:moveTo>
                    <a:pt x="42" y="0"/>
                  </a:moveTo>
                  <a:lnTo>
                    <a:pt x="47" y="0"/>
                  </a:lnTo>
                  <a:lnTo>
                    <a:pt x="50" y="3"/>
                  </a:lnTo>
                  <a:lnTo>
                    <a:pt x="53" y="7"/>
                  </a:lnTo>
                  <a:lnTo>
                    <a:pt x="55" y="11"/>
                  </a:lnTo>
                  <a:lnTo>
                    <a:pt x="53" y="16"/>
                  </a:lnTo>
                  <a:lnTo>
                    <a:pt x="50" y="20"/>
                  </a:lnTo>
                  <a:lnTo>
                    <a:pt x="47" y="21"/>
                  </a:lnTo>
                  <a:lnTo>
                    <a:pt x="42" y="23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0" y="11"/>
                  </a:lnTo>
                  <a:lnTo>
                    <a:pt x="32" y="7"/>
                  </a:lnTo>
                  <a:lnTo>
                    <a:pt x="33" y="3"/>
                  </a:lnTo>
                  <a:lnTo>
                    <a:pt x="37" y="0"/>
                  </a:lnTo>
                  <a:lnTo>
                    <a:pt x="42" y="0"/>
                  </a:lnTo>
                  <a:close/>
                  <a:moveTo>
                    <a:pt x="0" y="191"/>
                  </a:moveTo>
                  <a:lnTo>
                    <a:pt x="0" y="174"/>
                  </a:lnTo>
                  <a:lnTo>
                    <a:pt x="10" y="174"/>
                  </a:lnTo>
                  <a:lnTo>
                    <a:pt x="17" y="173"/>
                  </a:lnTo>
                  <a:lnTo>
                    <a:pt x="23" y="171"/>
                  </a:lnTo>
                  <a:lnTo>
                    <a:pt x="27" y="168"/>
                  </a:lnTo>
                  <a:lnTo>
                    <a:pt x="32" y="164"/>
                  </a:lnTo>
                  <a:lnTo>
                    <a:pt x="33" y="160"/>
                  </a:lnTo>
                  <a:lnTo>
                    <a:pt x="34" y="154"/>
                  </a:lnTo>
                  <a:lnTo>
                    <a:pt x="34" y="148"/>
                  </a:lnTo>
                  <a:lnTo>
                    <a:pt x="34" y="56"/>
                  </a:lnTo>
                  <a:lnTo>
                    <a:pt x="13" y="56"/>
                  </a:lnTo>
                  <a:lnTo>
                    <a:pt x="13" y="40"/>
                  </a:lnTo>
                  <a:lnTo>
                    <a:pt x="55" y="40"/>
                  </a:lnTo>
                  <a:lnTo>
                    <a:pt x="55" y="148"/>
                  </a:lnTo>
                  <a:lnTo>
                    <a:pt x="53" y="158"/>
                  </a:lnTo>
                  <a:lnTo>
                    <a:pt x="52" y="167"/>
                  </a:lnTo>
                  <a:lnTo>
                    <a:pt x="47" y="174"/>
                  </a:lnTo>
                  <a:lnTo>
                    <a:pt x="42" y="181"/>
                  </a:lnTo>
                  <a:lnTo>
                    <a:pt x="33" y="185"/>
                  </a:lnTo>
                  <a:lnTo>
                    <a:pt x="24" y="188"/>
                  </a:lnTo>
                  <a:lnTo>
                    <a:pt x="13" y="19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4" name="Freeform 135"/>
            <p:cNvSpPr>
              <a:spLocks noEditPoints="1"/>
            </p:cNvSpPr>
            <p:nvPr userDrawn="1"/>
          </p:nvSpPr>
          <p:spPr bwMode="auto">
            <a:xfrm>
              <a:off x="3543300" y="958850"/>
              <a:ext cx="49213" cy="58737"/>
            </a:xfrm>
            <a:custGeom>
              <a:avLst/>
              <a:gdLst>
                <a:gd name="T0" fmla="*/ 61 w 94"/>
                <a:gd name="T1" fmla="*/ 103 h 112"/>
                <a:gd name="T2" fmla="*/ 43 w 94"/>
                <a:gd name="T3" fmla="*/ 110 h 112"/>
                <a:gd name="T4" fmla="*/ 26 w 94"/>
                <a:gd name="T5" fmla="*/ 110 h 112"/>
                <a:gd name="T6" fmla="*/ 15 w 94"/>
                <a:gd name="T7" fmla="*/ 106 h 112"/>
                <a:gd name="T8" fmla="*/ 6 w 94"/>
                <a:gd name="T9" fmla="*/ 98 h 112"/>
                <a:gd name="T10" fmla="*/ 0 w 94"/>
                <a:gd name="T11" fmla="*/ 86 h 112"/>
                <a:gd name="T12" fmla="*/ 2 w 94"/>
                <a:gd name="T13" fmla="*/ 72 h 112"/>
                <a:gd name="T14" fmla="*/ 9 w 94"/>
                <a:gd name="T15" fmla="*/ 57 h 112"/>
                <a:gd name="T16" fmla="*/ 22 w 94"/>
                <a:gd name="T17" fmla="*/ 46 h 112"/>
                <a:gd name="T18" fmla="*/ 41 w 94"/>
                <a:gd name="T19" fmla="*/ 41 h 112"/>
                <a:gd name="T20" fmla="*/ 58 w 94"/>
                <a:gd name="T21" fmla="*/ 40 h 112"/>
                <a:gd name="T22" fmla="*/ 65 w 94"/>
                <a:gd name="T23" fmla="*/ 37 h 112"/>
                <a:gd name="T24" fmla="*/ 62 w 94"/>
                <a:gd name="T25" fmla="*/ 27 h 112"/>
                <a:gd name="T26" fmla="*/ 56 w 94"/>
                <a:gd name="T27" fmla="*/ 20 h 112"/>
                <a:gd name="T28" fmla="*/ 48 w 94"/>
                <a:gd name="T29" fmla="*/ 17 h 112"/>
                <a:gd name="T30" fmla="*/ 33 w 94"/>
                <a:gd name="T31" fmla="*/ 17 h 112"/>
                <a:gd name="T32" fmla="*/ 19 w 94"/>
                <a:gd name="T33" fmla="*/ 21 h 112"/>
                <a:gd name="T34" fmla="*/ 6 w 94"/>
                <a:gd name="T35" fmla="*/ 10 h 112"/>
                <a:gd name="T36" fmla="*/ 22 w 94"/>
                <a:gd name="T37" fmla="*/ 2 h 112"/>
                <a:gd name="T38" fmla="*/ 39 w 94"/>
                <a:gd name="T39" fmla="*/ 0 h 112"/>
                <a:gd name="T40" fmla="*/ 61 w 94"/>
                <a:gd name="T41" fmla="*/ 1 h 112"/>
                <a:gd name="T42" fmla="*/ 74 w 94"/>
                <a:gd name="T43" fmla="*/ 10 h 112"/>
                <a:gd name="T44" fmla="*/ 82 w 94"/>
                <a:gd name="T45" fmla="*/ 24 h 112"/>
                <a:gd name="T46" fmla="*/ 85 w 94"/>
                <a:gd name="T47" fmla="*/ 44 h 112"/>
                <a:gd name="T48" fmla="*/ 85 w 94"/>
                <a:gd name="T49" fmla="*/ 89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8 h 112"/>
                <a:gd name="T56" fmla="*/ 68 w 94"/>
                <a:gd name="T57" fmla="*/ 98 h 112"/>
                <a:gd name="T58" fmla="*/ 58 w 94"/>
                <a:gd name="T59" fmla="*/ 54 h 112"/>
                <a:gd name="T60" fmla="*/ 46 w 94"/>
                <a:gd name="T61" fmla="*/ 54 h 112"/>
                <a:gd name="T62" fmla="*/ 33 w 94"/>
                <a:gd name="T63" fmla="*/ 59 h 112"/>
                <a:gd name="T64" fmla="*/ 25 w 94"/>
                <a:gd name="T65" fmla="*/ 66 h 112"/>
                <a:gd name="T66" fmla="*/ 20 w 94"/>
                <a:gd name="T67" fmla="*/ 74 h 112"/>
                <a:gd name="T68" fmla="*/ 20 w 94"/>
                <a:gd name="T69" fmla="*/ 83 h 112"/>
                <a:gd name="T70" fmla="*/ 22 w 94"/>
                <a:gd name="T71" fmla="*/ 90 h 112"/>
                <a:gd name="T72" fmla="*/ 30 w 94"/>
                <a:gd name="T73" fmla="*/ 95 h 112"/>
                <a:gd name="T74" fmla="*/ 46 w 94"/>
                <a:gd name="T75" fmla="*/ 96 h 112"/>
                <a:gd name="T76" fmla="*/ 59 w 94"/>
                <a:gd name="T77" fmla="*/ 89 h 112"/>
                <a:gd name="T78" fmla="*/ 65 w 94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3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0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2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2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2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8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6" y="54"/>
                  </a:lnTo>
                  <a:lnTo>
                    <a:pt x="39" y="56"/>
                  </a:lnTo>
                  <a:lnTo>
                    <a:pt x="33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9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6" y="96"/>
                  </a:lnTo>
                  <a:lnTo>
                    <a:pt x="54" y="93"/>
                  </a:lnTo>
                  <a:lnTo>
                    <a:pt x="59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5" name="Freeform 136"/>
            <p:cNvSpPr>
              <a:spLocks/>
            </p:cNvSpPr>
            <p:nvPr userDrawn="1"/>
          </p:nvSpPr>
          <p:spPr bwMode="auto">
            <a:xfrm>
              <a:off x="3630613" y="958850"/>
              <a:ext cx="50800" cy="58737"/>
            </a:xfrm>
            <a:custGeom>
              <a:avLst/>
              <a:gdLst>
                <a:gd name="T0" fmla="*/ 50 w 98"/>
                <a:gd name="T1" fmla="*/ 111 h 111"/>
                <a:gd name="T2" fmla="*/ 46 w 98"/>
                <a:gd name="T3" fmla="*/ 111 h 111"/>
                <a:gd name="T4" fmla="*/ 0 w 98"/>
                <a:gd name="T5" fmla="*/ 0 h 111"/>
                <a:gd name="T6" fmla="*/ 20 w 98"/>
                <a:gd name="T7" fmla="*/ 0 h 111"/>
                <a:gd name="T8" fmla="*/ 49 w 98"/>
                <a:gd name="T9" fmla="*/ 76 h 111"/>
                <a:gd name="T10" fmla="*/ 77 w 98"/>
                <a:gd name="T11" fmla="*/ 0 h 111"/>
                <a:gd name="T12" fmla="*/ 98 w 98"/>
                <a:gd name="T13" fmla="*/ 0 h 111"/>
                <a:gd name="T14" fmla="*/ 50 w 9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1">
                  <a:moveTo>
                    <a:pt x="50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7" y="0"/>
                  </a:lnTo>
                  <a:lnTo>
                    <a:pt x="98" y="0"/>
                  </a:lnTo>
                  <a:lnTo>
                    <a:pt x="5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6" name="Freeform 137"/>
            <p:cNvSpPr>
              <a:spLocks/>
            </p:cNvSpPr>
            <p:nvPr userDrawn="1"/>
          </p:nvSpPr>
          <p:spPr bwMode="auto">
            <a:xfrm>
              <a:off x="3684588" y="958850"/>
              <a:ext cx="47625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7" name="Freeform 138"/>
            <p:cNvSpPr>
              <a:spLocks noEditPoints="1"/>
            </p:cNvSpPr>
            <p:nvPr userDrawn="1"/>
          </p:nvSpPr>
          <p:spPr bwMode="auto">
            <a:xfrm>
              <a:off x="3736975" y="935038"/>
              <a:ext cx="50800" cy="82550"/>
            </a:xfrm>
            <a:custGeom>
              <a:avLst/>
              <a:gdLst>
                <a:gd name="T0" fmla="*/ 75 w 95"/>
                <a:gd name="T1" fmla="*/ 153 h 156"/>
                <a:gd name="T2" fmla="*/ 75 w 95"/>
                <a:gd name="T3" fmla="*/ 146 h 156"/>
                <a:gd name="T4" fmla="*/ 69 w 95"/>
                <a:gd name="T5" fmla="*/ 150 h 156"/>
                <a:gd name="T6" fmla="*/ 63 w 95"/>
                <a:gd name="T7" fmla="*/ 153 h 156"/>
                <a:gd name="T8" fmla="*/ 55 w 95"/>
                <a:gd name="T9" fmla="*/ 154 h 156"/>
                <a:gd name="T10" fmla="*/ 46 w 95"/>
                <a:gd name="T11" fmla="*/ 156 h 156"/>
                <a:gd name="T12" fmla="*/ 36 w 95"/>
                <a:gd name="T13" fmla="*/ 154 h 156"/>
                <a:gd name="T14" fmla="*/ 27 w 95"/>
                <a:gd name="T15" fmla="*/ 152 h 156"/>
                <a:gd name="T16" fmla="*/ 20 w 95"/>
                <a:gd name="T17" fmla="*/ 147 h 156"/>
                <a:gd name="T18" fmla="*/ 13 w 95"/>
                <a:gd name="T19" fmla="*/ 142 h 156"/>
                <a:gd name="T20" fmla="*/ 7 w 95"/>
                <a:gd name="T21" fmla="*/ 133 h 156"/>
                <a:gd name="T22" fmla="*/ 4 w 95"/>
                <a:gd name="T23" fmla="*/ 124 h 156"/>
                <a:gd name="T24" fmla="*/ 1 w 95"/>
                <a:gd name="T25" fmla="*/ 114 h 156"/>
                <a:gd name="T26" fmla="*/ 0 w 95"/>
                <a:gd name="T27" fmla="*/ 103 h 156"/>
                <a:gd name="T28" fmla="*/ 1 w 95"/>
                <a:gd name="T29" fmla="*/ 90 h 156"/>
                <a:gd name="T30" fmla="*/ 4 w 95"/>
                <a:gd name="T31" fmla="*/ 80 h 156"/>
                <a:gd name="T32" fmla="*/ 8 w 95"/>
                <a:gd name="T33" fmla="*/ 70 h 156"/>
                <a:gd name="T34" fmla="*/ 14 w 95"/>
                <a:gd name="T35" fmla="*/ 61 h 156"/>
                <a:gd name="T36" fmla="*/ 23 w 95"/>
                <a:gd name="T37" fmla="*/ 52 h 156"/>
                <a:gd name="T38" fmla="*/ 32 w 95"/>
                <a:gd name="T39" fmla="*/ 48 h 156"/>
                <a:gd name="T40" fmla="*/ 40 w 95"/>
                <a:gd name="T41" fmla="*/ 44 h 156"/>
                <a:gd name="T42" fmla="*/ 50 w 95"/>
                <a:gd name="T43" fmla="*/ 44 h 156"/>
                <a:gd name="T44" fmla="*/ 57 w 95"/>
                <a:gd name="T45" fmla="*/ 44 h 156"/>
                <a:gd name="T46" fmla="*/ 65 w 95"/>
                <a:gd name="T47" fmla="*/ 45 h 156"/>
                <a:gd name="T48" fmla="*/ 70 w 95"/>
                <a:gd name="T49" fmla="*/ 48 h 156"/>
                <a:gd name="T50" fmla="*/ 75 w 95"/>
                <a:gd name="T51" fmla="*/ 51 h 156"/>
                <a:gd name="T52" fmla="*/ 75 w 95"/>
                <a:gd name="T53" fmla="*/ 0 h 156"/>
                <a:gd name="T54" fmla="*/ 95 w 95"/>
                <a:gd name="T55" fmla="*/ 0 h 156"/>
                <a:gd name="T56" fmla="*/ 95 w 95"/>
                <a:gd name="T57" fmla="*/ 153 h 156"/>
                <a:gd name="T58" fmla="*/ 75 w 95"/>
                <a:gd name="T59" fmla="*/ 153 h 156"/>
                <a:gd name="T60" fmla="*/ 75 w 95"/>
                <a:gd name="T61" fmla="*/ 70 h 156"/>
                <a:gd name="T62" fmla="*/ 72 w 95"/>
                <a:gd name="T63" fmla="*/ 65 h 156"/>
                <a:gd name="T64" fmla="*/ 66 w 95"/>
                <a:gd name="T65" fmla="*/ 62 h 156"/>
                <a:gd name="T66" fmla="*/ 62 w 95"/>
                <a:gd name="T67" fmla="*/ 59 h 156"/>
                <a:gd name="T68" fmla="*/ 55 w 95"/>
                <a:gd name="T69" fmla="*/ 59 h 156"/>
                <a:gd name="T70" fmla="*/ 47 w 95"/>
                <a:gd name="T71" fmla="*/ 59 h 156"/>
                <a:gd name="T72" fmla="*/ 42 w 95"/>
                <a:gd name="T73" fmla="*/ 62 h 156"/>
                <a:gd name="T74" fmla="*/ 36 w 95"/>
                <a:gd name="T75" fmla="*/ 65 h 156"/>
                <a:gd name="T76" fmla="*/ 30 w 95"/>
                <a:gd name="T77" fmla="*/ 71 h 156"/>
                <a:gd name="T78" fmla="*/ 26 w 95"/>
                <a:gd name="T79" fmla="*/ 77 h 156"/>
                <a:gd name="T80" fmla="*/ 23 w 95"/>
                <a:gd name="T81" fmla="*/ 84 h 156"/>
                <a:gd name="T82" fmla="*/ 21 w 95"/>
                <a:gd name="T83" fmla="*/ 91 h 156"/>
                <a:gd name="T84" fmla="*/ 20 w 95"/>
                <a:gd name="T85" fmla="*/ 100 h 156"/>
                <a:gd name="T86" fmla="*/ 21 w 95"/>
                <a:gd name="T87" fmla="*/ 110 h 156"/>
                <a:gd name="T88" fmla="*/ 23 w 95"/>
                <a:gd name="T89" fmla="*/ 117 h 156"/>
                <a:gd name="T90" fmla="*/ 26 w 95"/>
                <a:gd name="T91" fmla="*/ 124 h 156"/>
                <a:gd name="T92" fmla="*/ 30 w 95"/>
                <a:gd name="T93" fmla="*/ 130 h 156"/>
                <a:gd name="T94" fmla="*/ 34 w 95"/>
                <a:gd name="T95" fmla="*/ 134 h 156"/>
                <a:gd name="T96" fmla="*/ 40 w 95"/>
                <a:gd name="T97" fmla="*/ 137 h 156"/>
                <a:gd name="T98" fmla="*/ 47 w 95"/>
                <a:gd name="T99" fmla="*/ 139 h 156"/>
                <a:gd name="T100" fmla="*/ 56 w 95"/>
                <a:gd name="T101" fmla="*/ 140 h 156"/>
                <a:gd name="T102" fmla="*/ 62 w 95"/>
                <a:gd name="T103" fmla="*/ 139 h 156"/>
                <a:gd name="T104" fmla="*/ 68 w 95"/>
                <a:gd name="T105" fmla="*/ 137 h 156"/>
                <a:gd name="T106" fmla="*/ 72 w 95"/>
                <a:gd name="T107" fmla="*/ 133 h 156"/>
                <a:gd name="T108" fmla="*/ 75 w 95"/>
                <a:gd name="T109" fmla="*/ 130 h 156"/>
                <a:gd name="T110" fmla="*/ 75 w 95"/>
                <a:gd name="T111" fmla="*/ 7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6">
                  <a:moveTo>
                    <a:pt x="75" y="153"/>
                  </a:moveTo>
                  <a:lnTo>
                    <a:pt x="75" y="146"/>
                  </a:lnTo>
                  <a:lnTo>
                    <a:pt x="69" y="150"/>
                  </a:lnTo>
                  <a:lnTo>
                    <a:pt x="63" y="153"/>
                  </a:lnTo>
                  <a:lnTo>
                    <a:pt x="55" y="154"/>
                  </a:lnTo>
                  <a:lnTo>
                    <a:pt x="46" y="156"/>
                  </a:lnTo>
                  <a:lnTo>
                    <a:pt x="36" y="154"/>
                  </a:lnTo>
                  <a:lnTo>
                    <a:pt x="27" y="152"/>
                  </a:lnTo>
                  <a:lnTo>
                    <a:pt x="20" y="147"/>
                  </a:lnTo>
                  <a:lnTo>
                    <a:pt x="13" y="142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80"/>
                  </a:lnTo>
                  <a:lnTo>
                    <a:pt x="8" y="70"/>
                  </a:lnTo>
                  <a:lnTo>
                    <a:pt x="14" y="61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50" y="44"/>
                  </a:lnTo>
                  <a:lnTo>
                    <a:pt x="57" y="44"/>
                  </a:lnTo>
                  <a:lnTo>
                    <a:pt x="65" y="45"/>
                  </a:lnTo>
                  <a:lnTo>
                    <a:pt x="70" y="48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5" y="0"/>
                  </a:lnTo>
                  <a:lnTo>
                    <a:pt x="95" y="153"/>
                  </a:lnTo>
                  <a:lnTo>
                    <a:pt x="75" y="153"/>
                  </a:lnTo>
                  <a:close/>
                  <a:moveTo>
                    <a:pt x="75" y="70"/>
                  </a:moveTo>
                  <a:lnTo>
                    <a:pt x="72" y="65"/>
                  </a:lnTo>
                  <a:lnTo>
                    <a:pt x="66" y="62"/>
                  </a:lnTo>
                  <a:lnTo>
                    <a:pt x="62" y="59"/>
                  </a:lnTo>
                  <a:lnTo>
                    <a:pt x="55" y="59"/>
                  </a:lnTo>
                  <a:lnTo>
                    <a:pt x="47" y="59"/>
                  </a:lnTo>
                  <a:lnTo>
                    <a:pt x="42" y="62"/>
                  </a:lnTo>
                  <a:lnTo>
                    <a:pt x="36" y="65"/>
                  </a:lnTo>
                  <a:lnTo>
                    <a:pt x="30" y="71"/>
                  </a:lnTo>
                  <a:lnTo>
                    <a:pt x="26" y="77"/>
                  </a:lnTo>
                  <a:lnTo>
                    <a:pt x="23" y="84"/>
                  </a:lnTo>
                  <a:lnTo>
                    <a:pt x="21" y="91"/>
                  </a:lnTo>
                  <a:lnTo>
                    <a:pt x="20" y="100"/>
                  </a:lnTo>
                  <a:lnTo>
                    <a:pt x="21" y="110"/>
                  </a:lnTo>
                  <a:lnTo>
                    <a:pt x="23" y="117"/>
                  </a:lnTo>
                  <a:lnTo>
                    <a:pt x="26" y="124"/>
                  </a:lnTo>
                  <a:lnTo>
                    <a:pt x="30" y="130"/>
                  </a:lnTo>
                  <a:lnTo>
                    <a:pt x="34" y="134"/>
                  </a:lnTo>
                  <a:lnTo>
                    <a:pt x="40" y="137"/>
                  </a:lnTo>
                  <a:lnTo>
                    <a:pt x="47" y="139"/>
                  </a:lnTo>
                  <a:lnTo>
                    <a:pt x="56" y="140"/>
                  </a:lnTo>
                  <a:lnTo>
                    <a:pt x="62" y="139"/>
                  </a:lnTo>
                  <a:lnTo>
                    <a:pt x="68" y="137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8" name="Freeform 139"/>
            <p:cNvSpPr>
              <a:spLocks noEditPoints="1"/>
            </p:cNvSpPr>
            <p:nvPr userDrawn="1"/>
          </p:nvSpPr>
          <p:spPr bwMode="auto">
            <a:xfrm>
              <a:off x="3797300" y="928688"/>
              <a:ext cx="53975" cy="88900"/>
            </a:xfrm>
            <a:custGeom>
              <a:avLst/>
              <a:gdLst>
                <a:gd name="T0" fmla="*/ 20 w 101"/>
                <a:gd name="T1" fmla="*/ 112 h 167"/>
                <a:gd name="T2" fmla="*/ 23 w 101"/>
                <a:gd name="T3" fmla="*/ 129 h 167"/>
                <a:gd name="T4" fmla="*/ 30 w 101"/>
                <a:gd name="T5" fmla="*/ 141 h 167"/>
                <a:gd name="T6" fmla="*/ 42 w 101"/>
                <a:gd name="T7" fmla="*/ 148 h 167"/>
                <a:gd name="T8" fmla="*/ 55 w 101"/>
                <a:gd name="T9" fmla="*/ 151 h 167"/>
                <a:gd name="T10" fmla="*/ 69 w 101"/>
                <a:gd name="T11" fmla="*/ 148 h 167"/>
                <a:gd name="T12" fmla="*/ 82 w 101"/>
                <a:gd name="T13" fmla="*/ 141 h 167"/>
                <a:gd name="T14" fmla="*/ 85 w 101"/>
                <a:gd name="T15" fmla="*/ 158 h 167"/>
                <a:gd name="T16" fmla="*/ 65 w 101"/>
                <a:gd name="T17" fmla="*/ 165 h 167"/>
                <a:gd name="T18" fmla="*/ 40 w 101"/>
                <a:gd name="T19" fmla="*/ 165 h 167"/>
                <a:gd name="T20" fmla="*/ 23 w 101"/>
                <a:gd name="T21" fmla="*/ 158 h 167"/>
                <a:gd name="T22" fmla="*/ 8 w 101"/>
                <a:gd name="T23" fmla="*/ 144 h 167"/>
                <a:gd name="T24" fmla="*/ 1 w 101"/>
                <a:gd name="T25" fmla="*/ 124 h 167"/>
                <a:gd name="T26" fmla="*/ 1 w 101"/>
                <a:gd name="T27" fmla="*/ 99 h 167"/>
                <a:gd name="T28" fmla="*/ 8 w 101"/>
                <a:gd name="T29" fmla="*/ 78 h 167"/>
                <a:gd name="T30" fmla="*/ 24 w 101"/>
                <a:gd name="T31" fmla="*/ 62 h 167"/>
                <a:gd name="T32" fmla="*/ 42 w 101"/>
                <a:gd name="T33" fmla="*/ 55 h 167"/>
                <a:gd name="T34" fmla="*/ 62 w 101"/>
                <a:gd name="T35" fmla="*/ 55 h 167"/>
                <a:gd name="T36" fmla="*/ 80 w 101"/>
                <a:gd name="T37" fmla="*/ 62 h 167"/>
                <a:gd name="T38" fmla="*/ 93 w 101"/>
                <a:gd name="T39" fmla="*/ 73 h 167"/>
                <a:gd name="T40" fmla="*/ 99 w 101"/>
                <a:gd name="T41" fmla="*/ 91 h 167"/>
                <a:gd name="T42" fmla="*/ 99 w 101"/>
                <a:gd name="T43" fmla="*/ 106 h 167"/>
                <a:gd name="T44" fmla="*/ 52 w 101"/>
                <a:gd name="T45" fmla="*/ 70 h 167"/>
                <a:gd name="T46" fmla="*/ 40 w 101"/>
                <a:gd name="T47" fmla="*/ 72 h 167"/>
                <a:gd name="T48" fmla="*/ 30 w 101"/>
                <a:gd name="T49" fmla="*/ 79 h 167"/>
                <a:gd name="T50" fmla="*/ 24 w 101"/>
                <a:gd name="T51" fmla="*/ 88 h 167"/>
                <a:gd name="T52" fmla="*/ 20 w 101"/>
                <a:gd name="T53" fmla="*/ 98 h 167"/>
                <a:gd name="T54" fmla="*/ 80 w 101"/>
                <a:gd name="T55" fmla="*/ 92 h 167"/>
                <a:gd name="T56" fmla="*/ 76 w 101"/>
                <a:gd name="T57" fmla="*/ 83 h 167"/>
                <a:gd name="T58" fmla="*/ 69 w 101"/>
                <a:gd name="T59" fmla="*/ 75 h 167"/>
                <a:gd name="T60" fmla="*/ 59 w 101"/>
                <a:gd name="T61" fmla="*/ 70 h 167"/>
                <a:gd name="T62" fmla="*/ 85 w 101"/>
                <a:gd name="T63" fmla="*/ 0 h 167"/>
                <a:gd name="T64" fmla="*/ 43 w 101"/>
                <a:gd name="T65" fmla="*/ 34 h 167"/>
                <a:gd name="T66" fmla="*/ 31 w 101"/>
                <a:gd name="T67" fmla="*/ 0 h 167"/>
                <a:gd name="T68" fmla="*/ 66 w 101"/>
                <a:gd name="T6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67">
                  <a:moveTo>
                    <a:pt x="98" y="112"/>
                  </a:moveTo>
                  <a:lnTo>
                    <a:pt x="20" y="112"/>
                  </a:lnTo>
                  <a:lnTo>
                    <a:pt x="21" y="121"/>
                  </a:lnTo>
                  <a:lnTo>
                    <a:pt x="23" y="129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6" y="145"/>
                  </a:lnTo>
                  <a:lnTo>
                    <a:pt x="42" y="148"/>
                  </a:lnTo>
                  <a:lnTo>
                    <a:pt x="47" y="150"/>
                  </a:lnTo>
                  <a:lnTo>
                    <a:pt x="55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6" y="145"/>
                  </a:lnTo>
                  <a:lnTo>
                    <a:pt x="82" y="141"/>
                  </a:lnTo>
                  <a:lnTo>
                    <a:pt x="91" y="154"/>
                  </a:lnTo>
                  <a:lnTo>
                    <a:pt x="85" y="158"/>
                  </a:lnTo>
                  <a:lnTo>
                    <a:pt x="76" y="163"/>
                  </a:lnTo>
                  <a:lnTo>
                    <a:pt x="65" y="165"/>
                  </a:lnTo>
                  <a:lnTo>
                    <a:pt x="50" y="167"/>
                  </a:lnTo>
                  <a:lnTo>
                    <a:pt x="40" y="165"/>
                  </a:lnTo>
                  <a:lnTo>
                    <a:pt x="31" y="163"/>
                  </a:lnTo>
                  <a:lnTo>
                    <a:pt x="23" y="158"/>
                  </a:lnTo>
                  <a:lnTo>
                    <a:pt x="16" y="153"/>
                  </a:lnTo>
                  <a:lnTo>
                    <a:pt x="8" y="144"/>
                  </a:lnTo>
                  <a:lnTo>
                    <a:pt x="4" y="135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4" y="88"/>
                  </a:lnTo>
                  <a:lnTo>
                    <a:pt x="8" y="78"/>
                  </a:lnTo>
                  <a:lnTo>
                    <a:pt x="16" y="69"/>
                  </a:lnTo>
                  <a:lnTo>
                    <a:pt x="24" y="62"/>
                  </a:lnTo>
                  <a:lnTo>
                    <a:pt x="31" y="57"/>
                  </a:lnTo>
                  <a:lnTo>
                    <a:pt x="42" y="55"/>
                  </a:lnTo>
                  <a:lnTo>
                    <a:pt x="50" y="55"/>
                  </a:lnTo>
                  <a:lnTo>
                    <a:pt x="62" y="55"/>
                  </a:lnTo>
                  <a:lnTo>
                    <a:pt x="72" y="57"/>
                  </a:lnTo>
                  <a:lnTo>
                    <a:pt x="80" y="62"/>
                  </a:lnTo>
                  <a:lnTo>
                    <a:pt x="88" y="68"/>
                  </a:lnTo>
                  <a:lnTo>
                    <a:pt x="93" y="73"/>
                  </a:lnTo>
                  <a:lnTo>
                    <a:pt x="96" y="82"/>
                  </a:lnTo>
                  <a:lnTo>
                    <a:pt x="99" y="91"/>
                  </a:lnTo>
                  <a:lnTo>
                    <a:pt x="101" y="101"/>
                  </a:lnTo>
                  <a:lnTo>
                    <a:pt x="99" y="106"/>
                  </a:lnTo>
                  <a:lnTo>
                    <a:pt x="98" y="112"/>
                  </a:lnTo>
                  <a:close/>
                  <a:moveTo>
                    <a:pt x="52" y="70"/>
                  </a:moveTo>
                  <a:lnTo>
                    <a:pt x="46" y="70"/>
                  </a:lnTo>
                  <a:lnTo>
                    <a:pt x="40" y="72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6" y="83"/>
                  </a:lnTo>
                  <a:lnTo>
                    <a:pt x="24" y="88"/>
                  </a:lnTo>
                  <a:lnTo>
                    <a:pt x="21" y="92"/>
                  </a:lnTo>
                  <a:lnTo>
                    <a:pt x="20" y="98"/>
                  </a:lnTo>
                  <a:lnTo>
                    <a:pt x="80" y="98"/>
                  </a:lnTo>
                  <a:lnTo>
                    <a:pt x="80" y="92"/>
                  </a:lnTo>
                  <a:lnTo>
                    <a:pt x="79" y="88"/>
                  </a:lnTo>
                  <a:lnTo>
                    <a:pt x="76" y="83"/>
                  </a:lnTo>
                  <a:lnTo>
                    <a:pt x="73" y="79"/>
                  </a:lnTo>
                  <a:lnTo>
                    <a:pt x="69" y="75"/>
                  </a:lnTo>
                  <a:lnTo>
                    <a:pt x="65" y="72"/>
                  </a:lnTo>
                  <a:lnTo>
                    <a:pt x="59" y="70"/>
                  </a:lnTo>
                  <a:lnTo>
                    <a:pt x="52" y="70"/>
                  </a:lnTo>
                  <a:close/>
                  <a:moveTo>
                    <a:pt x="85" y="0"/>
                  </a:moveTo>
                  <a:lnTo>
                    <a:pt x="55" y="34"/>
                  </a:lnTo>
                  <a:lnTo>
                    <a:pt x="43" y="34"/>
                  </a:lnTo>
                  <a:lnTo>
                    <a:pt x="13" y="0"/>
                  </a:lnTo>
                  <a:lnTo>
                    <a:pt x="31" y="0"/>
                  </a:lnTo>
                  <a:lnTo>
                    <a:pt x="49" y="20"/>
                  </a:lnTo>
                  <a:lnTo>
                    <a:pt x="6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9" name="Freeform 140"/>
            <p:cNvSpPr>
              <a:spLocks/>
            </p:cNvSpPr>
            <p:nvPr userDrawn="1"/>
          </p:nvSpPr>
          <p:spPr bwMode="auto">
            <a:xfrm>
              <a:off x="3862388" y="935038"/>
              <a:ext cx="19050" cy="82550"/>
            </a:xfrm>
            <a:custGeom>
              <a:avLst/>
              <a:gdLst>
                <a:gd name="T0" fmla="*/ 0 w 37"/>
                <a:gd name="T1" fmla="*/ 123 h 156"/>
                <a:gd name="T2" fmla="*/ 0 w 37"/>
                <a:gd name="T3" fmla="*/ 0 h 156"/>
                <a:gd name="T4" fmla="*/ 19 w 37"/>
                <a:gd name="T5" fmla="*/ 0 h 156"/>
                <a:gd name="T6" fmla="*/ 19 w 37"/>
                <a:gd name="T7" fmla="*/ 120 h 156"/>
                <a:gd name="T8" fmla="*/ 19 w 37"/>
                <a:gd name="T9" fmla="*/ 124 h 156"/>
                <a:gd name="T10" fmla="*/ 20 w 37"/>
                <a:gd name="T11" fmla="*/ 127 h 156"/>
                <a:gd name="T12" fmla="*/ 21 w 37"/>
                <a:gd name="T13" fmla="*/ 130 h 156"/>
                <a:gd name="T14" fmla="*/ 24 w 37"/>
                <a:gd name="T15" fmla="*/ 133 h 156"/>
                <a:gd name="T16" fmla="*/ 30 w 37"/>
                <a:gd name="T17" fmla="*/ 137 h 156"/>
                <a:gd name="T18" fmla="*/ 37 w 37"/>
                <a:gd name="T19" fmla="*/ 139 h 156"/>
                <a:gd name="T20" fmla="*/ 37 w 37"/>
                <a:gd name="T21" fmla="*/ 156 h 156"/>
                <a:gd name="T22" fmla="*/ 29 w 37"/>
                <a:gd name="T23" fmla="*/ 154 h 156"/>
                <a:gd name="T24" fmla="*/ 20 w 37"/>
                <a:gd name="T25" fmla="*/ 153 h 156"/>
                <a:gd name="T26" fmla="*/ 14 w 37"/>
                <a:gd name="T27" fmla="*/ 152 h 156"/>
                <a:gd name="T28" fmla="*/ 8 w 37"/>
                <a:gd name="T29" fmla="*/ 147 h 156"/>
                <a:gd name="T30" fmla="*/ 4 w 37"/>
                <a:gd name="T31" fmla="*/ 143 h 156"/>
                <a:gd name="T32" fmla="*/ 1 w 37"/>
                <a:gd name="T33" fmla="*/ 137 h 156"/>
                <a:gd name="T34" fmla="*/ 0 w 37"/>
                <a:gd name="T35" fmla="*/ 130 h 156"/>
                <a:gd name="T36" fmla="*/ 0 w 37"/>
                <a:gd name="T37" fmla="*/ 1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6">
                  <a:moveTo>
                    <a:pt x="0" y="123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20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1" y="130"/>
                  </a:lnTo>
                  <a:lnTo>
                    <a:pt x="24" y="133"/>
                  </a:lnTo>
                  <a:lnTo>
                    <a:pt x="30" y="137"/>
                  </a:lnTo>
                  <a:lnTo>
                    <a:pt x="37" y="139"/>
                  </a:lnTo>
                  <a:lnTo>
                    <a:pt x="37" y="156"/>
                  </a:lnTo>
                  <a:lnTo>
                    <a:pt x="29" y="154"/>
                  </a:lnTo>
                  <a:lnTo>
                    <a:pt x="20" y="153"/>
                  </a:lnTo>
                  <a:lnTo>
                    <a:pt x="14" y="152"/>
                  </a:lnTo>
                  <a:lnTo>
                    <a:pt x="8" y="147"/>
                  </a:lnTo>
                  <a:lnTo>
                    <a:pt x="4" y="143"/>
                  </a:lnTo>
                  <a:lnTo>
                    <a:pt x="1" y="137"/>
                  </a:lnTo>
                  <a:lnTo>
                    <a:pt x="0" y="13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0" name="Freeform 141"/>
            <p:cNvSpPr>
              <a:spLocks noEditPoints="1"/>
            </p:cNvSpPr>
            <p:nvPr userDrawn="1"/>
          </p:nvSpPr>
          <p:spPr bwMode="auto">
            <a:xfrm>
              <a:off x="3889375" y="930275"/>
              <a:ext cx="49213" cy="87312"/>
            </a:xfrm>
            <a:custGeom>
              <a:avLst/>
              <a:gdLst>
                <a:gd name="T0" fmla="*/ 59 w 92"/>
                <a:gd name="T1" fmla="*/ 157 h 166"/>
                <a:gd name="T2" fmla="*/ 42 w 92"/>
                <a:gd name="T3" fmla="*/ 164 h 166"/>
                <a:gd name="T4" fmla="*/ 25 w 92"/>
                <a:gd name="T5" fmla="*/ 164 h 166"/>
                <a:gd name="T6" fmla="*/ 13 w 92"/>
                <a:gd name="T7" fmla="*/ 160 h 166"/>
                <a:gd name="T8" fmla="*/ 4 w 92"/>
                <a:gd name="T9" fmla="*/ 152 h 166"/>
                <a:gd name="T10" fmla="*/ 0 w 92"/>
                <a:gd name="T11" fmla="*/ 140 h 166"/>
                <a:gd name="T12" fmla="*/ 0 w 92"/>
                <a:gd name="T13" fmla="*/ 126 h 166"/>
                <a:gd name="T14" fmla="*/ 7 w 92"/>
                <a:gd name="T15" fmla="*/ 111 h 166"/>
                <a:gd name="T16" fmla="*/ 22 w 92"/>
                <a:gd name="T17" fmla="*/ 100 h 166"/>
                <a:gd name="T18" fmla="*/ 41 w 92"/>
                <a:gd name="T19" fmla="*/ 95 h 166"/>
                <a:gd name="T20" fmla="*/ 58 w 92"/>
                <a:gd name="T21" fmla="*/ 94 h 166"/>
                <a:gd name="T22" fmla="*/ 64 w 92"/>
                <a:gd name="T23" fmla="*/ 91 h 166"/>
                <a:gd name="T24" fmla="*/ 61 w 92"/>
                <a:gd name="T25" fmla="*/ 81 h 166"/>
                <a:gd name="T26" fmla="*/ 55 w 92"/>
                <a:gd name="T27" fmla="*/ 74 h 166"/>
                <a:gd name="T28" fmla="*/ 46 w 92"/>
                <a:gd name="T29" fmla="*/ 71 h 166"/>
                <a:gd name="T30" fmla="*/ 32 w 92"/>
                <a:gd name="T31" fmla="*/ 71 h 166"/>
                <a:gd name="T32" fmla="*/ 19 w 92"/>
                <a:gd name="T33" fmla="*/ 75 h 166"/>
                <a:gd name="T34" fmla="*/ 4 w 92"/>
                <a:gd name="T35" fmla="*/ 64 h 166"/>
                <a:gd name="T36" fmla="*/ 20 w 92"/>
                <a:gd name="T37" fmla="*/ 56 h 166"/>
                <a:gd name="T38" fmla="*/ 39 w 92"/>
                <a:gd name="T39" fmla="*/ 54 h 166"/>
                <a:gd name="T40" fmla="*/ 59 w 92"/>
                <a:gd name="T41" fmla="*/ 55 h 166"/>
                <a:gd name="T42" fmla="*/ 74 w 92"/>
                <a:gd name="T43" fmla="*/ 64 h 166"/>
                <a:gd name="T44" fmla="*/ 81 w 92"/>
                <a:gd name="T45" fmla="*/ 78 h 166"/>
                <a:gd name="T46" fmla="*/ 84 w 92"/>
                <a:gd name="T47" fmla="*/ 98 h 166"/>
                <a:gd name="T48" fmla="*/ 84 w 92"/>
                <a:gd name="T49" fmla="*/ 143 h 166"/>
                <a:gd name="T50" fmla="*/ 88 w 92"/>
                <a:gd name="T51" fmla="*/ 153 h 166"/>
                <a:gd name="T52" fmla="*/ 92 w 92"/>
                <a:gd name="T53" fmla="*/ 166 h 166"/>
                <a:gd name="T54" fmla="*/ 75 w 92"/>
                <a:gd name="T55" fmla="*/ 162 h 166"/>
                <a:gd name="T56" fmla="*/ 66 w 92"/>
                <a:gd name="T57" fmla="*/ 152 h 166"/>
                <a:gd name="T58" fmla="*/ 56 w 92"/>
                <a:gd name="T59" fmla="*/ 108 h 166"/>
                <a:gd name="T60" fmla="*/ 45 w 92"/>
                <a:gd name="T61" fmla="*/ 108 h 166"/>
                <a:gd name="T62" fmla="*/ 33 w 92"/>
                <a:gd name="T63" fmla="*/ 113 h 166"/>
                <a:gd name="T64" fmla="*/ 25 w 92"/>
                <a:gd name="T65" fmla="*/ 120 h 166"/>
                <a:gd name="T66" fmla="*/ 19 w 92"/>
                <a:gd name="T67" fmla="*/ 128 h 166"/>
                <a:gd name="T68" fmla="*/ 19 w 92"/>
                <a:gd name="T69" fmla="*/ 137 h 166"/>
                <a:gd name="T70" fmla="*/ 22 w 92"/>
                <a:gd name="T71" fmla="*/ 144 h 166"/>
                <a:gd name="T72" fmla="*/ 30 w 92"/>
                <a:gd name="T73" fmla="*/ 149 h 166"/>
                <a:gd name="T74" fmla="*/ 46 w 92"/>
                <a:gd name="T75" fmla="*/ 150 h 166"/>
                <a:gd name="T76" fmla="*/ 59 w 92"/>
                <a:gd name="T77" fmla="*/ 143 h 166"/>
                <a:gd name="T78" fmla="*/ 65 w 92"/>
                <a:gd name="T79" fmla="*/ 110 h 166"/>
                <a:gd name="T80" fmla="*/ 46 w 92"/>
                <a:gd name="T81" fmla="*/ 33 h 166"/>
                <a:gd name="T82" fmla="*/ 49 w 92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166">
                  <a:moveTo>
                    <a:pt x="66" y="152"/>
                  </a:moveTo>
                  <a:lnTo>
                    <a:pt x="59" y="157"/>
                  </a:lnTo>
                  <a:lnTo>
                    <a:pt x="52" y="162"/>
                  </a:lnTo>
                  <a:lnTo>
                    <a:pt x="42" y="164"/>
                  </a:lnTo>
                  <a:lnTo>
                    <a:pt x="30" y="166"/>
                  </a:lnTo>
                  <a:lnTo>
                    <a:pt x="25" y="164"/>
                  </a:lnTo>
                  <a:lnTo>
                    <a:pt x="19" y="163"/>
                  </a:lnTo>
                  <a:lnTo>
                    <a:pt x="13" y="160"/>
                  </a:lnTo>
                  <a:lnTo>
                    <a:pt x="9" y="156"/>
                  </a:lnTo>
                  <a:lnTo>
                    <a:pt x="4" y="152"/>
                  </a:lnTo>
                  <a:lnTo>
                    <a:pt x="2" y="146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3" y="118"/>
                  </a:lnTo>
                  <a:lnTo>
                    <a:pt x="7" y="111"/>
                  </a:lnTo>
                  <a:lnTo>
                    <a:pt x="15" y="105"/>
                  </a:lnTo>
                  <a:lnTo>
                    <a:pt x="22" y="100"/>
                  </a:lnTo>
                  <a:lnTo>
                    <a:pt x="30" y="97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94"/>
                  </a:lnTo>
                  <a:lnTo>
                    <a:pt x="65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1" y="81"/>
                  </a:lnTo>
                  <a:lnTo>
                    <a:pt x="59" y="77"/>
                  </a:lnTo>
                  <a:lnTo>
                    <a:pt x="55" y="74"/>
                  </a:lnTo>
                  <a:lnTo>
                    <a:pt x="52" y="72"/>
                  </a:lnTo>
                  <a:lnTo>
                    <a:pt x="46" y="71"/>
                  </a:lnTo>
                  <a:lnTo>
                    <a:pt x="41" y="71"/>
                  </a:lnTo>
                  <a:lnTo>
                    <a:pt x="32" y="71"/>
                  </a:lnTo>
                  <a:lnTo>
                    <a:pt x="25" y="72"/>
                  </a:lnTo>
                  <a:lnTo>
                    <a:pt x="19" y="75"/>
                  </a:lnTo>
                  <a:lnTo>
                    <a:pt x="13" y="80"/>
                  </a:lnTo>
                  <a:lnTo>
                    <a:pt x="4" y="64"/>
                  </a:lnTo>
                  <a:lnTo>
                    <a:pt x="12" y="59"/>
                  </a:lnTo>
                  <a:lnTo>
                    <a:pt x="20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49" y="54"/>
                  </a:lnTo>
                  <a:lnTo>
                    <a:pt x="59" y="55"/>
                  </a:lnTo>
                  <a:lnTo>
                    <a:pt x="66" y="59"/>
                  </a:lnTo>
                  <a:lnTo>
                    <a:pt x="74" y="64"/>
                  </a:lnTo>
                  <a:lnTo>
                    <a:pt x="78" y="69"/>
                  </a:lnTo>
                  <a:lnTo>
                    <a:pt x="81" y="78"/>
                  </a:lnTo>
                  <a:lnTo>
                    <a:pt x="84" y="87"/>
                  </a:lnTo>
                  <a:lnTo>
                    <a:pt x="84" y="98"/>
                  </a:lnTo>
                  <a:lnTo>
                    <a:pt x="84" y="137"/>
                  </a:lnTo>
                  <a:lnTo>
                    <a:pt x="84" y="143"/>
                  </a:lnTo>
                  <a:lnTo>
                    <a:pt x="87" y="149"/>
                  </a:lnTo>
                  <a:lnTo>
                    <a:pt x="88" y="153"/>
                  </a:lnTo>
                  <a:lnTo>
                    <a:pt x="92" y="156"/>
                  </a:lnTo>
                  <a:lnTo>
                    <a:pt x="92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69" y="157"/>
                  </a:lnTo>
                  <a:lnTo>
                    <a:pt x="66" y="152"/>
                  </a:lnTo>
                  <a:close/>
                  <a:moveTo>
                    <a:pt x="65" y="110"/>
                  </a:moveTo>
                  <a:lnTo>
                    <a:pt x="56" y="108"/>
                  </a:lnTo>
                  <a:lnTo>
                    <a:pt x="52" y="108"/>
                  </a:lnTo>
                  <a:lnTo>
                    <a:pt x="45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8" y="116"/>
                  </a:lnTo>
                  <a:lnTo>
                    <a:pt x="25" y="120"/>
                  </a:lnTo>
                  <a:lnTo>
                    <a:pt x="22" y="124"/>
                  </a:lnTo>
                  <a:lnTo>
                    <a:pt x="19" y="128"/>
                  </a:lnTo>
                  <a:lnTo>
                    <a:pt x="19" y="133"/>
                  </a:lnTo>
                  <a:lnTo>
                    <a:pt x="19" y="137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3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2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2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1" name="Freeform 142"/>
            <p:cNvSpPr>
              <a:spLocks/>
            </p:cNvSpPr>
            <p:nvPr userDrawn="1"/>
          </p:nvSpPr>
          <p:spPr bwMode="auto">
            <a:xfrm>
              <a:off x="3943350" y="958850"/>
              <a:ext cx="52388" cy="58737"/>
            </a:xfrm>
            <a:custGeom>
              <a:avLst/>
              <a:gdLst>
                <a:gd name="T0" fmla="*/ 51 w 100"/>
                <a:gd name="T1" fmla="*/ 111 h 111"/>
                <a:gd name="T2" fmla="*/ 46 w 100"/>
                <a:gd name="T3" fmla="*/ 111 h 111"/>
                <a:gd name="T4" fmla="*/ 0 w 100"/>
                <a:gd name="T5" fmla="*/ 0 h 111"/>
                <a:gd name="T6" fmla="*/ 20 w 100"/>
                <a:gd name="T7" fmla="*/ 0 h 111"/>
                <a:gd name="T8" fmla="*/ 49 w 100"/>
                <a:gd name="T9" fmla="*/ 76 h 111"/>
                <a:gd name="T10" fmla="*/ 78 w 100"/>
                <a:gd name="T11" fmla="*/ 0 h 111"/>
                <a:gd name="T12" fmla="*/ 100 w 100"/>
                <a:gd name="T13" fmla="*/ 0 h 111"/>
                <a:gd name="T14" fmla="*/ 51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8" y="0"/>
                  </a:lnTo>
                  <a:lnTo>
                    <a:pt x="100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2" name="Freeform 143"/>
            <p:cNvSpPr>
              <a:spLocks noEditPoints="1"/>
            </p:cNvSpPr>
            <p:nvPr userDrawn="1"/>
          </p:nvSpPr>
          <p:spPr bwMode="auto">
            <a:xfrm>
              <a:off x="4000500" y="930275"/>
              <a:ext cx="49213" cy="87312"/>
            </a:xfrm>
            <a:custGeom>
              <a:avLst/>
              <a:gdLst>
                <a:gd name="T0" fmla="*/ 60 w 93"/>
                <a:gd name="T1" fmla="*/ 157 h 166"/>
                <a:gd name="T2" fmla="*/ 43 w 93"/>
                <a:gd name="T3" fmla="*/ 164 h 166"/>
                <a:gd name="T4" fmla="*/ 26 w 93"/>
                <a:gd name="T5" fmla="*/ 164 h 166"/>
                <a:gd name="T6" fmla="*/ 14 w 93"/>
                <a:gd name="T7" fmla="*/ 160 h 166"/>
                <a:gd name="T8" fmla="*/ 6 w 93"/>
                <a:gd name="T9" fmla="*/ 152 h 166"/>
                <a:gd name="T10" fmla="*/ 1 w 93"/>
                <a:gd name="T11" fmla="*/ 140 h 166"/>
                <a:gd name="T12" fmla="*/ 1 w 93"/>
                <a:gd name="T13" fmla="*/ 126 h 166"/>
                <a:gd name="T14" fmla="*/ 8 w 93"/>
                <a:gd name="T15" fmla="*/ 111 h 166"/>
                <a:gd name="T16" fmla="*/ 23 w 93"/>
                <a:gd name="T17" fmla="*/ 100 h 166"/>
                <a:gd name="T18" fmla="*/ 40 w 93"/>
                <a:gd name="T19" fmla="*/ 95 h 166"/>
                <a:gd name="T20" fmla="*/ 57 w 93"/>
                <a:gd name="T21" fmla="*/ 94 h 166"/>
                <a:gd name="T22" fmla="*/ 65 w 93"/>
                <a:gd name="T23" fmla="*/ 91 h 166"/>
                <a:gd name="T24" fmla="*/ 62 w 93"/>
                <a:gd name="T25" fmla="*/ 81 h 166"/>
                <a:gd name="T26" fmla="*/ 56 w 93"/>
                <a:gd name="T27" fmla="*/ 74 h 166"/>
                <a:gd name="T28" fmla="*/ 47 w 93"/>
                <a:gd name="T29" fmla="*/ 71 h 166"/>
                <a:gd name="T30" fmla="*/ 33 w 93"/>
                <a:gd name="T31" fmla="*/ 71 h 166"/>
                <a:gd name="T32" fmla="*/ 19 w 93"/>
                <a:gd name="T33" fmla="*/ 75 h 166"/>
                <a:gd name="T34" fmla="*/ 6 w 93"/>
                <a:gd name="T35" fmla="*/ 64 h 166"/>
                <a:gd name="T36" fmla="*/ 21 w 93"/>
                <a:gd name="T37" fmla="*/ 56 h 166"/>
                <a:gd name="T38" fmla="*/ 39 w 93"/>
                <a:gd name="T39" fmla="*/ 54 h 166"/>
                <a:gd name="T40" fmla="*/ 60 w 93"/>
                <a:gd name="T41" fmla="*/ 55 h 166"/>
                <a:gd name="T42" fmla="*/ 73 w 93"/>
                <a:gd name="T43" fmla="*/ 64 h 166"/>
                <a:gd name="T44" fmla="*/ 82 w 93"/>
                <a:gd name="T45" fmla="*/ 78 h 166"/>
                <a:gd name="T46" fmla="*/ 85 w 93"/>
                <a:gd name="T47" fmla="*/ 98 h 166"/>
                <a:gd name="T48" fmla="*/ 85 w 93"/>
                <a:gd name="T49" fmla="*/ 143 h 166"/>
                <a:gd name="T50" fmla="*/ 89 w 93"/>
                <a:gd name="T51" fmla="*/ 153 h 166"/>
                <a:gd name="T52" fmla="*/ 93 w 93"/>
                <a:gd name="T53" fmla="*/ 166 h 166"/>
                <a:gd name="T54" fmla="*/ 75 w 93"/>
                <a:gd name="T55" fmla="*/ 162 h 166"/>
                <a:gd name="T56" fmla="*/ 68 w 93"/>
                <a:gd name="T57" fmla="*/ 152 h 166"/>
                <a:gd name="T58" fmla="*/ 57 w 93"/>
                <a:gd name="T59" fmla="*/ 108 h 166"/>
                <a:gd name="T60" fmla="*/ 46 w 93"/>
                <a:gd name="T61" fmla="*/ 108 h 166"/>
                <a:gd name="T62" fmla="*/ 33 w 93"/>
                <a:gd name="T63" fmla="*/ 113 h 166"/>
                <a:gd name="T64" fmla="*/ 24 w 93"/>
                <a:gd name="T65" fmla="*/ 120 h 166"/>
                <a:gd name="T66" fmla="*/ 20 w 93"/>
                <a:gd name="T67" fmla="*/ 128 h 166"/>
                <a:gd name="T68" fmla="*/ 20 w 93"/>
                <a:gd name="T69" fmla="*/ 137 h 166"/>
                <a:gd name="T70" fmla="*/ 21 w 93"/>
                <a:gd name="T71" fmla="*/ 144 h 166"/>
                <a:gd name="T72" fmla="*/ 30 w 93"/>
                <a:gd name="T73" fmla="*/ 149 h 166"/>
                <a:gd name="T74" fmla="*/ 46 w 93"/>
                <a:gd name="T75" fmla="*/ 150 h 166"/>
                <a:gd name="T76" fmla="*/ 59 w 93"/>
                <a:gd name="T77" fmla="*/ 143 h 166"/>
                <a:gd name="T78" fmla="*/ 65 w 93"/>
                <a:gd name="T79" fmla="*/ 110 h 166"/>
                <a:gd name="T80" fmla="*/ 46 w 93"/>
                <a:gd name="T81" fmla="*/ 33 h 166"/>
                <a:gd name="T82" fmla="*/ 49 w 93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166">
                  <a:moveTo>
                    <a:pt x="68" y="152"/>
                  </a:moveTo>
                  <a:lnTo>
                    <a:pt x="60" y="157"/>
                  </a:lnTo>
                  <a:lnTo>
                    <a:pt x="52" y="162"/>
                  </a:lnTo>
                  <a:lnTo>
                    <a:pt x="43" y="164"/>
                  </a:lnTo>
                  <a:lnTo>
                    <a:pt x="31" y="166"/>
                  </a:lnTo>
                  <a:lnTo>
                    <a:pt x="26" y="164"/>
                  </a:lnTo>
                  <a:lnTo>
                    <a:pt x="20" y="163"/>
                  </a:lnTo>
                  <a:lnTo>
                    <a:pt x="14" y="160"/>
                  </a:lnTo>
                  <a:lnTo>
                    <a:pt x="10" y="156"/>
                  </a:lnTo>
                  <a:lnTo>
                    <a:pt x="6" y="152"/>
                  </a:lnTo>
                  <a:lnTo>
                    <a:pt x="3" y="146"/>
                  </a:lnTo>
                  <a:lnTo>
                    <a:pt x="1" y="140"/>
                  </a:lnTo>
                  <a:lnTo>
                    <a:pt x="0" y="133"/>
                  </a:lnTo>
                  <a:lnTo>
                    <a:pt x="1" y="126"/>
                  </a:lnTo>
                  <a:lnTo>
                    <a:pt x="4" y="118"/>
                  </a:lnTo>
                  <a:lnTo>
                    <a:pt x="8" y="111"/>
                  </a:lnTo>
                  <a:lnTo>
                    <a:pt x="14" y="105"/>
                  </a:lnTo>
                  <a:lnTo>
                    <a:pt x="23" y="100"/>
                  </a:lnTo>
                  <a:lnTo>
                    <a:pt x="31" y="97"/>
                  </a:lnTo>
                  <a:lnTo>
                    <a:pt x="40" y="95"/>
                  </a:lnTo>
                  <a:lnTo>
                    <a:pt x="52" y="94"/>
                  </a:lnTo>
                  <a:lnTo>
                    <a:pt x="57" y="94"/>
                  </a:lnTo>
                  <a:lnTo>
                    <a:pt x="65" y="97"/>
                  </a:lnTo>
                  <a:lnTo>
                    <a:pt x="65" y="91"/>
                  </a:lnTo>
                  <a:lnTo>
                    <a:pt x="63" y="85"/>
                  </a:lnTo>
                  <a:lnTo>
                    <a:pt x="62" y="81"/>
                  </a:lnTo>
                  <a:lnTo>
                    <a:pt x="59" y="77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1"/>
                  </a:lnTo>
                  <a:lnTo>
                    <a:pt x="42" y="71"/>
                  </a:lnTo>
                  <a:lnTo>
                    <a:pt x="33" y="71"/>
                  </a:lnTo>
                  <a:lnTo>
                    <a:pt x="26" y="72"/>
                  </a:lnTo>
                  <a:lnTo>
                    <a:pt x="19" y="75"/>
                  </a:lnTo>
                  <a:lnTo>
                    <a:pt x="14" y="80"/>
                  </a:lnTo>
                  <a:lnTo>
                    <a:pt x="6" y="64"/>
                  </a:lnTo>
                  <a:lnTo>
                    <a:pt x="13" y="59"/>
                  </a:lnTo>
                  <a:lnTo>
                    <a:pt x="21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50" y="54"/>
                  </a:lnTo>
                  <a:lnTo>
                    <a:pt x="60" y="55"/>
                  </a:lnTo>
                  <a:lnTo>
                    <a:pt x="68" y="59"/>
                  </a:lnTo>
                  <a:lnTo>
                    <a:pt x="73" y="64"/>
                  </a:lnTo>
                  <a:lnTo>
                    <a:pt x="79" y="69"/>
                  </a:lnTo>
                  <a:lnTo>
                    <a:pt x="82" y="78"/>
                  </a:lnTo>
                  <a:lnTo>
                    <a:pt x="83" y="87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3"/>
                  </a:lnTo>
                  <a:lnTo>
                    <a:pt x="86" y="149"/>
                  </a:lnTo>
                  <a:lnTo>
                    <a:pt x="89" y="153"/>
                  </a:lnTo>
                  <a:lnTo>
                    <a:pt x="93" y="156"/>
                  </a:lnTo>
                  <a:lnTo>
                    <a:pt x="93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70" y="157"/>
                  </a:lnTo>
                  <a:lnTo>
                    <a:pt x="68" y="152"/>
                  </a:lnTo>
                  <a:close/>
                  <a:moveTo>
                    <a:pt x="65" y="110"/>
                  </a:moveTo>
                  <a:lnTo>
                    <a:pt x="57" y="108"/>
                  </a:lnTo>
                  <a:lnTo>
                    <a:pt x="52" y="108"/>
                  </a:lnTo>
                  <a:lnTo>
                    <a:pt x="46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9" y="116"/>
                  </a:lnTo>
                  <a:lnTo>
                    <a:pt x="24" y="120"/>
                  </a:lnTo>
                  <a:lnTo>
                    <a:pt x="21" y="124"/>
                  </a:lnTo>
                  <a:lnTo>
                    <a:pt x="20" y="128"/>
                  </a:lnTo>
                  <a:lnTo>
                    <a:pt x="20" y="133"/>
                  </a:lnTo>
                  <a:lnTo>
                    <a:pt x="20" y="137"/>
                  </a:lnTo>
                  <a:lnTo>
                    <a:pt x="20" y="141"/>
                  </a:lnTo>
                  <a:lnTo>
                    <a:pt x="21" y="144"/>
                  </a:lnTo>
                  <a:lnTo>
                    <a:pt x="24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3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3" name="Freeform 144"/>
            <p:cNvSpPr>
              <a:spLocks/>
            </p:cNvSpPr>
            <p:nvPr userDrawn="1"/>
          </p:nvSpPr>
          <p:spPr bwMode="auto">
            <a:xfrm>
              <a:off x="4060825" y="958850"/>
              <a:ext cx="44450" cy="57150"/>
            </a:xfrm>
            <a:custGeom>
              <a:avLst/>
              <a:gdLst>
                <a:gd name="T0" fmla="*/ 66 w 86"/>
                <a:gd name="T1" fmla="*/ 109 h 109"/>
                <a:gd name="T2" fmla="*/ 66 w 86"/>
                <a:gd name="T3" fmla="*/ 47 h 109"/>
                <a:gd name="T4" fmla="*/ 66 w 86"/>
                <a:gd name="T5" fmla="*/ 38 h 109"/>
                <a:gd name="T6" fmla="*/ 65 w 86"/>
                <a:gd name="T7" fmla="*/ 31 h 109"/>
                <a:gd name="T8" fmla="*/ 63 w 86"/>
                <a:gd name="T9" fmla="*/ 27 h 109"/>
                <a:gd name="T10" fmla="*/ 62 w 86"/>
                <a:gd name="T11" fmla="*/ 23 h 109"/>
                <a:gd name="T12" fmla="*/ 59 w 86"/>
                <a:gd name="T13" fmla="*/ 20 h 109"/>
                <a:gd name="T14" fmla="*/ 54 w 86"/>
                <a:gd name="T15" fmla="*/ 17 h 109"/>
                <a:gd name="T16" fmla="*/ 49 w 86"/>
                <a:gd name="T17" fmla="*/ 15 h 109"/>
                <a:gd name="T18" fmla="*/ 43 w 86"/>
                <a:gd name="T19" fmla="*/ 15 h 109"/>
                <a:gd name="T20" fmla="*/ 37 w 86"/>
                <a:gd name="T21" fmla="*/ 17 h 109"/>
                <a:gd name="T22" fmla="*/ 30 w 86"/>
                <a:gd name="T23" fmla="*/ 20 h 109"/>
                <a:gd name="T24" fmla="*/ 23 w 86"/>
                <a:gd name="T25" fmla="*/ 24 h 109"/>
                <a:gd name="T26" fmla="*/ 18 w 86"/>
                <a:gd name="T27" fmla="*/ 28 h 109"/>
                <a:gd name="T28" fmla="*/ 18 w 86"/>
                <a:gd name="T29" fmla="*/ 109 h 109"/>
                <a:gd name="T30" fmla="*/ 0 w 86"/>
                <a:gd name="T31" fmla="*/ 109 h 109"/>
                <a:gd name="T32" fmla="*/ 0 w 86"/>
                <a:gd name="T33" fmla="*/ 1 h 109"/>
                <a:gd name="T34" fmla="*/ 13 w 86"/>
                <a:gd name="T35" fmla="*/ 1 h 109"/>
                <a:gd name="T36" fmla="*/ 18 w 86"/>
                <a:gd name="T37" fmla="*/ 15 h 109"/>
                <a:gd name="T38" fmla="*/ 24 w 86"/>
                <a:gd name="T39" fmla="*/ 8 h 109"/>
                <a:gd name="T40" fmla="*/ 31 w 86"/>
                <a:gd name="T41" fmla="*/ 2 h 109"/>
                <a:gd name="T42" fmla="*/ 40 w 86"/>
                <a:gd name="T43" fmla="*/ 0 h 109"/>
                <a:gd name="T44" fmla="*/ 50 w 86"/>
                <a:gd name="T45" fmla="*/ 0 h 109"/>
                <a:gd name="T46" fmla="*/ 59 w 86"/>
                <a:gd name="T47" fmla="*/ 0 h 109"/>
                <a:gd name="T48" fmla="*/ 66 w 86"/>
                <a:gd name="T49" fmla="*/ 2 h 109"/>
                <a:gd name="T50" fmla="*/ 72 w 86"/>
                <a:gd name="T51" fmla="*/ 5 h 109"/>
                <a:gd name="T52" fmla="*/ 76 w 86"/>
                <a:gd name="T53" fmla="*/ 10 h 109"/>
                <a:gd name="T54" fmla="*/ 80 w 86"/>
                <a:gd name="T55" fmla="*/ 15 h 109"/>
                <a:gd name="T56" fmla="*/ 83 w 86"/>
                <a:gd name="T57" fmla="*/ 24 h 109"/>
                <a:gd name="T58" fmla="*/ 85 w 86"/>
                <a:gd name="T59" fmla="*/ 33 h 109"/>
                <a:gd name="T60" fmla="*/ 86 w 86"/>
                <a:gd name="T61" fmla="*/ 43 h 109"/>
                <a:gd name="T62" fmla="*/ 86 w 86"/>
                <a:gd name="T63" fmla="*/ 109 h 109"/>
                <a:gd name="T64" fmla="*/ 66 w 86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8" y="28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6" y="43"/>
                  </a:lnTo>
                  <a:lnTo>
                    <a:pt x="86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4" name="Freeform 145"/>
            <p:cNvSpPr>
              <a:spLocks noEditPoints="1"/>
            </p:cNvSpPr>
            <p:nvPr userDrawn="1"/>
          </p:nvSpPr>
          <p:spPr bwMode="auto">
            <a:xfrm>
              <a:off x="4116388" y="930275"/>
              <a:ext cx="23813" cy="85725"/>
            </a:xfrm>
            <a:custGeom>
              <a:avLst/>
              <a:gdLst>
                <a:gd name="T0" fmla="*/ 15 w 46"/>
                <a:gd name="T1" fmla="*/ 163 h 163"/>
                <a:gd name="T2" fmla="*/ 15 w 46"/>
                <a:gd name="T3" fmla="*/ 71 h 163"/>
                <a:gd name="T4" fmla="*/ 0 w 46"/>
                <a:gd name="T5" fmla="*/ 71 h 163"/>
                <a:gd name="T6" fmla="*/ 0 w 46"/>
                <a:gd name="T7" fmla="*/ 55 h 163"/>
                <a:gd name="T8" fmla="*/ 35 w 46"/>
                <a:gd name="T9" fmla="*/ 55 h 163"/>
                <a:gd name="T10" fmla="*/ 35 w 46"/>
                <a:gd name="T11" fmla="*/ 163 h 163"/>
                <a:gd name="T12" fmla="*/ 15 w 46"/>
                <a:gd name="T13" fmla="*/ 163 h 163"/>
                <a:gd name="T14" fmla="*/ 46 w 46"/>
                <a:gd name="T15" fmla="*/ 0 h 163"/>
                <a:gd name="T16" fmla="*/ 23 w 46"/>
                <a:gd name="T17" fmla="*/ 33 h 163"/>
                <a:gd name="T18" fmla="*/ 9 w 46"/>
                <a:gd name="T19" fmla="*/ 33 h 163"/>
                <a:gd name="T20" fmla="*/ 26 w 46"/>
                <a:gd name="T21" fmla="*/ 0 h 163"/>
                <a:gd name="T22" fmla="*/ 46 w 46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5" y="55"/>
                  </a:lnTo>
                  <a:lnTo>
                    <a:pt x="35" y="163"/>
                  </a:lnTo>
                  <a:lnTo>
                    <a:pt x="15" y="163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5" name="Freeform 146"/>
            <p:cNvSpPr>
              <a:spLocks noEditPoints="1"/>
            </p:cNvSpPr>
            <p:nvPr userDrawn="1"/>
          </p:nvSpPr>
          <p:spPr bwMode="auto">
            <a:xfrm>
              <a:off x="2287588" y="825500"/>
              <a:ext cx="53975" cy="58737"/>
            </a:xfrm>
            <a:custGeom>
              <a:avLst/>
              <a:gdLst>
                <a:gd name="T0" fmla="*/ 99 w 101"/>
                <a:gd name="T1" fmla="*/ 58 h 112"/>
                <a:gd name="T2" fmla="*/ 21 w 101"/>
                <a:gd name="T3" fmla="*/ 58 h 112"/>
                <a:gd name="T4" fmla="*/ 21 w 101"/>
                <a:gd name="T5" fmla="*/ 68 h 112"/>
                <a:gd name="T6" fmla="*/ 23 w 101"/>
                <a:gd name="T7" fmla="*/ 75 h 112"/>
                <a:gd name="T8" fmla="*/ 27 w 101"/>
                <a:gd name="T9" fmla="*/ 82 h 112"/>
                <a:gd name="T10" fmla="*/ 31 w 101"/>
                <a:gd name="T11" fmla="*/ 88 h 112"/>
                <a:gd name="T12" fmla="*/ 36 w 101"/>
                <a:gd name="T13" fmla="*/ 91 h 112"/>
                <a:gd name="T14" fmla="*/ 41 w 101"/>
                <a:gd name="T15" fmla="*/ 94 h 112"/>
                <a:gd name="T16" fmla="*/ 47 w 101"/>
                <a:gd name="T17" fmla="*/ 97 h 112"/>
                <a:gd name="T18" fmla="*/ 54 w 101"/>
                <a:gd name="T19" fmla="*/ 97 h 112"/>
                <a:gd name="T20" fmla="*/ 63 w 101"/>
                <a:gd name="T21" fmla="*/ 97 h 112"/>
                <a:gd name="T22" fmla="*/ 70 w 101"/>
                <a:gd name="T23" fmla="*/ 94 h 112"/>
                <a:gd name="T24" fmla="*/ 76 w 101"/>
                <a:gd name="T25" fmla="*/ 91 h 112"/>
                <a:gd name="T26" fmla="*/ 82 w 101"/>
                <a:gd name="T27" fmla="*/ 86 h 112"/>
                <a:gd name="T28" fmla="*/ 90 w 101"/>
                <a:gd name="T29" fmla="*/ 101 h 112"/>
                <a:gd name="T30" fmla="*/ 85 w 101"/>
                <a:gd name="T31" fmla="*/ 105 h 112"/>
                <a:gd name="T32" fmla="*/ 77 w 101"/>
                <a:gd name="T33" fmla="*/ 108 h 112"/>
                <a:gd name="T34" fmla="*/ 64 w 101"/>
                <a:gd name="T35" fmla="*/ 111 h 112"/>
                <a:gd name="T36" fmla="*/ 52 w 101"/>
                <a:gd name="T37" fmla="*/ 112 h 112"/>
                <a:gd name="T38" fmla="*/ 41 w 101"/>
                <a:gd name="T39" fmla="*/ 112 h 112"/>
                <a:gd name="T40" fmla="*/ 33 w 101"/>
                <a:gd name="T41" fmla="*/ 109 h 112"/>
                <a:gd name="T42" fmla="*/ 24 w 101"/>
                <a:gd name="T43" fmla="*/ 105 h 112"/>
                <a:gd name="T44" fmla="*/ 17 w 101"/>
                <a:gd name="T45" fmla="*/ 99 h 112"/>
                <a:gd name="T46" fmla="*/ 10 w 101"/>
                <a:gd name="T47" fmla="*/ 91 h 112"/>
                <a:gd name="T48" fmla="*/ 4 w 101"/>
                <a:gd name="T49" fmla="*/ 81 h 112"/>
                <a:gd name="T50" fmla="*/ 1 w 101"/>
                <a:gd name="T51" fmla="*/ 71 h 112"/>
                <a:gd name="T52" fmla="*/ 0 w 101"/>
                <a:gd name="T53" fmla="*/ 58 h 112"/>
                <a:gd name="T54" fmla="*/ 1 w 101"/>
                <a:gd name="T55" fmla="*/ 45 h 112"/>
                <a:gd name="T56" fmla="*/ 4 w 101"/>
                <a:gd name="T57" fmla="*/ 33 h 112"/>
                <a:gd name="T58" fmla="*/ 10 w 101"/>
                <a:gd name="T59" fmla="*/ 23 h 112"/>
                <a:gd name="T60" fmla="*/ 17 w 101"/>
                <a:gd name="T61" fmla="*/ 14 h 112"/>
                <a:gd name="T62" fmla="*/ 24 w 101"/>
                <a:gd name="T63" fmla="*/ 9 h 112"/>
                <a:gd name="T64" fmla="*/ 33 w 101"/>
                <a:gd name="T65" fmla="*/ 4 h 112"/>
                <a:gd name="T66" fmla="*/ 41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2 w 101"/>
                <a:gd name="T73" fmla="*/ 3 h 112"/>
                <a:gd name="T74" fmla="*/ 80 w 101"/>
                <a:gd name="T75" fmla="*/ 7 h 112"/>
                <a:gd name="T76" fmla="*/ 88 w 101"/>
                <a:gd name="T77" fmla="*/ 13 h 112"/>
                <a:gd name="T78" fmla="*/ 93 w 101"/>
                <a:gd name="T79" fmla="*/ 20 h 112"/>
                <a:gd name="T80" fmla="*/ 98 w 101"/>
                <a:gd name="T81" fmla="*/ 27 h 112"/>
                <a:gd name="T82" fmla="*/ 99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99 w 101"/>
                <a:gd name="T89" fmla="*/ 58 h 112"/>
                <a:gd name="T90" fmla="*/ 52 w 101"/>
                <a:gd name="T91" fmla="*/ 16 h 112"/>
                <a:gd name="T92" fmla="*/ 46 w 101"/>
                <a:gd name="T93" fmla="*/ 17 h 112"/>
                <a:gd name="T94" fmla="*/ 40 w 101"/>
                <a:gd name="T95" fmla="*/ 19 h 112"/>
                <a:gd name="T96" fmla="*/ 36 w 101"/>
                <a:gd name="T97" fmla="*/ 22 h 112"/>
                <a:gd name="T98" fmla="*/ 30 w 101"/>
                <a:gd name="T99" fmla="*/ 25 h 112"/>
                <a:gd name="T100" fmla="*/ 27 w 101"/>
                <a:gd name="T101" fmla="*/ 29 h 112"/>
                <a:gd name="T102" fmla="*/ 24 w 101"/>
                <a:gd name="T103" fmla="*/ 33 h 112"/>
                <a:gd name="T104" fmla="*/ 23 w 101"/>
                <a:gd name="T105" fmla="*/ 39 h 112"/>
                <a:gd name="T106" fmla="*/ 21 w 101"/>
                <a:gd name="T107" fmla="*/ 45 h 112"/>
                <a:gd name="T108" fmla="*/ 82 w 101"/>
                <a:gd name="T109" fmla="*/ 45 h 112"/>
                <a:gd name="T110" fmla="*/ 80 w 101"/>
                <a:gd name="T111" fmla="*/ 39 h 112"/>
                <a:gd name="T112" fmla="*/ 79 w 101"/>
                <a:gd name="T113" fmla="*/ 33 h 112"/>
                <a:gd name="T114" fmla="*/ 77 w 101"/>
                <a:gd name="T115" fmla="*/ 29 h 112"/>
                <a:gd name="T116" fmla="*/ 75 w 101"/>
                <a:gd name="T117" fmla="*/ 25 h 112"/>
                <a:gd name="T118" fmla="*/ 70 w 101"/>
                <a:gd name="T119" fmla="*/ 22 h 112"/>
                <a:gd name="T120" fmla="*/ 64 w 101"/>
                <a:gd name="T121" fmla="*/ 19 h 112"/>
                <a:gd name="T122" fmla="*/ 59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99" y="58"/>
                  </a:moveTo>
                  <a:lnTo>
                    <a:pt x="21" y="58"/>
                  </a:lnTo>
                  <a:lnTo>
                    <a:pt x="21" y="68"/>
                  </a:lnTo>
                  <a:lnTo>
                    <a:pt x="23" y="75"/>
                  </a:lnTo>
                  <a:lnTo>
                    <a:pt x="27" y="82"/>
                  </a:lnTo>
                  <a:lnTo>
                    <a:pt x="31" y="88"/>
                  </a:lnTo>
                  <a:lnTo>
                    <a:pt x="36" y="91"/>
                  </a:lnTo>
                  <a:lnTo>
                    <a:pt x="41" y="94"/>
                  </a:lnTo>
                  <a:lnTo>
                    <a:pt x="47" y="97"/>
                  </a:lnTo>
                  <a:lnTo>
                    <a:pt x="54" y="97"/>
                  </a:lnTo>
                  <a:lnTo>
                    <a:pt x="63" y="97"/>
                  </a:lnTo>
                  <a:lnTo>
                    <a:pt x="70" y="94"/>
                  </a:lnTo>
                  <a:lnTo>
                    <a:pt x="76" y="91"/>
                  </a:lnTo>
                  <a:lnTo>
                    <a:pt x="82" y="86"/>
                  </a:lnTo>
                  <a:lnTo>
                    <a:pt x="90" y="101"/>
                  </a:lnTo>
                  <a:lnTo>
                    <a:pt x="85" y="105"/>
                  </a:lnTo>
                  <a:lnTo>
                    <a:pt x="77" y="108"/>
                  </a:lnTo>
                  <a:lnTo>
                    <a:pt x="64" y="111"/>
                  </a:lnTo>
                  <a:lnTo>
                    <a:pt x="52" y="112"/>
                  </a:lnTo>
                  <a:lnTo>
                    <a:pt x="41" y="112"/>
                  </a:lnTo>
                  <a:lnTo>
                    <a:pt x="33" y="109"/>
                  </a:lnTo>
                  <a:lnTo>
                    <a:pt x="24" y="105"/>
                  </a:lnTo>
                  <a:lnTo>
                    <a:pt x="17" y="99"/>
                  </a:lnTo>
                  <a:lnTo>
                    <a:pt x="10" y="91"/>
                  </a:lnTo>
                  <a:lnTo>
                    <a:pt x="4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3"/>
                  </a:lnTo>
                  <a:lnTo>
                    <a:pt x="10" y="23"/>
                  </a:lnTo>
                  <a:lnTo>
                    <a:pt x="17" y="14"/>
                  </a:lnTo>
                  <a:lnTo>
                    <a:pt x="24" y="9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2" y="3"/>
                  </a:lnTo>
                  <a:lnTo>
                    <a:pt x="80" y="7"/>
                  </a:lnTo>
                  <a:lnTo>
                    <a:pt x="88" y="13"/>
                  </a:lnTo>
                  <a:lnTo>
                    <a:pt x="93" y="20"/>
                  </a:lnTo>
                  <a:lnTo>
                    <a:pt x="98" y="27"/>
                  </a:lnTo>
                  <a:lnTo>
                    <a:pt x="99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99" y="58"/>
                  </a:lnTo>
                  <a:close/>
                  <a:moveTo>
                    <a:pt x="52" y="16"/>
                  </a:moveTo>
                  <a:lnTo>
                    <a:pt x="46" y="17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0" y="25"/>
                  </a:lnTo>
                  <a:lnTo>
                    <a:pt x="27" y="29"/>
                  </a:lnTo>
                  <a:lnTo>
                    <a:pt x="24" y="33"/>
                  </a:lnTo>
                  <a:lnTo>
                    <a:pt x="23" y="39"/>
                  </a:lnTo>
                  <a:lnTo>
                    <a:pt x="21" y="45"/>
                  </a:lnTo>
                  <a:lnTo>
                    <a:pt x="82" y="45"/>
                  </a:lnTo>
                  <a:lnTo>
                    <a:pt x="80" y="39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4" y="19"/>
                  </a:lnTo>
                  <a:lnTo>
                    <a:pt x="59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grpSp>
        <p:nvGrpSpPr>
          <p:cNvPr id="159" name="Skupina 158"/>
          <p:cNvGrpSpPr/>
          <p:nvPr userDrawn="1"/>
        </p:nvGrpSpPr>
        <p:grpSpPr>
          <a:xfrm>
            <a:off x="1017588" y="5957888"/>
            <a:ext cx="2470150" cy="465137"/>
            <a:chOff x="1017588" y="5957888"/>
            <a:chExt cx="2470150" cy="465137"/>
          </a:xfrm>
        </p:grpSpPr>
        <p:sp>
          <p:nvSpPr>
            <p:cNvPr id="156" name="Freeform 147"/>
            <p:cNvSpPr>
              <a:spLocks noEditPoints="1"/>
            </p:cNvSpPr>
            <p:nvPr userDrawn="1"/>
          </p:nvSpPr>
          <p:spPr bwMode="auto">
            <a:xfrm>
              <a:off x="1017588" y="5957888"/>
              <a:ext cx="820738" cy="465137"/>
            </a:xfrm>
            <a:custGeom>
              <a:avLst/>
              <a:gdLst>
                <a:gd name="T0" fmla="*/ 1090 w 1552"/>
                <a:gd name="T1" fmla="*/ 57 h 879"/>
                <a:gd name="T2" fmla="*/ 1144 w 1552"/>
                <a:gd name="T3" fmla="*/ 2 h 879"/>
                <a:gd name="T4" fmla="*/ 1217 w 1552"/>
                <a:gd name="T5" fmla="*/ 32 h 879"/>
                <a:gd name="T6" fmla="*/ 1217 w 1552"/>
                <a:gd name="T7" fmla="*/ 108 h 879"/>
                <a:gd name="T8" fmla="*/ 1144 w 1552"/>
                <a:gd name="T9" fmla="*/ 139 h 879"/>
                <a:gd name="T10" fmla="*/ 1214 w 1552"/>
                <a:gd name="T11" fmla="*/ 173 h 879"/>
                <a:gd name="T12" fmla="*/ 1241 w 1552"/>
                <a:gd name="T13" fmla="*/ 227 h 879"/>
                <a:gd name="T14" fmla="*/ 1247 w 1552"/>
                <a:gd name="T15" fmla="*/ 575 h 879"/>
                <a:gd name="T16" fmla="*/ 1286 w 1552"/>
                <a:gd name="T17" fmla="*/ 607 h 879"/>
                <a:gd name="T18" fmla="*/ 1044 w 1552"/>
                <a:gd name="T19" fmla="*/ 610 h 879"/>
                <a:gd name="T20" fmla="*/ 1091 w 1552"/>
                <a:gd name="T21" fmla="*/ 581 h 879"/>
                <a:gd name="T22" fmla="*/ 1094 w 1552"/>
                <a:gd name="T23" fmla="*/ 216 h 879"/>
                <a:gd name="T24" fmla="*/ 1058 w 1552"/>
                <a:gd name="T25" fmla="*/ 185 h 879"/>
                <a:gd name="T26" fmla="*/ 703 w 1552"/>
                <a:gd name="T27" fmla="*/ 173 h 879"/>
                <a:gd name="T28" fmla="*/ 723 w 1552"/>
                <a:gd name="T29" fmla="*/ 198 h 879"/>
                <a:gd name="T30" fmla="*/ 771 w 1552"/>
                <a:gd name="T31" fmla="*/ 175 h 879"/>
                <a:gd name="T32" fmla="*/ 863 w 1552"/>
                <a:gd name="T33" fmla="*/ 170 h 879"/>
                <a:gd name="T34" fmla="*/ 977 w 1552"/>
                <a:gd name="T35" fmla="*/ 228 h 879"/>
                <a:gd name="T36" fmla="*/ 1035 w 1552"/>
                <a:gd name="T37" fmla="*/ 346 h 879"/>
                <a:gd name="T38" fmla="*/ 1023 w 1552"/>
                <a:gd name="T39" fmla="*/ 491 h 879"/>
                <a:gd name="T40" fmla="*/ 946 w 1552"/>
                <a:gd name="T41" fmla="*/ 591 h 879"/>
                <a:gd name="T42" fmla="*/ 814 w 1552"/>
                <a:gd name="T43" fmla="*/ 625 h 879"/>
                <a:gd name="T44" fmla="*/ 749 w 1552"/>
                <a:gd name="T45" fmla="*/ 610 h 879"/>
                <a:gd name="T46" fmla="*/ 735 w 1552"/>
                <a:gd name="T47" fmla="*/ 850 h 879"/>
                <a:gd name="T48" fmla="*/ 781 w 1552"/>
                <a:gd name="T49" fmla="*/ 869 h 879"/>
                <a:gd name="T50" fmla="*/ 552 w 1552"/>
                <a:gd name="T51" fmla="*/ 867 h 879"/>
                <a:gd name="T52" fmla="*/ 587 w 1552"/>
                <a:gd name="T53" fmla="*/ 846 h 879"/>
                <a:gd name="T54" fmla="*/ 581 w 1552"/>
                <a:gd name="T55" fmla="*/ 203 h 879"/>
                <a:gd name="T56" fmla="*/ 522 w 1552"/>
                <a:gd name="T57" fmla="*/ 172 h 879"/>
                <a:gd name="T58" fmla="*/ 895 w 1552"/>
                <a:gd name="T59" fmla="*/ 245 h 879"/>
                <a:gd name="T60" fmla="*/ 860 w 1552"/>
                <a:gd name="T61" fmla="*/ 188 h 879"/>
                <a:gd name="T62" fmla="*/ 793 w 1552"/>
                <a:gd name="T63" fmla="*/ 178 h 879"/>
                <a:gd name="T64" fmla="*/ 726 w 1552"/>
                <a:gd name="T65" fmla="*/ 208 h 879"/>
                <a:gd name="T66" fmla="*/ 729 w 1552"/>
                <a:gd name="T67" fmla="*/ 412 h 879"/>
                <a:gd name="T68" fmla="*/ 749 w 1552"/>
                <a:gd name="T69" fmla="*/ 599 h 879"/>
                <a:gd name="T70" fmla="*/ 814 w 1552"/>
                <a:gd name="T71" fmla="*/ 617 h 879"/>
                <a:gd name="T72" fmla="*/ 878 w 1552"/>
                <a:gd name="T73" fmla="*/ 588 h 879"/>
                <a:gd name="T74" fmla="*/ 898 w 1552"/>
                <a:gd name="T75" fmla="*/ 510 h 879"/>
                <a:gd name="T76" fmla="*/ 199 w 1552"/>
                <a:gd name="T77" fmla="*/ 576 h 879"/>
                <a:gd name="T78" fmla="*/ 264 w 1552"/>
                <a:gd name="T79" fmla="*/ 611 h 879"/>
                <a:gd name="T80" fmla="*/ 34 w 1552"/>
                <a:gd name="T81" fmla="*/ 599 h 879"/>
                <a:gd name="T82" fmla="*/ 56 w 1552"/>
                <a:gd name="T83" fmla="*/ 244 h 879"/>
                <a:gd name="T84" fmla="*/ 33 w 1552"/>
                <a:gd name="T85" fmla="*/ 192 h 879"/>
                <a:gd name="T86" fmla="*/ 170 w 1552"/>
                <a:gd name="T87" fmla="*/ 173 h 879"/>
                <a:gd name="T88" fmla="*/ 189 w 1552"/>
                <a:gd name="T89" fmla="*/ 199 h 879"/>
                <a:gd name="T90" fmla="*/ 236 w 1552"/>
                <a:gd name="T91" fmla="*/ 176 h 879"/>
                <a:gd name="T92" fmla="*/ 333 w 1552"/>
                <a:gd name="T93" fmla="*/ 170 h 879"/>
                <a:gd name="T94" fmla="*/ 448 w 1552"/>
                <a:gd name="T95" fmla="*/ 209 h 879"/>
                <a:gd name="T96" fmla="*/ 500 w 1552"/>
                <a:gd name="T97" fmla="*/ 294 h 879"/>
                <a:gd name="T98" fmla="*/ 512 w 1552"/>
                <a:gd name="T99" fmla="*/ 584 h 879"/>
                <a:gd name="T100" fmla="*/ 561 w 1552"/>
                <a:gd name="T101" fmla="*/ 620 h 879"/>
                <a:gd name="T102" fmla="*/ 349 w 1552"/>
                <a:gd name="T103" fmla="*/ 595 h 879"/>
                <a:gd name="T104" fmla="*/ 366 w 1552"/>
                <a:gd name="T105" fmla="*/ 322 h 879"/>
                <a:gd name="T106" fmla="*/ 350 w 1552"/>
                <a:gd name="T107" fmla="*/ 229 h 879"/>
                <a:gd name="T108" fmla="*/ 310 w 1552"/>
                <a:gd name="T109" fmla="*/ 182 h 879"/>
                <a:gd name="T110" fmla="*/ 246 w 1552"/>
                <a:gd name="T111" fmla="*/ 182 h 879"/>
                <a:gd name="T112" fmla="*/ 193 w 1552"/>
                <a:gd name="T113" fmla="*/ 225 h 879"/>
                <a:gd name="T114" fmla="*/ 1522 w 1552"/>
                <a:gd name="T115" fmla="*/ 8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2" h="879">
                  <a:moveTo>
                    <a:pt x="1108" y="120"/>
                  </a:moveTo>
                  <a:lnTo>
                    <a:pt x="1100" y="108"/>
                  </a:lnTo>
                  <a:lnTo>
                    <a:pt x="1093" y="97"/>
                  </a:lnTo>
                  <a:lnTo>
                    <a:pt x="1090" y="84"/>
                  </a:lnTo>
                  <a:lnTo>
                    <a:pt x="1088" y="71"/>
                  </a:lnTo>
                  <a:lnTo>
                    <a:pt x="1090" y="57"/>
                  </a:lnTo>
                  <a:lnTo>
                    <a:pt x="1093" y="44"/>
                  </a:lnTo>
                  <a:lnTo>
                    <a:pt x="1100" y="32"/>
                  </a:lnTo>
                  <a:lnTo>
                    <a:pt x="1108" y="21"/>
                  </a:lnTo>
                  <a:lnTo>
                    <a:pt x="1119" y="12"/>
                  </a:lnTo>
                  <a:lnTo>
                    <a:pt x="1131" y="6"/>
                  </a:lnTo>
                  <a:lnTo>
                    <a:pt x="1144" y="2"/>
                  </a:lnTo>
                  <a:lnTo>
                    <a:pt x="1157" y="0"/>
                  </a:lnTo>
                  <a:lnTo>
                    <a:pt x="1172" y="2"/>
                  </a:lnTo>
                  <a:lnTo>
                    <a:pt x="1185" y="6"/>
                  </a:lnTo>
                  <a:lnTo>
                    <a:pt x="1196" y="12"/>
                  </a:lnTo>
                  <a:lnTo>
                    <a:pt x="1206" y="21"/>
                  </a:lnTo>
                  <a:lnTo>
                    <a:pt x="1217" y="32"/>
                  </a:lnTo>
                  <a:lnTo>
                    <a:pt x="1222" y="44"/>
                  </a:lnTo>
                  <a:lnTo>
                    <a:pt x="1227" y="57"/>
                  </a:lnTo>
                  <a:lnTo>
                    <a:pt x="1228" y="71"/>
                  </a:lnTo>
                  <a:lnTo>
                    <a:pt x="1227" y="84"/>
                  </a:lnTo>
                  <a:lnTo>
                    <a:pt x="1222" y="97"/>
                  </a:lnTo>
                  <a:lnTo>
                    <a:pt x="1217" y="108"/>
                  </a:lnTo>
                  <a:lnTo>
                    <a:pt x="1206" y="120"/>
                  </a:lnTo>
                  <a:lnTo>
                    <a:pt x="1196" y="129"/>
                  </a:lnTo>
                  <a:lnTo>
                    <a:pt x="1185" y="136"/>
                  </a:lnTo>
                  <a:lnTo>
                    <a:pt x="1172" y="139"/>
                  </a:lnTo>
                  <a:lnTo>
                    <a:pt x="1157" y="140"/>
                  </a:lnTo>
                  <a:lnTo>
                    <a:pt x="1144" y="139"/>
                  </a:lnTo>
                  <a:lnTo>
                    <a:pt x="1131" y="136"/>
                  </a:lnTo>
                  <a:lnTo>
                    <a:pt x="1119" y="129"/>
                  </a:lnTo>
                  <a:lnTo>
                    <a:pt x="1108" y="120"/>
                  </a:lnTo>
                  <a:close/>
                  <a:moveTo>
                    <a:pt x="1026" y="172"/>
                  </a:moveTo>
                  <a:lnTo>
                    <a:pt x="1206" y="172"/>
                  </a:lnTo>
                  <a:lnTo>
                    <a:pt x="1214" y="173"/>
                  </a:lnTo>
                  <a:lnTo>
                    <a:pt x="1221" y="176"/>
                  </a:lnTo>
                  <a:lnTo>
                    <a:pt x="1228" y="182"/>
                  </a:lnTo>
                  <a:lnTo>
                    <a:pt x="1232" y="191"/>
                  </a:lnTo>
                  <a:lnTo>
                    <a:pt x="1237" y="201"/>
                  </a:lnTo>
                  <a:lnTo>
                    <a:pt x="1240" y="212"/>
                  </a:lnTo>
                  <a:lnTo>
                    <a:pt x="1241" y="227"/>
                  </a:lnTo>
                  <a:lnTo>
                    <a:pt x="1241" y="244"/>
                  </a:lnTo>
                  <a:lnTo>
                    <a:pt x="1241" y="549"/>
                  </a:lnTo>
                  <a:lnTo>
                    <a:pt x="1243" y="556"/>
                  </a:lnTo>
                  <a:lnTo>
                    <a:pt x="1243" y="563"/>
                  </a:lnTo>
                  <a:lnTo>
                    <a:pt x="1245" y="569"/>
                  </a:lnTo>
                  <a:lnTo>
                    <a:pt x="1247" y="575"/>
                  </a:lnTo>
                  <a:lnTo>
                    <a:pt x="1250" y="581"/>
                  </a:lnTo>
                  <a:lnTo>
                    <a:pt x="1254" y="586"/>
                  </a:lnTo>
                  <a:lnTo>
                    <a:pt x="1257" y="591"/>
                  </a:lnTo>
                  <a:lnTo>
                    <a:pt x="1263" y="595"/>
                  </a:lnTo>
                  <a:lnTo>
                    <a:pt x="1273" y="602"/>
                  </a:lnTo>
                  <a:lnTo>
                    <a:pt x="1286" y="607"/>
                  </a:lnTo>
                  <a:lnTo>
                    <a:pt x="1302" y="610"/>
                  </a:lnTo>
                  <a:lnTo>
                    <a:pt x="1319" y="611"/>
                  </a:lnTo>
                  <a:lnTo>
                    <a:pt x="1319" y="620"/>
                  </a:lnTo>
                  <a:lnTo>
                    <a:pt x="1026" y="620"/>
                  </a:lnTo>
                  <a:lnTo>
                    <a:pt x="1026" y="611"/>
                  </a:lnTo>
                  <a:lnTo>
                    <a:pt x="1044" y="610"/>
                  </a:lnTo>
                  <a:lnTo>
                    <a:pt x="1058" y="607"/>
                  </a:lnTo>
                  <a:lnTo>
                    <a:pt x="1070" y="602"/>
                  </a:lnTo>
                  <a:lnTo>
                    <a:pt x="1080" y="595"/>
                  </a:lnTo>
                  <a:lnTo>
                    <a:pt x="1084" y="591"/>
                  </a:lnTo>
                  <a:lnTo>
                    <a:pt x="1088" y="586"/>
                  </a:lnTo>
                  <a:lnTo>
                    <a:pt x="1091" y="581"/>
                  </a:lnTo>
                  <a:lnTo>
                    <a:pt x="1094" y="576"/>
                  </a:lnTo>
                  <a:lnTo>
                    <a:pt x="1097" y="563"/>
                  </a:lnTo>
                  <a:lnTo>
                    <a:pt x="1098" y="549"/>
                  </a:lnTo>
                  <a:lnTo>
                    <a:pt x="1098" y="244"/>
                  </a:lnTo>
                  <a:lnTo>
                    <a:pt x="1097" y="229"/>
                  </a:lnTo>
                  <a:lnTo>
                    <a:pt x="1094" y="216"/>
                  </a:lnTo>
                  <a:lnTo>
                    <a:pt x="1091" y="211"/>
                  </a:lnTo>
                  <a:lnTo>
                    <a:pt x="1088" y="205"/>
                  </a:lnTo>
                  <a:lnTo>
                    <a:pt x="1084" y="201"/>
                  </a:lnTo>
                  <a:lnTo>
                    <a:pt x="1080" y="196"/>
                  </a:lnTo>
                  <a:lnTo>
                    <a:pt x="1070" y="191"/>
                  </a:lnTo>
                  <a:lnTo>
                    <a:pt x="1058" y="185"/>
                  </a:lnTo>
                  <a:lnTo>
                    <a:pt x="1044" y="182"/>
                  </a:lnTo>
                  <a:lnTo>
                    <a:pt x="1026" y="180"/>
                  </a:lnTo>
                  <a:lnTo>
                    <a:pt x="1026" y="172"/>
                  </a:lnTo>
                  <a:close/>
                  <a:moveTo>
                    <a:pt x="693" y="172"/>
                  </a:moveTo>
                  <a:lnTo>
                    <a:pt x="699" y="172"/>
                  </a:lnTo>
                  <a:lnTo>
                    <a:pt x="703" y="173"/>
                  </a:lnTo>
                  <a:lnTo>
                    <a:pt x="708" y="175"/>
                  </a:lnTo>
                  <a:lnTo>
                    <a:pt x="712" y="178"/>
                  </a:lnTo>
                  <a:lnTo>
                    <a:pt x="715" y="182"/>
                  </a:lnTo>
                  <a:lnTo>
                    <a:pt x="718" y="186"/>
                  </a:lnTo>
                  <a:lnTo>
                    <a:pt x="721" y="192"/>
                  </a:lnTo>
                  <a:lnTo>
                    <a:pt x="723" y="198"/>
                  </a:lnTo>
                  <a:lnTo>
                    <a:pt x="723" y="198"/>
                  </a:lnTo>
                  <a:lnTo>
                    <a:pt x="725" y="199"/>
                  </a:lnTo>
                  <a:lnTo>
                    <a:pt x="736" y="191"/>
                  </a:lnTo>
                  <a:lnTo>
                    <a:pt x="748" y="185"/>
                  </a:lnTo>
                  <a:lnTo>
                    <a:pt x="760" y="179"/>
                  </a:lnTo>
                  <a:lnTo>
                    <a:pt x="771" y="175"/>
                  </a:lnTo>
                  <a:lnTo>
                    <a:pt x="781" y="172"/>
                  </a:lnTo>
                  <a:lnTo>
                    <a:pt x="793" y="169"/>
                  </a:lnTo>
                  <a:lnTo>
                    <a:pt x="804" y="167"/>
                  </a:lnTo>
                  <a:lnTo>
                    <a:pt x="814" y="167"/>
                  </a:lnTo>
                  <a:lnTo>
                    <a:pt x="839" y="167"/>
                  </a:lnTo>
                  <a:lnTo>
                    <a:pt x="863" y="170"/>
                  </a:lnTo>
                  <a:lnTo>
                    <a:pt x="885" y="176"/>
                  </a:lnTo>
                  <a:lnTo>
                    <a:pt x="907" y="182"/>
                  </a:lnTo>
                  <a:lnTo>
                    <a:pt x="925" y="191"/>
                  </a:lnTo>
                  <a:lnTo>
                    <a:pt x="944" y="202"/>
                  </a:lnTo>
                  <a:lnTo>
                    <a:pt x="961" y="214"/>
                  </a:lnTo>
                  <a:lnTo>
                    <a:pt x="977" y="228"/>
                  </a:lnTo>
                  <a:lnTo>
                    <a:pt x="992" y="244"/>
                  </a:lnTo>
                  <a:lnTo>
                    <a:pt x="1005" y="261"/>
                  </a:lnTo>
                  <a:lnTo>
                    <a:pt x="1015" y="280"/>
                  </a:lnTo>
                  <a:lnTo>
                    <a:pt x="1023" y="301"/>
                  </a:lnTo>
                  <a:lnTo>
                    <a:pt x="1031" y="323"/>
                  </a:lnTo>
                  <a:lnTo>
                    <a:pt x="1035" y="346"/>
                  </a:lnTo>
                  <a:lnTo>
                    <a:pt x="1038" y="371"/>
                  </a:lnTo>
                  <a:lnTo>
                    <a:pt x="1039" y="396"/>
                  </a:lnTo>
                  <a:lnTo>
                    <a:pt x="1038" y="422"/>
                  </a:lnTo>
                  <a:lnTo>
                    <a:pt x="1035" y="447"/>
                  </a:lnTo>
                  <a:lnTo>
                    <a:pt x="1031" y="470"/>
                  </a:lnTo>
                  <a:lnTo>
                    <a:pt x="1023" y="491"/>
                  </a:lnTo>
                  <a:lnTo>
                    <a:pt x="1015" y="513"/>
                  </a:lnTo>
                  <a:lnTo>
                    <a:pt x="1005" y="532"/>
                  </a:lnTo>
                  <a:lnTo>
                    <a:pt x="992" y="549"/>
                  </a:lnTo>
                  <a:lnTo>
                    <a:pt x="979" y="565"/>
                  </a:lnTo>
                  <a:lnTo>
                    <a:pt x="963" y="579"/>
                  </a:lnTo>
                  <a:lnTo>
                    <a:pt x="946" y="591"/>
                  </a:lnTo>
                  <a:lnTo>
                    <a:pt x="927" y="601"/>
                  </a:lnTo>
                  <a:lnTo>
                    <a:pt x="907" y="610"/>
                  </a:lnTo>
                  <a:lnTo>
                    <a:pt x="886" y="617"/>
                  </a:lnTo>
                  <a:lnTo>
                    <a:pt x="863" y="621"/>
                  </a:lnTo>
                  <a:lnTo>
                    <a:pt x="840" y="624"/>
                  </a:lnTo>
                  <a:lnTo>
                    <a:pt x="814" y="625"/>
                  </a:lnTo>
                  <a:lnTo>
                    <a:pt x="804" y="625"/>
                  </a:lnTo>
                  <a:lnTo>
                    <a:pt x="793" y="624"/>
                  </a:lnTo>
                  <a:lnTo>
                    <a:pt x="783" y="621"/>
                  </a:lnTo>
                  <a:lnTo>
                    <a:pt x="771" y="618"/>
                  </a:lnTo>
                  <a:lnTo>
                    <a:pt x="761" y="614"/>
                  </a:lnTo>
                  <a:lnTo>
                    <a:pt x="749" y="610"/>
                  </a:lnTo>
                  <a:lnTo>
                    <a:pt x="739" y="604"/>
                  </a:lnTo>
                  <a:lnTo>
                    <a:pt x="728" y="597"/>
                  </a:lnTo>
                  <a:lnTo>
                    <a:pt x="728" y="821"/>
                  </a:lnTo>
                  <a:lnTo>
                    <a:pt x="729" y="836"/>
                  </a:lnTo>
                  <a:lnTo>
                    <a:pt x="732" y="846"/>
                  </a:lnTo>
                  <a:lnTo>
                    <a:pt x="735" y="850"/>
                  </a:lnTo>
                  <a:lnTo>
                    <a:pt x="738" y="854"/>
                  </a:lnTo>
                  <a:lnTo>
                    <a:pt x="742" y="857"/>
                  </a:lnTo>
                  <a:lnTo>
                    <a:pt x="745" y="860"/>
                  </a:lnTo>
                  <a:lnTo>
                    <a:pt x="755" y="864"/>
                  </a:lnTo>
                  <a:lnTo>
                    <a:pt x="767" y="867"/>
                  </a:lnTo>
                  <a:lnTo>
                    <a:pt x="781" y="869"/>
                  </a:lnTo>
                  <a:lnTo>
                    <a:pt x="797" y="869"/>
                  </a:lnTo>
                  <a:lnTo>
                    <a:pt x="797" y="879"/>
                  </a:lnTo>
                  <a:lnTo>
                    <a:pt x="522" y="879"/>
                  </a:lnTo>
                  <a:lnTo>
                    <a:pt x="522" y="869"/>
                  </a:lnTo>
                  <a:lnTo>
                    <a:pt x="538" y="869"/>
                  </a:lnTo>
                  <a:lnTo>
                    <a:pt x="552" y="867"/>
                  </a:lnTo>
                  <a:lnTo>
                    <a:pt x="563" y="864"/>
                  </a:lnTo>
                  <a:lnTo>
                    <a:pt x="574" y="860"/>
                  </a:lnTo>
                  <a:lnTo>
                    <a:pt x="576" y="857"/>
                  </a:lnTo>
                  <a:lnTo>
                    <a:pt x="581" y="854"/>
                  </a:lnTo>
                  <a:lnTo>
                    <a:pt x="584" y="850"/>
                  </a:lnTo>
                  <a:lnTo>
                    <a:pt x="587" y="846"/>
                  </a:lnTo>
                  <a:lnTo>
                    <a:pt x="589" y="836"/>
                  </a:lnTo>
                  <a:lnTo>
                    <a:pt x="591" y="821"/>
                  </a:lnTo>
                  <a:lnTo>
                    <a:pt x="591" y="241"/>
                  </a:lnTo>
                  <a:lnTo>
                    <a:pt x="589" y="227"/>
                  </a:lnTo>
                  <a:lnTo>
                    <a:pt x="587" y="215"/>
                  </a:lnTo>
                  <a:lnTo>
                    <a:pt x="581" y="203"/>
                  </a:lnTo>
                  <a:lnTo>
                    <a:pt x="574" y="196"/>
                  </a:lnTo>
                  <a:lnTo>
                    <a:pt x="563" y="189"/>
                  </a:lnTo>
                  <a:lnTo>
                    <a:pt x="552" y="185"/>
                  </a:lnTo>
                  <a:lnTo>
                    <a:pt x="538" y="182"/>
                  </a:lnTo>
                  <a:lnTo>
                    <a:pt x="522" y="180"/>
                  </a:lnTo>
                  <a:lnTo>
                    <a:pt x="522" y="172"/>
                  </a:lnTo>
                  <a:lnTo>
                    <a:pt x="693" y="172"/>
                  </a:lnTo>
                  <a:close/>
                  <a:moveTo>
                    <a:pt x="901" y="396"/>
                  </a:moveTo>
                  <a:lnTo>
                    <a:pt x="901" y="330"/>
                  </a:lnTo>
                  <a:lnTo>
                    <a:pt x="898" y="280"/>
                  </a:lnTo>
                  <a:lnTo>
                    <a:pt x="896" y="261"/>
                  </a:lnTo>
                  <a:lnTo>
                    <a:pt x="895" y="245"/>
                  </a:lnTo>
                  <a:lnTo>
                    <a:pt x="894" y="234"/>
                  </a:lnTo>
                  <a:lnTo>
                    <a:pt x="891" y="225"/>
                  </a:lnTo>
                  <a:lnTo>
                    <a:pt x="885" y="214"/>
                  </a:lnTo>
                  <a:lnTo>
                    <a:pt x="878" y="203"/>
                  </a:lnTo>
                  <a:lnTo>
                    <a:pt x="871" y="195"/>
                  </a:lnTo>
                  <a:lnTo>
                    <a:pt x="860" y="188"/>
                  </a:lnTo>
                  <a:lnTo>
                    <a:pt x="852" y="183"/>
                  </a:lnTo>
                  <a:lnTo>
                    <a:pt x="840" y="179"/>
                  </a:lnTo>
                  <a:lnTo>
                    <a:pt x="827" y="176"/>
                  </a:lnTo>
                  <a:lnTo>
                    <a:pt x="814" y="176"/>
                  </a:lnTo>
                  <a:lnTo>
                    <a:pt x="803" y="176"/>
                  </a:lnTo>
                  <a:lnTo>
                    <a:pt x="793" y="178"/>
                  </a:lnTo>
                  <a:lnTo>
                    <a:pt x="781" y="180"/>
                  </a:lnTo>
                  <a:lnTo>
                    <a:pt x="770" y="183"/>
                  </a:lnTo>
                  <a:lnTo>
                    <a:pt x="760" y="189"/>
                  </a:lnTo>
                  <a:lnTo>
                    <a:pt x="748" y="193"/>
                  </a:lnTo>
                  <a:lnTo>
                    <a:pt x="738" y="201"/>
                  </a:lnTo>
                  <a:lnTo>
                    <a:pt x="726" y="208"/>
                  </a:lnTo>
                  <a:lnTo>
                    <a:pt x="728" y="222"/>
                  </a:lnTo>
                  <a:lnTo>
                    <a:pt x="728" y="238"/>
                  </a:lnTo>
                  <a:lnTo>
                    <a:pt x="729" y="281"/>
                  </a:lnTo>
                  <a:lnTo>
                    <a:pt x="729" y="324"/>
                  </a:lnTo>
                  <a:lnTo>
                    <a:pt x="729" y="368"/>
                  </a:lnTo>
                  <a:lnTo>
                    <a:pt x="729" y="412"/>
                  </a:lnTo>
                  <a:lnTo>
                    <a:pt x="729" y="455"/>
                  </a:lnTo>
                  <a:lnTo>
                    <a:pt x="728" y="499"/>
                  </a:lnTo>
                  <a:lnTo>
                    <a:pt x="728" y="542"/>
                  </a:lnTo>
                  <a:lnTo>
                    <a:pt x="728" y="585"/>
                  </a:lnTo>
                  <a:lnTo>
                    <a:pt x="739" y="592"/>
                  </a:lnTo>
                  <a:lnTo>
                    <a:pt x="749" y="599"/>
                  </a:lnTo>
                  <a:lnTo>
                    <a:pt x="760" y="604"/>
                  </a:lnTo>
                  <a:lnTo>
                    <a:pt x="771" y="608"/>
                  </a:lnTo>
                  <a:lnTo>
                    <a:pt x="781" y="612"/>
                  </a:lnTo>
                  <a:lnTo>
                    <a:pt x="793" y="614"/>
                  </a:lnTo>
                  <a:lnTo>
                    <a:pt x="804" y="615"/>
                  </a:lnTo>
                  <a:lnTo>
                    <a:pt x="814" y="617"/>
                  </a:lnTo>
                  <a:lnTo>
                    <a:pt x="829" y="615"/>
                  </a:lnTo>
                  <a:lnTo>
                    <a:pt x="840" y="614"/>
                  </a:lnTo>
                  <a:lnTo>
                    <a:pt x="852" y="610"/>
                  </a:lnTo>
                  <a:lnTo>
                    <a:pt x="862" y="604"/>
                  </a:lnTo>
                  <a:lnTo>
                    <a:pt x="871" y="597"/>
                  </a:lnTo>
                  <a:lnTo>
                    <a:pt x="878" y="588"/>
                  </a:lnTo>
                  <a:lnTo>
                    <a:pt x="885" y="579"/>
                  </a:lnTo>
                  <a:lnTo>
                    <a:pt x="891" y="566"/>
                  </a:lnTo>
                  <a:lnTo>
                    <a:pt x="894" y="558"/>
                  </a:lnTo>
                  <a:lnTo>
                    <a:pt x="895" y="546"/>
                  </a:lnTo>
                  <a:lnTo>
                    <a:pt x="896" y="530"/>
                  </a:lnTo>
                  <a:lnTo>
                    <a:pt x="898" y="510"/>
                  </a:lnTo>
                  <a:lnTo>
                    <a:pt x="901" y="461"/>
                  </a:lnTo>
                  <a:lnTo>
                    <a:pt x="901" y="396"/>
                  </a:lnTo>
                  <a:close/>
                  <a:moveTo>
                    <a:pt x="194" y="283"/>
                  </a:moveTo>
                  <a:lnTo>
                    <a:pt x="194" y="549"/>
                  </a:lnTo>
                  <a:lnTo>
                    <a:pt x="194" y="563"/>
                  </a:lnTo>
                  <a:lnTo>
                    <a:pt x="199" y="576"/>
                  </a:lnTo>
                  <a:lnTo>
                    <a:pt x="203" y="586"/>
                  </a:lnTo>
                  <a:lnTo>
                    <a:pt x="212" y="595"/>
                  </a:lnTo>
                  <a:lnTo>
                    <a:pt x="220" y="602"/>
                  </a:lnTo>
                  <a:lnTo>
                    <a:pt x="233" y="607"/>
                  </a:lnTo>
                  <a:lnTo>
                    <a:pt x="246" y="610"/>
                  </a:lnTo>
                  <a:lnTo>
                    <a:pt x="264" y="611"/>
                  </a:lnTo>
                  <a:lnTo>
                    <a:pt x="264" y="620"/>
                  </a:lnTo>
                  <a:lnTo>
                    <a:pt x="0" y="620"/>
                  </a:lnTo>
                  <a:lnTo>
                    <a:pt x="0" y="611"/>
                  </a:lnTo>
                  <a:lnTo>
                    <a:pt x="13" y="608"/>
                  </a:lnTo>
                  <a:lnTo>
                    <a:pt x="24" y="605"/>
                  </a:lnTo>
                  <a:lnTo>
                    <a:pt x="34" y="599"/>
                  </a:lnTo>
                  <a:lnTo>
                    <a:pt x="42" y="592"/>
                  </a:lnTo>
                  <a:lnTo>
                    <a:pt x="49" y="584"/>
                  </a:lnTo>
                  <a:lnTo>
                    <a:pt x="53" y="574"/>
                  </a:lnTo>
                  <a:lnTo>
                    <a:pt x="55" y="562"/>
                  </a:lnTo>
                  <a:lnTo>
                    <a:pt x="56" y="549"/>
                  </a:lnTo>
                  <a:lnTo>
                    <a:pt x="56" y="244"/>
                  </a:lnTo>
                  <a:lnTo>
                    <a:pt x="56" y="232"/>
                  </a:lnTo>
                  <a:lnTo>
                    <a:pt x="53" y="222"/>
                  </a:lnTo>
                  <a:lnTo>
                    <a:pt x="50" y="212"/>
                  </a:lnTo>
                  <a:lnTo>
                    <a:pt x="46" y="205"/>
                  </a:lnTo>
                  <a:lnTo>
                    <a:pt x="40" y="198"/>
                  </a:lnTo>
                  <a:lnTo>
                    <a:pt x="33" y="192"/>
                  </a:lnTo>
                  <a:lnTo>
                    <a:pt x="24" y="188"/>
                  </a:lnTo>
                  <a:lnTo>
                    <a:pt x="16" y="185"/>
                  </a:lnTo>
                  <a:lnTo>
                    <a:pt x="16" y="172"/>
                  </a:lnTo>
                  <a:lnTo>
                    <a:pt x="160" y="172"/>
                  </a:lnTo>
                  <a:lnTo>
                    <a:pt x="164" y="172"/>
                  </a:lnTo>
                  <a:lnTo>
                    <a:pt x="170" y="173"/>
                  </a:lnTo>
                  <a:lnTo>
                    <a:pt x="173" y="176"/>
                  </a:lnTo>
                  <a:lnTo>
                    <a:pt x="177" y="179"/>
                  </a:lnTo>
                  <a:lnTo>
                    <a:pt x="181" y="182"/>
                  </a:lnTo>
                  <a:lnTo>
                    <a:pt x="184" y="188"/>
                  </a:lnTo>
                  <a:lnTo>
                    <a:pt x="187" y="192"/>
                  </a:lnTo>
                  <a:lnTo>
                    <a:pt x="189" y="199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202" y="192"/>
                  </a:lnTo>
                  <a:lnTo>
                    <a:pt x="213" y="186"/>
                  </a:lnTo>
                  <a:lnTo>
                    <a:pt x="225" y="180"/>
                  </a:lnTo>
                  <a:lnTo>
                    <a:pt x="236" y="176"/>
                  </a:lnTo>
                  <a:lnTo>
                    <a:pt x="248" y="172"/>
                  </a:lnTo>
                  <a:lnTo>
                    <a:pt x="258" y="169"/>
                  </a:lnTo>
                  <a:lnTo>
                    <a:pt x="269" y="167"/>
                  </a:lnTo>
                  <a:lnTo>
                    <a:pt x="279" y="167"/>
                  </a:lnTo>
                  <a:lnTo>
                    <a:pt x="307" y="167"/>
                  </a:lnTo>
                  <a:lnTo>
                    <a:pt x="333" y="170"/>
                  </a:lnTo>
                  <a:lnTo>
                    <a:pt x="356" y="173"/>
                  </a:lnTo>
                  <a:lnTo>
                    <a:pt x="377" y="178"/>
                  </a:lnTo>
                  <a:lnTo>
                    <a:pt x="398" y="183"/>
                  </a:lnTo>
                  <a:lnTo>
                    <a:pt x="416" y="191"/>
                  </a:lnTo>
                  <a:lnTo>
                    <a:pt x="434" y="199"/>
                  </a:lnTo>
                  <a:lnTo>
                    <a:pt x="448" y="209"/>
                  </a:lnTo>
                  <a:lnTo>
                    <a:pt x="461" y="219"/>
                  </a:lnTo>
                  <a:lnTo>
                    <a:pt x="473" y="232"/>
                  </a:lnTo>
                  <a:lnTo>
                    <a:pt x="483" y="245"/>
                  </a:lnTo>
                  <a:lnTo>
                    <a:pt x="490" y="261"/>
                  </a:lnTo>
                  <a:lnTo>
                    <a:pt x="496" y="277"/>
                  </a:lnTo>
                  <a:lnTo>
                    <a:pt x="500" y="294"/>
                  </a:lnTo>
                  <a:lnTo>
                    <a:pt x="503" y="313"/>
                  </a:lnTo>
                  <a:lnTo>
                    <a:pt x="504" y="333"/>
                  </a:lnTo>
                  <a:lnTo>
                    <a:pt x="504" y="549"/>
                  </a:lnTo>
                  <a:lnTo>
                    <a:pt x="506" y="562"/>
                  </a:lnTo>
                  <a:lnTo>
                    <a:pt x="507" y="574"/>
                  </a:lnTo>
                  <a:lnTo>
                    <a:pt x="512" y="584"/>
                  </a:lnTo>
                  <a:lnTo>
                    <a:pt x="519" y="592"/>
                  </a:lnTo>
                  <a:lnTo>
                    <a:pt x="526" y="599"/>
                  </a:lnTo>
                  <a:lnTo>
                    <a:pt x="536" y="605"/>
                  </a:lnTo>
                  <a:lnTo>
                    <a:pt x="548" y="608"/>
                  </a:lnTo>
                  <a:lnTo>
                    <a:pt x="561" y="611"/>
                  </a:lnTo>
                  <a:lnTo>
                    <a:pt x="561" y="620"/>
                  </a:lnTo>
                  <a:lnTo>
                    <a:pt x="297" y="620"/>
                  </a:lnTo>
                  <a:lnTo>
                    <a:pt x="297" y="611"/>
                  </a:lnTo>
                  <a:lnTo>
                    <a:pt x="314" y="610"/>
                  </a:lnTo>
                  <a:lnTo>
                    <a:pt x="327" y="607"/>
                  </a:lnTo>
                  <a:lnTo>
                    <a:pt x="340" y="602"/>
                  </a:lnTo>
                  <a:lnTo>
                    <a:pt x="349" y="595"/>
                  </a:lnTo>
                  <a:lnTo>
                    <a:pt x="357" y="586"/>
                  </a:lnTo>
                  <a:lnTo>
                    <a:pt x="362" y="576"/>
                  </a:lnTo>
                  <a:lnTo>
                    <a:pt x="366" y="563"/>
                  </a:lnTo>
                  <a:lnTo>
                    <a:pt x="366" y="549"/>
                  </a:lnTo>
                  <a:lnTo>
                    <a:pt x="366" y="342"/>
                  </a:lnTo>
                  <a:lnTo>
                    <a:pt x="366" y="322"/>
                  </a:lnTo>
                  <a:lnTo>
                    <a:pt x="365" y="303"/>
                  </a:lnTo>
                  <a:lnTo>
                    <a:pt x="363" y="286"/>
                  </a:lnTo>
                  <a:lnTo>
                    <a:pt x="362" y="270"/>
                  </a:lnTo>
                  <a:lnTo>
                    <a:pt x="357" y="254"/>
                  </a:lnTo>
                  <a:lnTo>
                    <a:pt x="354" y="241"/>
                  </a:lnTo>
                  <a:lnTo>
                    <a:pt x="350" y="229"/>
                  </a:lnTo>
                  <a:lnTo>
                    <a:pt x="344" y="218"/>
                  </a:lnTo>
                  <a:lnTo>
                    <a:pt x="339" y="208"/>
                  </a:lnTo>
                  <a:lnTo>
                    <a:pt x="333" y="199"/>
                  </a:lnTo>
                  <a:lnTo>
                    <a:pt x="326" y="193"/>
                  </a:lnTo>
                  <a:lnTo>
                    <a:pt x="318" y="188"/>
                  </a:lnTo>
                  <a:lnTo>
                    <a:pt x="310" y="182"/>
                  </a:lnTo>
                  <a:lnTo>
                    <a:pt x="301" y="179"/>
                  </a:lnTo>
                  <a:lnTo>
                    <a:pt x="291" y="178"/>
                  </a:lnTo>
                  <a:lnTo>
                    <a:pt x="279" y="176"/>
                  </a:lnTo>
                  <a:lnTo>
                    <a:pt x="269" y="178"/>
                  </a:lnTo>
                  <a:lnTo>
                    <a:pt x="258" y="179"/>
                  </a:lnTo>
                  <a:lnTo>
                    <a:pt x="246" y="182"/>
                  </a:lnTo>
                  <a:lnTo>
                    <a:pt x="236" y="185"/>
                  </a:lnTo>
                  <a:lnTo>
                    <a:pt x="225" y="189"/>
                  </a:lnTo>
                  <a:lnTo>
                    <a:pt x="215" y="195"/>
                  </a:lnTo>
                  <a:lnTo>
                    <a:pt x="203" y="202"/>
                  </a:lnTo>
                  <a:lnTo>
                    <a:pt x="192" y="209"/>
                  </a:lnTo>
                  <a:lnTo>
                    <a:pt x="193" y="225"/>
                  </a:lnTo>
                  <a:lnTo>
                    <a:pt x="194" y="241"/>
                  </a:lnTo>
                  <a:lnTo>
                    <a:pt x="194" y="261"/>
                  </a:lnTo>
                  <a:lnTo>
                    <a:pt x="194" y="283"/>
                  </a:lnTo>
                  <a:close/>
                  <a:moveTo>
                    <a:pt x="1552" y="0"/>
                  </a:moveTo>
                  <a:lnTo>
                    <a:pt x="1552" y="879"/>
                  </a:lnTo>
                  <a:lnTo>
                    <a:pt x="1522" y="879"/>
                  </a:lnTo>
                  <a:lnTo>
                    <a:pt x="1522" y="0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004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7" name="Freeform 148"/>
            <p:cNvSpPr>
              <a:spLocks noEditPoints="1"/>
            </p:cNvSpPr>
            <p:nvPr userDrawn="1"/>
          </p:nvSpPr>
          <p:spPr bwMode="auto">
            <a:xfrm>
              <a:off x="1944688" y="6022975"/>
              <a:ext cx="1543050" cy="373062"/>
            </a:xfrm>
            <a:custGeom>
              <a:avLst/>
              <a:gdLst>
                <a:gd name="T0" fmla="*/ 51 w 2914"/>
                <a:gd name="T1" fmla="*/ 160 h 705"/>
                <a:gd name="T2" fmla="*/ 274 w 2914"/>
                <a:gd name="T3" fmla="*/ 86 h 705"/>
                <a:gd name="T4" fmla="*/ 319 w 2914"/>
                <a:gd name="T5" fmla="*/ 272 h 705"/>
                <a:gd name="T6" fmla="*/ 382 w 2914"/>
                <a:gd name="T7" fmla="*/ 204 h 705"/>
                <a:gd name="T8" fmla="*/ 475 w 2914"/>
                <a:gd name="T9" fmla="*/ 260 h 705"/>
                <a:gd name="T10" fmla="*/ 469 w 2914"/>
                <a:gd name="T11" fmla="*/ 190 h 705"/>
                <a:gd name="T12" fmla="*/ 643 w 2914"/>
                <a:gd name="T13" fmla="*/ 343 h 705"/>
                <a:gd name="T14" fmla="*/ 738 w 2914"/>
                <a:gd name="T15" fmla="*/ 272 h 705"/>
                <a:gd name="T16" fmla="*/ 746 w 2914"/>
                <a:gd name="T17" fmla="*/ 101 h 705"/>
                <a:gd name="T18" fmla="*/ 991 w 2914"/>
                <a:gd name="T19" fmla="*/ 104 h 705"/>
                <a:gd name="T20" fmla="*/ 828 w 2914"/>
                <a:gd name="T21" fmla="*/ 184 h 705"/>
                <a:gd name="T22" fmla="*/ 878 w 2914"/>
                <a:gd name="T23" fmla="*/ 116 h 705"/>
                <a:gd name="T24" fmla="*/ 1077 w 2914"/>
                <a:gd name="T25" fmla="*/ 124 h 705"/>
                <a:gd name="T26" fmla="*/ 1187 w 2914"/>
                <a:gd name="T27" fmla="*/ 161 h 705"/>
                <a:gd name="T28" fmla="*/ 1198 w 2914"/>
                <a:gd name="T29" fmla="*/ 75 h 705"/>
                <a:gd name="T30" fmla="*/ 1193 w 2914"/>
                <a:gd name="T31" fmla="*/ 190 h 705"/>
                <a:gd name="T32" fmla="*/ 1562 w 2914"/>
                <a:gd name="T33" fmla="*/ 269 h 705"/>
                <a:gd name="T34" fmla="*/ 1652 w 2914"/>
                <a:gd name="T35" fmla="*/ 138 h 705"/>
                <a:gd name="T36" fmla="*/ 1797 w 2914"/>
                <a:gd name="T37" fmla="*/ 157 h 705"/>
                <a:gd name="T38" fmla="*/ 1801 w 2914"/>
                <a:gd name="T39" fmla="*/ 70 h 705"/>
                <a:gd name="T40" fmla="*/ 1759 w 2914"/>
                <a:gd name="T41" fmla="*/ 201 h 705"/>
                <a:gd name="T42" fmla="*/ 1916 w 2914"/>
                <a:gd name="T43" fmla="*/ 317 h 705"/>
                <a:gd name="T44" fmla="*/ 2097 w 2914"/>
                <a:gd name="T45" fmla="*/ 240 h 705"/>
                <a:gd name="T46" fmla="*/ 2075 w 2914"/>
                <a:gd name="T47" fmla="*/ 70 h 705"/>
                <a:gd name="T48" fmla="*/ 2069 w 2914"/>
                <a:gd name="T49" fmla="*/ 151 h 705"/>
                <a:gd name="T50" fmla="*/ 2176 w 2914"/>
                <a:gd name="T51" fmla="*/ 1 h 705"/>
                <a:gd name="T52" fmla="*/ 2343 w 2914"/>
                <a:gd name="T53" fmla="*/ 206 h 705"/>
                <a:gd name="T54" fmla="*/ 2517 w 2914"/>
                <a:gd name="T55" fmla="*/ 160 h 705"/>
                <a:gd name="T56" fmla="*/ 2392 w 2914"/>
                <a:gd name="T57" fmla="*/ 112 h 705"/>
                <a:gd name="T58" fmla="*/ 2705 w 2914"/>
                <a:gd name="T59" fmla="*/ 269 h 705"/>
                <a:gd name="T60" fmla="*/ 2768 w 2914"/>
                <a:gd name="T61" fmla="*/ 86 h 705"/>
                <a:gd name="T62" fmla="*/ 2813 w 2914"/>
                <a:gd name="T63" fmla="*/ 272 h 705"/>
                <a:gd name="T64" fmla="*/ 2876 w 2914"/>
                <a:gd name="T65" fmla="*/ 204 h 705"/>
                <a:gd name="T66" fmla="*/ 10 w 2914"/>
                <a:gd name="T67" fmla="*/ 612 h 705"/>
                <a:gd name="T68" fmla="*/ 49 w 2914"/>
                <a:gd name="T69" fmla="*/ 474 h 705"/>
                <a:gd name="T70" fmla="*/ 170 w 2914"/>
                <a:gd name="T71" fmla="*/ 600 h 705"/>
                <a:gd name="T72" fmla="*/ 133 w 2914"/>
                <a:gd name="T73" fmla="*/ 573 h 705"/>
                <a:gd name="T74" fmla="*/ 405 w 2914"/>
                <a:gd name="T75" fmla="*/ 616 h 705"/>
                <a:gd name="T76" fmla="*/ 492 w 2914"/>
                <a:gd name="T77" fmla="*/ 471 h 705"/>
                <a:gd name="T78" fmla="*/ 478 w 2914"/>
                <a:gd name="T79" fmla="*/ 413 h 705"/>
                <a:gd name="T80" fmla="*/ 678 w 2914"/>
                <a:gd name="T81" fmla="*/ 479 h 705"/>
                <a:gd name="T82" fmla="*/ 888 w 2914"/>
                <a:gd name="T83" fmla="*/ 453 h 705"/>
                <a:gd name="T84" fmla="*/ 906 w 2914"/>
                <a:gd name="T85" fmla="*/ 469 h 705"/>
                <a:gd name="T86" fmla="*/ 1197 w 2914"/>
                <a:gd name="T87" fmla="*/ 466 h 705"/>
                <a:gd name="T88" fmla="*/ 1034 w 2914"/>
                <a:gd name="T89" fmla="*/ 547 h 705"/>
                <a:gd name="T90" fmla="*/ 1084 w 2914"/>
                <a:gd name="T91" fmla="*/ 479 h 705"/>
                <a:gd name="T92" fmla="*/ 1495 w 2914"/>
                <a:gd name="T93" fmla="*/ 586 h 705"/>
                <a:gd name="T94" fmla="*/ 1471 w 2914"/>
                <a:gd name="T95" fmla="*/ 551 h 705"/>
                <a:gd name="T96" fmla="*/ 1622 w 2914"/>
                <a:gd name="T97" fmla="*/ 626 h 705"/>
                <a:gd name="T98" fmla="*/ 1655 w 2914"/>
                <a:gd name="T99" fmla="*/ 465 h 705"/>
                <a:gd name="T100" fmla="*/ 1763 w 2914"/>
                <a:gd name="T101" fmla="*/ 571 h 705"/>
                <a:gd name="T102" fmla="*/ 1720 w 2914"/>
                <a:gd name="T103" fmla="*/ 586 h 705"/>
                <a:gd name="T104" fmla="*/ 1960 w 2914"/>
                <a:gd name="T105" fmla="*/ 492 h 705"/>
                <a:gd name="T106" fmla="*/ 2010 w 2914"/>
                <a:gd name="T107" fmla="*/ 462 h 705"/>
                <a:gd name="T108" fmla="*/ 2091 w 2914"/>
                <a:gd name="T109" fmla="*/ 635 h 705"/>
                <a:gd name="T110" fmla="*/ 2127 w 2914"/>
                <a:gd name="T111" fmla="*/ 580 h 705"/>
                <a:gd name="T112" fmla="*/ 2249 w 2914"/>
                <a:gd name="T113" fmla="*/ 632 h 705"/>
                <a:gd name="T114" fmla="*/ 2496 w 2914"/>
                <a:gd name="T115" fmla="*/ 502 h 705"/>
                <a:gd name="T116" fmla="*/ 2494 w 2914"/>
                <a:gd name="T117" fmla="*/ 439 h 705"/>
                <a:gd name="T118" fmla="*/ 2402 w 2914"/>
                <a:gd name="T119" fmla="*/ 596 h 705"/>
                <a:gd name="T120" fmla="*/ 2650 w 2914"/>
                <a:gd name="T121" fmla="*/ 433 h 705"/>
                <a:gd name="T122" fmla="*/ 2605 w 2914"/>
                <a:gd name="T123" fmla="*/ 49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14" h="705">
                  <a:moveTo>
                    <a:pt x="16" y="269"/>
                  </a:moveTo>
                  <a:lnTo>
                    <a:pt x="16" y="1"/>
                  </a:lnTo>
                  <a:lnTo>
                    <a:pt x="117" y="1"/>
                  </a:lnTo>
                  <a:lnTo>
                    <a:pt x="140" y="1"/>
                  </a:lnTo>
                  <a:lnTo>
                    <a:pt x="157" y="3"/>
                  </a:lnTo>
                  <a:lnTo>
                    <a:pt x="168" y="6"/>
                  </a:lnTo>
                  <a:lnTo>
                    <a:pt x="176" y="8"/>
                  </a:lnTo>
                  <a:lnTo>
                    <a:pt x="183" y="11"/>
                  </a:lnTo>
                  <a:lnTo>
                    <a:pt x="191" y="16"/>
                  </a:lnTo>
                  <a:lnTo>
                    <a:pt x="198" y="21"/>
                  </a:lnTo>
                  <a:lnTo>
                    <a:pt x="204" y="27"/>
                  </a:lnTo>
                  <a:lnTo>
                    <a:pt x="208" y="34"/>
                  </a:lnTo>
                  <a:lnTo>
                    <a:pt x="212" y="42"/>
                  </a:lnTo>
                  <a:lnTo>
                    <a:pt x="217" y="50"/>
                  </a:lnTo>
                  <a:lnTo>
                    <a:pt x="218" y="59"/>
                  </a:lnTo>
                  <a:lnTo>
                    <a:pt x="219" y="69"/>
                  </a:lnTo>
                  <a:lnTo>
                    <a:pt x="221" y="78"/>
                  </a:lnTo>
                  <a:lnTo>
                    <a:pt x="221" y="86"/>
                  </a:lnTo>
                  <a:lnTo>
                    <a:pt x="219" y="95"/>
                  </a:lnTo>
                  <a:lnTo>
                    <a:pt x="218" y="102"/>
                  </a:lnTo>
                  <a:lnTo>
                    <a:pt x="215" y="109"/>
                  </a:lnTo>
                  <a:lnTo>
                    <a:pt x="212" y="116"/>
                  </a:lnTo>
                  <a:lnTo>
                    <a:pt x="208" y="124"/>
                  </a:lnTo>
                  <a:lnTo>
                    <a:pt x="204" y="129"/>
                  </a:lnTo>
                  <a:lnTo>
                    <a:pt x="199" y="135"/>
                  </a:lnTo>
                  <a:lnTo>
                    <a:pt x="193" y="141"/>
                  </a:lnTo>
                  <a:lnTo>
                    <a:pt x="186" y="147"/>
                  </a:lnTo>
                  <a:lnTo>
                    <a:pt x="178" y="150"/>
                  </a:lnTo>
                  <a:lnTo>
                    <a:pt x="168" y="154"/>
                  </a:lnTo>
                  <a:lnTo>
                    <a:pt x="157" y="157"/>
                  </a:lnTo>
                  <a:lnTo>
                    <a:pt x="146" y="158"/>
                  </a:lnTo>
                  <a:lnTo>
                    <a:pt x="134" y="160"/>
                  </a:lnTo>
                  <a:lnTo>
                    <a:pt x="120" y="160"/>
                  </a:lnTo>
                  <a:lnTo>
                    <a:pt x="51" y="160"/>
                  </a:lnTo>
                  <a:lnTo>
                    <a:pt x="51" y="269"/>
                  </a:lnTo>
                  <a:lnTo>
                    <a:pt x="16" y="269"/>
                  </a:lnTo>
                  <a:close/>
                  <a:moveTo>
                    <a:pt x="51" y="128"/>
                  </a:moveTo>
                  <a:lnTo>
                    <a:pt x="120" y="128"/>
                  </a:lnTo>
                  <a:lnTo>
                    <a:pt x="137" y="127"/>
                  </a:lnTo>
                  <a:lnTo>
                    <a:pt x="150" y="125"/>
                  </a:lnTo>
                  <a:lnTo>
                    <a:pt x="160" y="121"/>
                  </a:lnTo>
                  <a:lnTo>
                    <a:pt x="169" y="115"/>
                  </a:lnTo>
                  <a:lnTo>
                    <a:pt x="176" y="108"/>
                  </a:lnTo>
                  <a:lnTo>
                    <a:pt x="181" y="99"/>
                  </a:lnTo>
                  <a:lnTo>
                    <a:pt x="183" y="91"/>
                  </a:lnTo>
                  <a:lnTo>
                    <a:pt x="183" y="79"/>
                  </a:lnTo>
                  <a:lnTo>
                    <a:pt x="183" y="72"/>
                  </a:lnTo>
                  <a:lnTo>
                    <a:pt x="182" y="63"/>
                  </a:lnTo>
                  <a:lnTo>
                    <a:pt x="179" y="57"/>
                  </a:lnTo>
                  <a:lnTo>
                    <a:pt x="175" y="50"/>
                  </a:lnTo>
                  <a:lnTo>
                    <a:pt x="170" y="44"/>
                  </a:lnTo>
                  <a:lnTo>
                    <a:pt x="166" y="40"/>
                  </a:lnTo>
                  <a:lnTo>
                    <a:pt x="159" y="37"/>
                  </a:lnTo>
                  <a:lnTo>
                    <a:pt x="153" y="34"/>
                  </a:lnTo>
                  <a:lnTo>
                    <a:pt x="140" y="33"/>
                  </a:lnTo>
                  <a:lnTo>
                    <a:pt x="120" y="33"/>
                  </a:lnTo>
                  <a:lnTo>
                    <a:pt x="51" y="33"/>
                  </a:lnTo>
                  <a:lnTo>
                    <a:pt x="51" y="128"/>
                  </a:lnTo>
                  <a:close/>
                  <a:moveTo>
                    <a:pt x="238" y="171"/>
                  </a:moveTo>
                  <a:lnTo>
                    <a:pt x="238" y="158"/>
                  </a:lnTo>
                  <a:lnTo>
                    <a:pt x="240" y="147"/>
                  </a:lnTo>
                  <a:lnTo>
                    <a:pt x="241" y="135"/>
                  </a:lnTo>
                  <a:lnTo>
                    <a:pt x="245" y="125"/>
                  </a:lnTo>
                  <a:lnTo>
                    <a:pt x="250" y="115"/>
                  </a:lnTo>
                  <a:lnTo>
                    <a:pt x="254" y="106"/>
                  </a:lnTo>
                  <a:lnTo>
                    <a:pt x="261" y="99"/>
                  </a:lnTo>
                  <a:lnTo>
                    <a:pt x="267" y="92"/>
                  </a:lnTo>
                  <a:lnTo>
                    <a:pt x="274" y="86"/>
                  </a:lnTo>
                  <a:lnTo>
                    <a:pt x="281" y="82"/>
                  </a:lnTo>
                  <a:lnTo>
                    <a:pt x="287" y="79"/>
                  </a:lnTo>
                  <a:lnTo>
                    <a:pt x="296" y="76"/>
                  </a:lnTo>
                  <a:lnTo>
                    <a:pt x="312" y="72"/>
                  </a:lnTo>
                  <a:lnTo>
                    <a:pt x="329" y="70"/>
                  </a:lnTo>
                  <a:lnTo>
                    <a:pt x="339" y="70"/>
                  </a:lnTo>
                  <a:lnTo>
                    <a:pt x="348" y="72"/>
                  </a:lnTo>
                  <a:lnTo>
                    <a:pt x="356" y="75"/>
                  </a:lnTo>
                  <a:lnTo>
                    <a:pt x="365" y="78"/>
                  </a:lnTo>
                  <a:lnTo>
                    <a:pt x="374" y="80"/>
                  </a:lnTo>
                  <a:lnTo>
                    <a:pt x="381" y="85"/>
                  </a:lnTo>
                  <a:lnTo>
                    <a:pt x="388" y="91"/>
                  </a:lnTo>
                  <a:lnTo>
                    <a:pt x="394" y="96"/>
                  </a:lnTo>
                  <a:lnTo>
                    <a:pt x="400" y="104"/>
                  </a:lnTo>
                  <a:lnTo>
                    <a:pt x="405" y="111"/>
                  </a:lnTo>
                  <a:lnTo>
                    <a:pt x="410" y="119"/>
                  </a:lnTo>
                  <a:lnTo>
                    <a:pt x="413" y="128"/>
                  </a:lnTo>
                  <a:lnTo>
                    <a:pt x="416" y="137"/>
                  </a:lnTo>
                  <a:lnTo>
                    <a:pt x="418" y="147"/>
                  </a:lnTo>
                  <a:lnTo>
                    <a:pt x="420" y="158"/>
                  </a:lnTo>
                  <a:lnTo>
                    <a:pt x="420" y="168"/>
                  </a:lnTo>
                  <a:lnTo>
                    <a:pt x="418" y="187"/>
                  </a:lnTo>
                  <a:lnTo>
                    <a:pt x="417" y="203"/>
                  </a:lnTo>
                  <a:lnTo>
                    <a:pt x="413" y="216"/>
                  </a:lnTo>
                  <a:lnTo>
                    <a:pt x="408" y="227"/>
                  </a:lnTo>
                  <a:lnTo>
                    <a:pt x="403" y="237"/>
                  </a:lnTo>
                  <a:lnTo>
                    <a:pt x="394" y="246"/>
                  </a:lnTo>
                  <a:lnTo>
                    <a:pt x="385" y="255"/>
                  </a:lnTo>
                  <a:lnTo>
                    <a:pt x="375" y="260"/>
                  </a:lnTo>
                  <a:lnTo>
                    <a:pt x="365" y="266"/>
                  </a:lnTo>
                  <a:lnTo>
                    <a:pt x="354" y="269"/>
                  </a:lnTo>
                  <a:lnTo>
                    <a:pt x="341" y="272"/>
                  </a:lnTo>
                  <a:lnTo>
                    <a:pt x="329" y="272"/>
                  </a:lnTo>
                  <a:lnTo>
                    <a:pt x="319" y="272"/>
                  </a:lnTo>
                  <a:lnTo>
                    <a:pt x="309" y="271"/>
                  </a:lnTo>
                  <a:lnTo>
                    <a:pt x="300" y="269"/>
                  </a:lnTo>
                  <a:lnTo>
                    <a:pt x="292" y="266"/>
                  </a:lnTo>
                  <a:lnTo>
                    <a:pt x="284" y="262"/>
                  </a:lnTo>
                  <a:lnTo>
                    <a:pt x="276" y="258"/>
                  </a:lnTo>
                  <a:lnTo>
                    <a:pt x="270" y="253"/>
                  </a:lnTo>
                  <a:lnTo>
                    <a:pt x="263" y="246"/>
                  </a:lnTo>
                  <a:lnTo>
                    <a:pt x="257" y="240"/>
                  </a:lnTo>
                  <a:lnTo>
                    <a:pt x="251" y="232"/>
                  </a:lnTo>
                  <a:lnTo>
                    <a:pt x="247" y="224"/>
                  </a:lnTo>
                  <a:lnTo>
                    <a:pt x="244" y="214"/>
                  </a:lnTo>
                  <a:lnTo>
                    <a:pt x="241" y="206"/>
                  </a:lnTo>
                  <a:lnTo>
                    <a:pt x="240" y="194"/>
                  </a:lnTo>
                  <a:lnTo>
                    <a:pt x="238" y="184"/>
                  </a:lnTo>
                  <a:lnTo>
                    <a:pt x="238" y="171"/>
                  </a:lnTo>
                  <a:close/>
                  <a:moveTo>
                    <a:pt x="271" y="171"/>
                  </a:moveTo>
                  <a:lnTo>
                    <a:pt x="273" y="188"/>
                  </a:lnTo>
                  <a:lnTo>
                    <a:pt x="276" y="204"/>
                  </a:lnTo>
                  <a:lnTo>
                    <a:pt x="277" y="212"/>
                  </a:lnTo>
                  <a:lnTo>
                    <a:pt x="280" y="217"/>
                  </a:lnTo>
                  <a:lnTo>
                    <a:pt x="284" y="223"/>
                  </a:lnTo>
                  <a:lnTo>
                    <a:pt x="287" y="227"/>
                  </a:lnTo>
                  <a:lnTo>
                    <a:pt x="296" y="236"/>
                  </a:lnTo>
                  <a:lnTo>
                    <a:pt x="306" y="242"/>
                  </a:lnTo>
                  <a:lnTo>
                    <a:pt x="317" y="245"/>
                  </a:lnTo>
                  <a:lnTo>
                    <a:pt x="329" y="246"/>
                  </a:lnTo>
                  <a:lnTo>
                    <a:pt x="341" y="245"/>
                  </a:lnTo>
                  <a:lnTo>
                    <a:pt x="351" y="242"/>
                  </a:lnTo>
                  <a:lnTo>
                    <a:pt x="361" y="236"/>
                  </a:lnTo>
                  <a:lnTo>
                    <a:pt x="369" y="227"/>
                  </a:lnTo>
                  <a:lnTo>
                    <a:pt x="374" y="222"/>
                  </a:lnTo>
                  <a:lnTo>
                    <a:pt x="377" y="217"/>
                  </a:lnTo>
                  <a:lnTo>
                    <a:pt x="379" y="210"/>
                  </a:lnTo>
                  <a:lnTo>
                    <a:pt x="382" y="204"/>
                  </a:lnTo>
                  <a:lnTo>
                    <a:pt x="385" y="188"/>
                  </a:lnTo>
                  <a:lnTo>
                    <a:pt x="385" y="171"/>
                  </a:lnTo>
                  <a:lnTo>
                    <a:pt x="385" y="154"/>
                  </a:lnTo>
                  <a:lnTo>
                    <a:pt x="382" y="140"/>
                  </a:lnTo>
                  <a:lnTo>
                    <a:pt x="377" y="127"/>
                  </a:lnTo>
                  <a:lnTo>
                    <a:pt x="369" y="116"/>
                  </a:lnTo>
                  <a:lnTo>
                    <a:pt x="361" y="108"/>
                  </a:lnTo>
                  <a:lnTo>
                    <a:pt x="351" y="102"/>
                  </a:lnTo>
                  <a:lnTo>
                    <a:pt x="341" y="99"/>
                  </a:lnTo>
                  <a:lnTo>
                    <a:pt x="329" y="98"/>
                  </a:lnTo>
                  <a:lnTo>
                    <a:pt x="317" y="99"/>
                  </a:lnTo>
                  <a:lnTo>
                    <a:pt x="306" y="102"/>
                  </a:lnTo>
                  <a:lnTo>
                    <a:pt x="296" y="108"/>
                  </a:lnTo>
                  <a:lnTo>
                    <a:pt x="287" y="116"/>
                  </a:lnTo>
                  <a:lnTo>
                    <a:pt x="284" y="121"/>
                  </a:lnTo>
                  <a:lnTo>
                    <a:pt x="280" y="127"/>
                  </a:lnTo>
                  <a:lnTo>
                    <a:pt x="277" y="132"/>
                  </a:lnTo>
                  <a:lnTo>
                    <a:pt x="276" y="140"/>
                  </a:lnTo>
                  <a:lnTo>
                    <a:pt x="273" y="154"/>
                  </a:lnTo>
                  <a:lnTo>
                    <a:pt x="271" y="171"/>
                  </a:lnTo>
                  <a:close/>
                  <a:moveTo>
                    <a:pt x="573" y="269"/>
                  </a:moveTo>
                  <a:lnTo>
                    <a:pt x="573" y="245"/>
                  </a:lnTo>
                  <a:lnTo>
                    <a:pt x="567" y="250"/>
                  </a:lnTo>
                  <a:lnTo>
                    <a:pt x="561" y="256"/>
                  </a:lnTo>
                  <a:lnTo>
                    <a:pt x="555" y="262"/>
                  </a:lnTo>
                  <a:lnTo>
                    <a:pt x="550" y="265"/>
                  </a:lnTo>
                  <a:lnTo>
                    <a:pt x="542" y="269"/>
                  </a:lnTo>
                  <a:lnTo>
                    <a:pt x="535" y="271"/>
                  </a:lnTo>
                  <a:lnTo>
                    <a:pt x="527" y="272"/>
                  </a:lnTo>
                  <a:lnTo>
                    <a:pt x="518" y="272"/>
                  </a:lnTo>
                  <a:lnTo>
                    <a:pt x="506" y="272"/>
                  </a:lnTo>
                  <a:lnTo>
                    <a:pt x="496" y="269"/>
                  </a:lnTo>
                  <a:lnTo>
                    <a:pt x="485" y="266"/>
                  </a:lnTo>
                  <a:lnTo>
                    <a:pt x="475" y="260"/>
                  </a:lnTo>
                  <a:lnTo>
                    <a:pt x="466" y="253"/>
                  </a:lnTo>
                  <a:lnTo>
                    <a:pt x="457" y="245"/>
                  </a:lnTo>
                  <a:lnTo>
                    <a:pt x="452" y="235"/>
                  </a:lnTo>
                  <a:lnTo>
                    <a:pt x="444" y="224"/>
                  </a:lnTo>
                  <a:lnTo>
                    <a:pt x="440" y="213"/>
                  </a:lnTo>
                  <a:lnTo>
                    <a:pt x="437" y="200"/>
                  </a:lnTo>
                  <a:lnTo>
                    <a:pt x="436" y="186"/>
                  </a:lnTo>
                  <a:lnTo>
                    <a:pt x="434" y="171"/>
                  </a:lnTo>
                  <a:lnTo>
                    <a:pt x="434" y="158"/>
                  </a:lnTo>
                  <a:lnTo>
                    <a:pt x="437" y="144"/>
                  </a:lnTo>
                  <a:lnTo>
                    <a:pt x="440" y="131"/>
                  </a:lnTo>
                  <a:lnTo>
                    <a:pt x="444" y="119"/>
                  </a:lnTo>
                  <a:lnTo>
                    <a:pt x="450" y="108"/>
                  </a:lnTo>
                  <a:lnTo>
                    <a:pt x="456" y="98"/>
                  </a:lnTo>
                  <a:lnTo>
                    <a:pt x="465" y="91"/>
                  </a:lnTo>
                  <a:lnTo>
                    <a:pt x="473" y="83"/>
                  </a:lnTo>
                  <a:lnTo>
                    <a:pt x="483" y="78"/>
                  </a:lnTo>
                  <a:lnTo>
                    <a:pt x="493" y="73"/>
                  </a:lnTo>
                  <a:lnTo>
                    <a:pt x="505" y="72"/>
                  </a:lnTo>
                  <a:lnTo>
                    <a:pt x="516" y="70"/>
                  </a:lnTo>
                  <a:lnTo>
                    <a:pt x="525" y="70"/>
                  </a:lnTo>
                  <a:lnTo>
                    <a:pt x="532" y="72"/>
                  </a:lnTo>
                  <a:lnTo>
                    <a:pt x="541" y="75"/>
                  </a:lnTo>
                  <a:lnTo>
                    <a:pt x="548" y="78"/>
                  </a:lnTo>
                  <a:lnTo>
                    <a:pt x="554" y="82"/>
                  </a:lnTo>
                  <a:lnTo>
                    <a:pt x="560" y="86"/>
                  </a:lnTo>
                  <a:lnTo>
                    <a:pt x="565" y="92"/>
                  </a:lnTo>
                  <a:lnTo>
                    <a:pt x="570" y="98"/>
                  </a:lnTo>
                  <a:lnTo>
                    <a:pt x="570" y="1"/>
                  </a:lnTo>
                  <a:lnTo>
                    <a:pt x="603" y="1"/>
                  </a:lnTo>
                  <a:lnTo>
                    <a:pt x="603" y="269"/>
                  </a:lnTo>
                  <a:lnTo>
                    <a:pt x="573" y="269"/>
                  </a:lnTo>
                  <a:close/>
                  <a:moveTo>
                    <a:pt x="467" y="171"/>
                  </a:moveTo>
                  <a:lnTo>
                    <a:pt x="469" y="190"/>
                  </a:lnTo>
                  <a:lnTo>
                    <a:pt x="472" y="204"/>
                  </a:lnTo>
                  <a:lnTo>
                    <a:pt x="478" y="217"/>
                  </a:lnTo>
                  <a:lnTo>
                    <a:pt x="483" y="227"/>
                  </a:lnTo>
                  <a:lnTo>
                    <a:pt x="492" y="236"/>
                  </a:lnTo>
                  <a:lnTo>
                    <a:pt x="501" y="242"/>
                  </a:lnTo>
                  <a:lnTo>
                    <a:pt x="511" y="245"/>
                  </a:lnTo>
                  <a:lnTo>
                    <a:pt x="521" y="246"/>
                  </a:lnTo>
                  <a:lnTo>
                    <a:pt x="531" y="245"/>
                  </a:lnTo>
                  <a:lnTo>
                    <a:pt x="541" y="242"/>
                  </a:lnTo>
                  <a:lnTo>
                    <a:pt x="550" y="236"/>
                  </a:lnTo>
                  <a:lnTo>
                    <a:pt x="558" y="229"/>
                  </a:lnTo>
                  <a:lnTo>
                    <a:pt x="564" y="219"/>
                  </a:lnTo>
                  <a:lnTo>
                    <a:pt x="570" y="206"/>
                  </a:lnTo>
                  <a:lnTo>
                    <a:pt x="573" y="191"/>
                  </a:lnTo>
                  <a:lnTo>
                    <a:pt x="573" y="174"/>
                  </a:lnTo>
                  <a:lnTo>
                    <a:pt x="571" y="155"/>
                  </a:lnTo>
                  <a:lnTo>
                    <a:pt x="568" y="140"/>
                  </a:lnTo>
                  <a:lnTo>
                    <a:pt x="567" y="134"/>
                  </a:lnTo>
                  <a:lnTo>
                    <a:pt x="564" y="127"/>
                  </a:lnTo>
                  <a:lnTo>
                    <a:pt x="561" y="121"/>
                  </a:lnTo>
                  <a:lnTo>
                    <a:pt x="557" y="116"/>
                  </a:lnTo>
                  <a:lnTo>
                    <a:pt x="550" y="108"/>
                  </a:lnTo>
                  <a:lnTo>
                    <a:pt x="541" y="102"/>
                  </a:lnTo>
                  <a:lnTo>
                    <a:pt x="531" y="99"/>
                  </a:lnTo>
                  <a:lnTo>
                    <a:pt x="519" y="98"/>
                  </a:lnTo>
                  <a:lnTo>
                    <a:pt x="509" y="99"/>
                  </a:lnTo>
                  <a:lnTo>
                    <a:pt x="499" y="102"/>
                  </a:lnTo>
                  <a:lnTo>
                    <a:pt x="490" y="108"/>
                  </a:lnTo>
                  <a:lnTo>
                    <a:pt x="483" y="115"/>
                  </a:lnTo>
                  <a:lnTo>
                    <a:pt x="476" y="125"/>
                  </a:lnTo>
                  <a:lnTo>
                    <a:pt x="472" y="138"/>
                  </a:lnTo>
                  <a:lnTo>
                    <a:pt x="469" y="154"/>
                  </a:lnTo>
                  <a:lnTo>
                    <a:pt x="467" y="171"/>
                  </a:lnTo>
                  <a:close/>
                  <a:moveTo>
                    <a:pt x="643" y="343"/>
                  </a:moveTo>
                  <a:lnTo>
                    <a:pt x="643" y="75"/>
                  </a:lnTo>
                  <a:lnTo>
                    <a:pt x="674" y="75"/>
                  </a:lnTo>
                  <a:lnTo>
                    <a:pt x="674" y="101"/>
                  </a:lnTo>
                  <a:lnTo>
                    <a:pt x="679" y="93"/>
                  </a:lnTo>
                  <a:lnTo>
                    <a:pt x="685" y="88"/>
                  </a:lnTo>
                  <a:lnTo>
                    <a:pt x="691" y="82"/>
                  </a:lnTo>
                  <a:lnTo>
                    <a:pt x="698" y="78"/>
                  </a:lnTo>
                  <a:lnTo>
                    <a:pt x="704" y="75"/>
                  </a:lnTo>
                  <a:lnTo>
                    <a:pt x="712" y="72"/>
                  </a:lnTo>
                  <a:lnTo>
                    <a:pt x="721" y="70"/>
                  </a:lnTo>
                  <a:lnTo>
                    <a:pt x="730" y="70"/>
                  </a:lnTo>
                  <a:lnTo>
                    <a:pt x="741" y="72"/>
                  </a:lnTo>
                  <a:lnTo>
                    <a:pt x="753" y="73"/>
                  </a:lnTo>
                  <a:lnTo>
                    <a:pt x="764" y="78"/>
                  </a:lnTo>
                  <a:lnTo>
                    <a:pt x="773" y="83"/>
                  </a:lnTo>
                  <a:lnTo>
                    <a:pt x="783" y="91"/>
                  </a:lnTo>
                  <a:lnTo>
                    <a:pt x="790" y="99"/>
                  </a:lnTo>
                  <a:lnTo>
                    <a:pt x="798" y="108"/>
                  </a:lnTo>
                  <a:lnTo>
                    <a:pt x="802" y="119"/>
                  </a:lnTo>
                  <a:lnTo>
                    <a:pt x="806" y="131"/>
                  </a:lnTo>
                  <a:lnTo>
                    <a:pt x="809" y="144"/>
                  </a:lnTo>
                  <a:lnTo>
                    <a:pt x="812" y="157"/>
                  </a:lnTo>
                  <a:lnTo>
                    <a:pt x="812" y="170"/>
                  </a:lnTo>
                  <a:lnTo>
                    <a:pt x="812" y="184"/>
                  </a:lnTo>
                  <a:lnTo>
                    <a:pt x="809" y="199"/>
                  </a:lnTo>
                  <a:lnTo>
                    <a:pt x="806" y="212"/>
                  </a:lnTo>
                  <a:lnTo>
                    <a:pt x="802" y="223"/>
                  </a:lnTo>
                  <a:lnTo>
                    <a:pt x="795" y="235"/>
                  </a:lnTo>
                  <a:lnTo>
                    <a:pt x="789" y="245"/>
                  </a:lnTo>
                  <a:lnTo>
                    <a:pt x="780" y="253"/>
                  </a:lnTo>
                  <a:lnTo>
                    <a:pt x="770" y="260"/>
                  </a:lnTo>
                  <a:lnTo>
                    <a:pt x="760" y="266"/>
                  </a:lnTo>
                  <a:lnTo>
                    <a:pt x="750" y="269"/>
                  </a:lnTo>
                  <a:lnTo>
                    <a:pt x="738" y="272"/>
                  </a:lnTo>
                  <a:lnTo>
                    <a:pt x="727" y="272"/>
                  </a:lnTo>
                  <a:lnTo>
                    <a:pt x="720" y="272"/>
                  </a:lnTo>
                  <a:lnTo>
                    <a:pt x="712" y="271"/>
                  </a:lnTo>
                  <a:lnTo>
                    <a:pt x="705" y="269"/>
                  </a:lnTo>
                  <a:lnTo>
                    <a:pt x="698" y="266"/>
                  </a:lnTo>
                  <a:lnTo>
                    <a:pt x="692" y="262"/>
                  </a:lnTo>
                  <a:lnTo>
                    <a:pt x="687" y="258"/>
                  </a:lnTo>
                  <a:lnTo>
                    <a:pt x="681" y="253"/>
                  </a:lnTo>
                  <a:lnTo>
                    <a:pt x="676" y="249"/>
                  </a:lnTo>
                  <a:lnTo>
                    <a:pt x="676" y="343"/>
                  </a:lnTo>
                  <a:lnTo>
                    <a:pt x="643" y="343"/>
                  </a:lnTo>
                  <a:close/>
                  <a:moveTo>
                    <a:pt x="674" y="173"/>
                  </a:moveTo>
                  <a:lnTo>
                    <a:pt x="675" y="190"/>
                  </a:lnTo>
                  <a:lnTo>
                    <a:pt x="678" y="206"/>
                  </a:lnTo>
                  <a:lnTo>
                    <a:pt x="682" y="217"/>
                  </a:lnTo>
                  <a:lnTo>
                    <a:pt x="688" y="227"/>
                  </a:lnTo>
                  <a:lnTo>
                    <a:pt x="697" y="236"/>
                  </a:lnTo>
                  <a:lnTo>
                    <a:pt x="705" y="242"/>
                  </a:lnTo>
                  <a:lnTo>
                    <a:pt x="715" y="245"/>
                  </a:lnTo>
                  <a:lnTo>
                    <a:pt x="725" y="246"/>
                  </a:lnTo>
                  <a:lnTo>
                    <a:pt x="736" y="245"/>
                  </a:lnTo>
                  <a:lnTo>
                    <a:pt x="746" y="242"/>
                  </a:lnTo>
                  <a:lnTo>
                    <a:pt x="754" y="236"/>
                  </a:lnTo>
                  <a:lnTo>
                    <a:pt x="763" y="227"/>
                  </a:lnTo>
                  <a:lnTo>
                    <a:pt x="770" y="217"/>
                  </a:lnTo>
                  <a:lnTo>
                    <a:pt x="774" y="204"/>
                  </a:lnTo>
                  <a:lnTo>
                    <a:pt x="777" y="188"/>
                  </a:lnTo>
                  <a:lnTo>
                    <a:pt x="779" y="170"/>
                  </a:lnTo>
                  <a:lnTo>
                    <a:pt x="777" y="152"/>
                  </a:lnTo>
                  <a:lnTo>
                    <a:pt x="774" y="138"/>
                  </a:lnTo>
                  <a:lnTo>
                    <a:pt x="770" y="125"/>
                  </a:lnTo>
                  <a:lnTo>
                    <a:pt x="763" y="115"/>
                  </a:lnTo>
                  <a:lnTo>
                    <a:pt x="756" y="106"/>
                  </a:lnTo>
                  <a:lnTo>
                    <a:pt x="746" y="101"/>
                  </a:lnTo>
                  <a:lnTo>
                    <a:pt x="737" y="98"/>
                  </a:lnTo>
                  <a:lnTo>
                    <a:pt x="727" y="96"/>
                  </a:lnTo>
                  <a:lnTo>
                    <a:pt x="717" y="98"/>
                  </a:lnTo>
                  <a:lnTo>
                    <a:pt x="707" y="101"/>
                  </a:lnTo>
                  <a:lnTo>
                    <a:pt x="698" y="108"/>
                  </a:lnTo>
                  <a:lnTo>
                    <a:pt x="689" y="116"/>
                  </a:lnTo>
                  <a:lnTo>
                    <a:pt x="682" y="127"/>
                  </a:lnTo>
                  <a:lnTo>
                    <a:pt x="678" y="140"/>
                  </a:lnTo>
                  <a:lnTo>
                    <a:pt x="675" y="155"/>
                  </a:lnTo>
                  <a:lnTo>
                    <a:pt x="674" y="173"/>
                  </a:lnTo>
                  <a:close/>
                  <a:moveTo>
                    <a:pt x="828" y="171"/>
                  </a:moveTo>
                  <a:lnTo>
                    <a:pt x="828" y="158"/>
                  </a:lnTo>
                  <a:lnTo>
                    <a:pt x="829" y="147"/>
                  </a:lnTo>
                  <a:lnTo>
                    <a:pt x="832" y="135"/>
                  </a:lnTo>
                  <a:lnTo>
                    <a:pt x="835" y="125"/>
                  </a:lnTo>
                  <a:lnTo>
                    <a:pt x="839" y="115"/>
                  </a:lnTo>
                  <a:lnTo>
                    <a:pt x="845" y="106"/>
                  </a:lnTo>
                  <a:lnTo>
                    <a:pt x="851" y="99"/>
                  </a:lnTo>
                  <a:lnTo>
                    <a:pt x="858" y="92"/>
                  </a:lnTo>
                  <a:lnTo>
                    <a:pt x="864" y="86"/>
                  </a:lnTo>
                  <a:lnTo>
                    <a:pt x="871" y="82"/>
                  </a:lnTo>
                  <a:lnTo>
                    <a:pt x="878" y="79"/>
                  </a:lnTo>
                  <a:lnTo>
                    <a:pt x="885" y="76"/>
                  </a:lnTo>
                  <a:lnTo>
                    <a:pt x="901" y="72"/>
                  </a:lnTo>
                  <a:lnTo>
                    <a:pt x="919" y="70"/>
                  </a:lnTo>
                  <a:lnTo>
                    <a:pt x="929" y="70"/>
                  </a:lnTo>
                  <a:lnTo>
                    <a:pt x="937" y="72"/>
                  </a:lnTo>
                  <a:lnTo>
                    <a:pt x="947" y="75"/>
                  </a:lnTo>
                  <a:lnTo>
                    <a:pt x="955" y="78"/>
                  </a:lnTo>
                  <a:lnTo>
                    <a:pt x="963" y="80"/>
                  </a:lnTo>
                  <a:lnTo>
                    <a:pt x="971" y="85"/>
                  </a:lnTo>
                  <a:lnTo>
                    <a:pt x="978" y="91"/>
                  </a:lnTo>
                  <a:lnTo>
                    <a:pt x="985" y="96"/>
                  </a:lnTo>
                  <a:lnTo>
                    <a:pt x="991" y="104"/>
                  </a:lnTo>
                  <a:lnTo>
                    <a:pt x="995" y="111"/>
                  </a:lnTo>
                  <a:lnTo>
                    <a:pt x="999" y="119"/>
                  </a:lnTo>
                  <a:lnTo>
                    <a:pt x="1004" y="128"/>
                  </a:lnTo>
                  <a:lnTo>
                    <a:pt x="1007" y="137"/>
                  </a:lnTo>
                  <a:lnTo>
                    <a:pt x="1008" y="147"/>
                  </a:lnTo>
                  <a:lnTo>
                    <a:pt x="1009" y="158"/>
                  </a:lnTo>
                  <a:lnTo>
                    <a:pt x="1009" y="168"/>
                  </a:lnTo>
                  <a:lnTo>
                    <a:pt x="1009" y="187"/>
                  </a:lnTo>
                  <a:lnTo>
                    <a:pt x="1007" y="203"/>
                  </a:lnTo>
                  <a:lnTo>
                    <a:pt x="1004" y="216"/>
                  </a:lnTo>
                  <a:lnTo>
                    <a:pt x="998" y="227"/>
                  </a:lnTo>
                  <a:lnTo>
                    <a:pt x="992" y="237"/>
                  </a:lnTo>
                  <a:lnTo>
                    <a:pt x="985" y="246"/>
                  </a:lnTo>
                  <a:lnTo>
                    <a:pt x="976" y="255"/>
                  </a:lnTo>
                  <a:lnTo>
                    <a:pt x="966" y="260"/>
                  </a:lnTo>
                  <a:lnTo>
                    <a:pt x="955" y="266"/>
                  </a:lnTo>
                  <a:lnTo>
                    <a:pt x="943" y="269"/>
                  </a:lnTo>
                  <a:lnTo>
                    <a:pt x="932" y="272"/>
                  </a:lnTo>
                  <a:lnTo>
                    <a:pt x="919" y="272"/>
                  </a:lnTo>
                  <a:lnTo>
                    <a:pt x="909" y="272"/>
                  </a:lnTo>
                  <a:lnTo>
                    <a:pt x="900" y="271"/>
                  </a:lnTo>
                  <a:lnTo>
                    <a:pt x="891" y="269"/>
                  </a:lnTo>
                  <a:lnTo>
                    <a:pt x="883" y="266"/>
                  </a:lnTo>
                  <a:lnTo>
                    <a:pt x="874" y="262"/>
                  </a:lnTo>
                  <a:lnTo>
                    <a:pt x="867" y="258"/>
                  </a:lnTo>
                  <a:lnTo>
                    <a:pt x="860" y="253"/>
                  </a:lnTo>
                  <a:lnTo>
                    <a:pt x="854" y="246"/>
                  </a:lnTo>
                  <a:lnTo>
                    <a:pt x="847" y="240"/>
                  </a:lnTo>
                  <a:lnTo>
                    <a:pt x="842" y="232"/>
                  </a:lnTo>
                  <a:lnTo>
                    <a:pt x="838" y="224"/>
                  </a:lnTo>
                  <a:lnTo>
                    <a:pt x="834" y="214"/>
                  </a:lnTo>
                  <a:lnTo>
                    <a:pt x="832" y="206"/>
                  </a:lnTo>
                  <a:lnTo>
                    <a:pt x="829" y="194"/>
                  </a:lnTo>
                  <a:lnTo>
                    <a:pt x="828" y="184"/>
                  </a:lnTo>
                  <a:lnTo>
                    <a:pt x="828" y="171"/>
                  </a:lnTo>
                  <a:close/>
                  <a:moveTo>
                    <a:pt x="861" y="171"/>
                  </a:moveTo>
                  <a:lnTo>
                    <a:pt x="862" y="188"/>
                  </a:lnTo>
                  <a:lnTo>
                    <a:pt x="865" y="204"/>
                  </a:lnTo>
                  <a:lnTo>
                    <a:pt x="868" y="212"/>
                  </a:lnTo>
                  <a:lnTo>
                    <a:pt x="871" y="217"/>
                  </a:lnTo>
                  <a:lnTo>
                    <a:pt x="874" y="223"/>
                  </a:lnTo>
                  <a:lnTo>
                    <a:pt x="878" y="227"/>
                  </a:lnTo>
                  <a:lnTo>
                    <a:pt x="887" y="236"/>
                  </a:lnTo>
                  <a:lnTo>
                    <a:pt x="897" y="242"/>
                  </a:lnTo>
                  <a:lnTo>
                    <a:pt x="907" y="245"/>
                  </a:lnTo>
                  <a:lnTo>
                    <a:pt x="919" y="246"/>
                  </a:lnTo>
                  <a:lnTo>
                    <a:pt x="930" y="245"/>
                  </a:lnTo>
                  <a:lnTo>
                    <a:pt x="942" y="242"/>
                  </a:lnTo>
                  <a:lnTo>
                    <a:pt x="952" y="236"/>
                  </a:lnTo>
                  <a:lnTo>
                    <a:pt x="960" y="227"/>
                  </a:lnTo>
                  <a:lnTo>
                    <a:pt x="963" y="222"/>
                  </a:lnTo>
                  <a:lnTo>
                    <a:pt x="968" y="217"/>
                  </a:lnTo>
                  <a:lnTo>
                    <a:pt x="969" y="210"/>
                  </a:lnTo>
                  <a:lnTo>
                    <a:pt x="972" y="204"/>
                  </a:lnTo>
                  <a:lnTo>
                    <a:pt x="975" y="188"/>
                  </a:lnTo>
                  <a:lnTo>
                    <a:pt x="976" y="171"/>
                  </a:lnTo>
                  <a:lnTo>
                    <a:pt x="975" y="154"/>
                  </a:lnTo>
                  <a:lnTo>
                    <a:pt x="972" y="140"/>
                  </a:lnTo>
                  <a:lnTo>
                    <a:pt x="968" y="127"/>
                  </a:lnTo>
                  <a:lnTo>
                    <a:pt x="960" y="116"/>
                  </a:lnTo>
                  <a:lnTo>
                    <a:pt x="950" y="108"/>
                  </a:lnTo>
                  <a:lnTo>
                    <a:pt x="942" y="102"/>
                  </a:lnTo>
                  <a:lnTo>
                    <a:pt x="930" y="99"/>
                  </a:lnTo>
                  <a:lnTo>
                    <a:pt x="919" y="98"/>
                  </a:lnTo>
                  <a:lnTo>
                    <a:pt x="907" y="99"/>
                  </a:lnTo>
                  <a:lnTo>
                    <a:pt x="897" y="102"/>
                  </a:lnTo>
                  <a:lnTo>
                    <a:pt x="887" y="108"/>
                  </a:lnTo>
                  <a:lnTo>
                    <a:pt x="878" y="116"/>
                  </a:lnTo>
                  <a:lnTo>
                    <a:pt x="874" y="121"/>
                  </a:lnTo>
                  <a:lnTo>
                    <a:pt x="871" y="127"/>
                  </a:lnTo>
                  <a:lnTo>
                    <a:pt x="868" y="132"/>
                  </a:lnTo>
                  <a:lnTo>
                    <a:pt x="865" y="140"/>
                  </a:lnTo>
                  <a:lnTo>
                    <a:pt x="862" y="154"/>
                  </a:lnTo>
                  <a:lnTo>
                    <a:pt x="861" y="171"/>
                  </a:lnTo>
                  <a:close/>
                  <a:moveTo>
                    <a:pt x="1037" y="269"/>
                  </a:moveTo>
                  <a:lnTo>
                    <a:pt x="1037" y="75"/>
                  </a:lnTo>
                  <a:lnTo>
                    <a:pt x="1066" y="75"/>
                  </a:lnTo>
                  <a:lnTo>
                    <a:pt x="1066" y="105"/>
                  </a:lnTo>
                  <a:lnTo>
                    <a:pt x="1071" y="95"/>
                  </a:lnTo>
                  <a:lnTo>
                    <a:pt x="1077" y="88"/>
                  </a:lnTo>
                  <a:lnTo>
                    <a:pt x="1083" y="80"/>
                  </a:lnTo>
                  <a:lnTo>
                    <a:pt x="1087" y="78"/>
                  </a:lnTo>
                  <a:lnTo>
                    <a:pt x="1092" y="75"/>
                  </a:lnTo>
                  <a:lnTo>
                    <a:pt x="1097" y="72"/>
                  </a:lnTo>
                  <a:lnTo>
                    <a:pt x="1103" y="70"/>
                  </a:lnTo>
                  <a:lnTo>
                    <a:pt x="1109" y="70"/>
                  </a:lnTo>
                  <a:lnTo>
                    <a:pt x="1116" y="70"/>
                  </a:lnTo>
                  <a:lnTo>
                    <a:pt x="1125" y="73"/>
                  </a:lnTo>
                  <a:lnTo>
                    <a:pt x="1133" y="76"/>
                  </a:lnTo>
                  <a:lnTo>
                    <a:pt x="1142" y="80"/>
                  </a:lnTo>
                  <a:lnTo>
                    <a:pt x="1131" y="111"/>
                  </a:lnTo>
                  <a:lnTo>
                    <a:pt x="1125" y="108"/>
                  </a:lnTo>
                  <a:lnTo>
                    <a:pt x="1119" y="106"/>
                  </a:lnTo>
                  <a:lnTo>
                    <a:pt x="1113" y="105"/>
                  </a:lnTo>
                  <a:lnTo>
                    <a:pt x="1106" y="105"/>
                  </a:lnTo>
                  <a:lnTo>
                    <a:pt x="1102" y="105"/>
                  </a:lnTo>
                  <a:lnTo>
                    <a:pt x="1096" y="106"/>
                  </a:lnTo>
                  <a:lnTo>
                    <a:pt x="1092" y="108"/>
                  </a:lnTo>
                  <a:lnTo>
                    <a:pt x="1087" y="111"/>
                  </a:lnTo>
                  <a:lnTo>
                    <a:pt x="1083" y="115"/>
                  </a:lnTo>
                  <a:lnTo>
                    <a:pt x="1080" y="118"/>
                  </a:lnTo>
                  <a:lnTo>
                    <a:pt x="1077" y="124"/>
                  </a:lnTo>
                  <a:lnTo>
                    <a:pt x="1076" y="129"/>
                  </a:lnTo>
                  <a:lnTo>
                    <a:pt x="1073" y="138"/>
                  </a:lnTo>
                  <a:lnTo>
                    <a:pt x="1071" y="147"/>
                  </a:lnTo>
                  <a:lnTo>
                    <a:pt x="1070" y="157"/>
                  </a:lnTo>
                  <a:lnTo>
                    <a:pt x="1070" y="167"/>
                  </a:lnTo>
                  <a:lnTo>
                    <a:pt x="1070" y="269"/>
                  </a:lnTo>
                  <a:lnTo>
                    <a:pt x="1037" y="269"/>
                  </a:lnTo>
                  <a:close/>
                  <a:moveTo>
                    <a:pt x="1278" y="245"/>
                  </a:moveTo>
                  <a:lnTo>
                    <a:pt x="1268" y="252"/>
                  </a:lnTo>
                  <a:lnTo>
                    <a:pt x="1259" y="258"/>
                  </a:lnTo>
                  <a:lnTo>
                    <a:pt x="1250" y="262"/>
                  </a:lnTo>
                  <a:lnTo>
                    <a:pt x="1242" y="266"/>
                  </a:lnTo>
                  <a:lnTo>
                    <a:pt x="1233" y="269"/>
                  </a:lnTo>
                  <a:lnTo>
                    <a:pt x="1224" y="271"/>
                  </a:lnTo>
                  <a:lnTo>
                    <a:pt x="1216" y="272"/>
                  </a:lnTo>
                  <a:lnTo>
                    <a:pt x="1206" y="272"/>
                  </a:lnTo>
                  <a:lnTo>
                    <a:pt x="1191" y="272"/>
                  </a:lnTo>
                  <a:lnTo>
                    <a:pt x="1177" y="269"/>
                  </a:lnTo>
                  <a:lnTo>
                    <a:pt x="1165" y="263"/>
                  </a:lnTo>
                  <a:lnTo>
                    <a:pt x="1157" y="258"/>
                  </a:lnTo>
                  <a:lnTo>
                    <a:pt x="1149" y="249"/>
                  </a:lnTo>
                  <a:lnTo>
                    <a:pt x="1144" y="239"/>
                  </a:lnTo>
                  <a:lnTo>
                    <a:pt x="1141" y="229"/>
                  </a:lnTo>
                  <a:lnTo>
                    <a:pt x="1139" y="217"/>
                  </a:lnTo>
                  <a:lnTo>
                    <a:pt x="1139" y="210"/>
                  </a:lnTo>
                  <a:lnTo>
                    <a:pt x="1141" y="204"/>
                  </a:lnTo>
                  <a:lnTo>
                    <a:pt x="1142" y="197"/>
                  </a:lnTo>
                  <a:lnTo>
                    <a:pt x="1145" y="191"/>
                  </a:lnTo>
                  <a:lnTo>
                    <a:pt x="1149" y="186"/>
                  </a:lnTo>
                  <a:lnTo>
                    <a:pt x="1154" y="181"/>
                  </a:lnTo>
                  <a:lnTo>
                    <a:pt x="1158" y="177"/>
                  </a:lnTo>
                  <a:lnTo>
                    <a:pt x="1162" y="173"/>
                  </a:lnTo>
                  <a:lnTo>
                    <a:pt x="1174" y="167"/>
                  </a:lnTo>
                  <a:lnTo>
                    <a:pt x="1187" y="161"/>
                  </a:lnTo>
                  <a:lnTo>
                    <a:pt x="1198" y="160"/>
                  </a:lnTo>
                  <a:lnTo>
                    <a:pt x="1216" y="157"/>
                  </a:lnTo>
                  <a:lnTo>
                    <a:pt x="1234" y="154"/>
                  </a:lnTo>
                  <a:lnTo>
                    <a:pt x="1250" y="151"/>
                  </a:lnTo>
                  <a:lnTo>
                    <a:pt x="1263" y="148"/>
                  </a:lnTo>
                  <a:lnTo>
                    <a:pt x="1275" y="145"/>
                  </a:lnTo>
                  <a:lnTo>
                    <a:pt x="1275" y="140"/>
                  </a:lnTo>
                  <a:lnTo>
                    <a:pt x="1275" y="137"/>
                  </a:lnTo>
                  <a:lnTo>
                    <a:pt x="1273" y="128"/>
                  </a:lnTo>
                  <a:lnTo>
                    <a:pt x="1272" y="119"/>
                  </a:lnTo>
                  <a:lnTo>
                    <a:pt x="1269" y="114"/>
                  </a:lnTo>
                  <a:lnTo>
                    <a:pt x="1265" y="109"/>
                  </a:lnTo>
                  <a:lnTo>
                    <a:pt x="1257" y="104"/>
                  </a:lnTo>
                  <a:lnTo>
                    <a:pt x="1250" y="101"/>
                  </a:lnTo>
                  <a:lnTo>
                    <a:pt x="1239" y="98"/>
                  </a:lnTo>
                  <a:lnTo>
                    <a:pt x="1227" y="98"/>
                  </a:lnTo>
                  <a:lnTo>
                    <a:pt x="1217" y="98"/>
                  </a:lnTo>
                  <a:lnTo>
                    <a:pt x="1207" y="99"/>
                  </a:lnTo>
                  <a:lnTo>
                    <a:pt x="1200" y="102"/>
                  </a:lnTo>
                  <a:lnTo>
                    <a:pt x="1194" y="106"/>
                  </a:lnTo>
                  <a:lnTo>
                    <a:pt x="1188" y="111"/>
                  </a:lnTo>
                  <a:lnTo>
                    <a:pt x="1184" y="116"/>
                  </a:lnTo>
                  <a:lnTo>
                    <a:pt x="1180" y="125"/>
                  </a:lnTo>
                  <a:lnTo>
                    <a:pt x="1177" y="135"/>
                  </a:lnTo>
                  <a:lnTo>
                    <a:pt x="1145" y="131"/>
                  </a:lnTo>
                  <a:lnTo>
                    <a:pt x="1148" y="121"/>
                  </a:lnTo>
                  <a:lnTo>
                    <a:pt x="1151" y="112"/>
                  </a:lnTo>
                  <a:lnTo>
                    <a:pt x="1155" y="104"/>
                  </a:lnTo>
                  <a:lnTo>
                    <a:pt x="1159" y="96"/>
                  </a:lnTo>
                  <a:lnTo>
                    <a:pt x="1165" y="91"/>
                  </a:lnTo>
                  <a:lnTo>
                    <a:pt x="1171" y="86"/>
                  </a:lnTo>
                  <a:lnTo>
                    <a:pt x="1180" y="80"/>
                  </a:lnTo>
                  <a:lnTo>
                    <a:pt x="1188" y="78"/>
                  </a:lnTo>
                  <a:lnTo>
                    <a:pt x="1198" y="75"/>
                  </a:lnTo>
                  <a:lnTo>
                    <a:pt x="1208" y="72"/>
                  </a:lnTo>
                  <a:lnTo>
                    <a:pt x="1220" y="70"/>
                  </a:lnTo>
                  <a:lnTo>
                    <a:pt x="1233" y="70"/>
                  </a:lnTo>
                  <a:lnTo>
                    <a:pt x="1244" y="70"/>
                  </a:lnTo>
                  <a:lnTo>
                    <a:pt x="1255" y="72"/>
                  </a:lnTo>
                  <a:lnTo>
                    <a:pt x="1265" y="73"/>
                  </a:lnTo>
                  <a:lnTo>
                    <a:pt x="1273" y="76"/>
                  </a:lnTo>
                  <a:lnTo>
                    <a:pt x="1281" y="79"/>
                  </a:lnTo>
                  <a:lnTo>
                    <a:pt x="1286" y="83"/>
                  </a:lnTo>
                  <a:lnTo>
                    <a:pt x="1292" y="86"/>
                  </a:lnTo>
                  <a:lnTo>
                    <a:pt x="1296" y="91"/>
                  </a:lnTo>
                  <a:lnTo>
                    <a:pt x="1299" y="96"/>
                  </a:lnTo>
                  <a:lnTo>
                    <a:pt x="1302" y="101"/>
                  </a:lnTo>
                  <a:lnTo>
                    <a:pt x="1305" y="106"/>
                  </a:lnTo>
                  <a:lnTo>
                    <a:pt x="1306" y="114"/>
                  </a:lnTo>
                  <a:lnTo>
                    <a:pt x="1308" y="125"/>
                  </a:lnTo>
                  <a:lnTo>
                    <a:pt x="1308" y="144"/>
                  </a:lnTo>
                  <a:lnTo>
                    <a:pt x="1308" y="187"/>
                  </a:lnTo>
                  <a:lnTo>
                    <a:pt x="1308" y="209"/>
                  </a:lnTo>
                  <a:lnTo>
                    <a:pt x="1308" y="224"/>
                  </a:lnTo>
                  <a:lnTo>
                    <a:pt x="1309" y="237"/>
                  </a:lnTo>
                  <a:lnTo>
                    <a:pt x="1309" y="245"/>
                  </a:lnTo>
                  <a:lnTo>
                    <a:pt x="1314" y="258"/>
                  </a:lnTo>
                  <a:lnTo>
                    <a:pt x="1318" y="269"/>
                  </a:lnTo>
                  <a:lnTo>
                    <a:pt x="1283" y="269"/>
                  </a:lnTo>
                  <a:lnTo>
                    <a:pt x="1279" y="258"/>
                  </a:lnTo>
                  <a:lnTo>
                    <a:pt x="1278" y="245"/>
                  </a:lnTo>
                  <a:close/>
                  <a:moveTo>
                    <a:pt x="1275" y="171"/>
                  </a:moveTo>
                  <a:lnTo>
                    <a:pt x="1265" y="176"/>
                  </a:lnTo>
                  <a:lnTo>
                    <a:pt x="1252" y="178"/>
                  </a:lnTo>
                  <a:lnTo>
                    <a:pt x="1237" y="181"/>
                  </a:lnTo>
                  <a:lnTo>
                    <a:pt x="1221" y="184"/>
                  </a:lnTo>
                  <a:lnTo>
                    <a:pt x="1203" y="187"/>
                  </a:lnTo>
                  <a:lnTo>
                    <a:pt x="1193" y="190"/>
                  </a:lnTo>
                  <a:lnTo>
                    <a:pt x="1184" y="194"/>
                  </a:lnTo>
                  <a:lnTo>
                    <a:pt x="1180" y="201"/>
                  </a:lnTo>
                  <a:lnTo>
                    <a:pt x="1175" y="209"/>
                  </a:lnTo>
                  <a:lnTo>
                    <a:pt x="1174" y="216"/>
                  </a:lnTo>
                  <a:lnTo>
                    <a:pt x="1175" y="223"/>
                  </a:lnTo>
                  <a:lnTo>
                    <a:pt x="1177" y="229"/>
                  </a:lnTo>
                  <a:lnTo>
                    <a:pt x="1180" y="233"/>
                  </a:lnTo>
                  <a:lnTo>
                    <a:pt x="1184" y="239"/>
                  </a:lnTo>
                  <a:lnTo>
                    <a:pt x="1190" y="242"/>
                  </a:lnTo>
                  <a:lnTo>
                    <a:pt x="1197" y="245"/>
                  </a:lnTo>
                  <a:lnTo>
                    <a:pt x="1204" y="246"/>
                  </a:lnTo>
                  <a:lnTo>
                    <a:pt x="1213" y="248"/>
                  </a:lnTo>
                  <a:lnTo>
                    <a:pt x="1223" y="246"/>
                  </a:lnTo>
                  <a:lnTo>
                    <a:pt x="1232" y="245"/>
                  </a:lnTo>
                  <a:lnTo>
                    <a:pt x="1240" y="242"/>
                  </a:lnTo>
                  <a:lnTo>
                    <a:pt x="1247" y="239"/>
                  </a:lnTo>
                  <a:lnTo>
                    <a:pt x="1255" y="235"/>
                  </a:lnTo>
                  <a:lnTo>
                    <a:pt x="1260" y="229"/>
                  </a:lnTo>
                  <a:lnTo>
                    <a:pt x="1265" y="223"/>
                  </a:lnTo>
                  <a:lnTo>
                    <a:pt x="1269" y="216"/>
                  </a:lnTo>
                  <a:lnTo>
                    <a:pt x="1272" y="210"/>
                  </a:lnTo>
                  <a:lnTo>
                    <a:pt x="1273" y="203"/>
                  </a:lnTo>
                  <a:lnTo>
                    <a:pt x="1275" y="193"/>
                  </a:lnTo>
                  <a:lnTo>
                    <a:pt x="1275" y="183"/>
                  </a:lnTo>
                  <a:lnTo>
                    <a:pt x="1275" y="171"/>
                  </a:lnTo>
                  <a:close/>
                  <a:moveTo>
                    <a:pt x="1442" y="269"/>
                  </a:moveTo>
                  <a:lnTo>
                    <a:pt x="1442" y="1"/>
                  </a:lnTo>
                  <a:lnTo>
                    <a:pt x="1475" y="1"/>
                  </a:lnTo>
                  <a:lnTo>
                    <a:pt x="1475" y="154"/>
                  </a:lnTo>
                  <a:lnTo>
                    <a:pt x="1553" y="75"/>
                  </a:lnTo>
                  <a:lnTo>
                    <a:pt x="1595" y="75"/>
                  </a:lnTo>
                  <a:lnTo>
                    <a:pt x="1521" y="147"/>
                  </a:lnTo>
                  <a:lnTo>
                    <a:pt x="1603" y="269"/>
                  </a:lnTo>
                  <a:lnTo>
                    <a:pt x="1562" y="269"/>
                  </a:lnTo>
                  <a:lnTo>
                    <a:pt x="1498" y="170"/>
                  </a:lnTo>
                  <a:lnTo>
                    <a:pt x="1475" y="191"/>
                  </a:lnTo>
                  <a:lnTo>
                    <a:pt x="1475" y="269"/>
                  </a:lnTo>
                  <a:lnTo>
                    <a:pt x="1442" y="269"/>
                  </a:lnTo>
                  <a:close/>
                  <a:moveTo>
                    <a:pt x="1616" y="269"/>
                  </a:moveTo>
                  <a:lnTo>
                    <a:pt x="1616" y="75"/>
                  </a:lnTo>
                  <a:lnTo>
                    <a:pt x="1647" y="75"/>
                  </a:lnTo>
                  <a:lnTo>
                    <a:pt x="1647" y="105"/>
                  </a:lnTo>
                  <a:lnTo>
                    <a:pt x="1652" y="95"/>
                  </a:lnTo>
                  <a:lnTo>
                    <a:pt x="1658" y="88"/>
                  </a:lnTo>
                  <a:lnTo>
                    <a:pt x="1663" y="80"/>
                  </a:lnTo>
                  <a:lnTo>
                    <a:pt x="1668" y="78"/>
                  </a:lnTo>
                  <a:lnTo>
                    <a:pt x="1673" y="75"/>
                  </a:lnTo>
                  <a:lnTo>
                    <a:pt x="1678" y="72"/>
                  </a:lnTo>
                  <a:lnTo>
                    <a:pt x="1683" y="70"/>
                  </a:lnTo>
                  <a:lnTo>
                    <a:pt x="1689" y="70"/>
                  </a:lnTo>
                  <a:lnTo>
                    <a:pt x="1697" y="70"/>
                  </a:lnTo>
                  <a:lnTo>
                    <a:pt x="1706" y="73"/>
                  </a:lnTo>
                  <a:lnTo>
                    <a:pt x="1714" y="76"/>
                  </a:lnTo>
                  <a:lnTo>
                    <a:pt x="1723" y="80"/>
                  </a:lnTo>
                  <a:lnTo>
                    <a:pt x="1712" y="111"/>
                  </a:lnTo>
                  <a:lnTo>
                    <a:pt x="1704" y="108"/>
                  </a:lnTo>
                  <a:lnTo>
                    <a:pt x="1699" y="106"/>
                  </a:lnTo>
                  <a:lnTo>
                    <a:pt x="1693" y="105"/>
                  </a:lnTo>
                  <a:lnTo>
                    <a:pt x="1687" y="105"/>
                  </a:lnTo>
                  <a:lnTo>
                    <a:pt x="1681" y="105"/>
                  </a:lnTo>
                  <a:lnTo>
                    <a:pt x="1677" y="106"/>
                  </a:lnTo>
                  <a:lnTo>
                    <a:pt x="1673" y="108"/>
                  </a:lnTo>
                  <a:lnTo>
                    <a:pt x="1668" y="111"/>
                  </a:lnTo>
                  <a:lnTo>
                    <a:pt x="1664" y="115"/>
                  </a:lnTo>
                  <a:lnTo>
                    <a:pt x="1661" y="118"/>
                  </a:lnTo>
                  <a:lnTo>
                    <a:pt x="1658" y="124"/>
                  </a:lnTo>
                  <a:lnTo>
                    <a:pt x="1655" y="129"/>
                  </a:lnTo>
                  <a:lnTo>
                    <a:pt x="1652" y="138"/>
                  </a:lnTo>
                  <a:lnTo>
                    <a:pt x="1651" y="147"/>
                  </a:lnTo>
                  <a:lnTo>
                    <a:pt x="1651" y="157"/>
                  </a:lnTo>
                  <a:lnTo>
                    <a:pt x="1650" y="167"/>
                  </a:lnTo>
                  <a:lnTo>
                    <a:pt x="1650" y="269"/>
                  </a:lnTo>
                  <a:lnTo>
                    <a:pt x="1616" y="269"/>
                  </a:lnTo>
                  <a:close/>
                  <a:moveTo>
                    <a:pt x="1857" y="245"/>
                  </a:moveTo>
                  <a:lnTo>
                    <a:pt x="1849" y="252"/>
                  </a:lnTo>
                  <a:lnTo>
                    <a:pt x="1840" y="258"/>
                  </a:lnTo>
                  <a:lnTo>
                    <a:pt x="1831" y="262"/>
                  </a:lnTo>
                  <a:lnTo>
                    <a:pt x="1823" y="266"/>
                  </a:lnTo>
                  <a:lnTo>
                    <a:pt x="1814" y="269"/>
                  </a:lnTo>
                  <a:lnTo>
                    <a:pt x="1805" y="271"/>
                  </a:lnTo>
                  <a:lnTo>
                    <a:pt x="1795" y="272"/>
                  </a:lnTo>
                  <a:lnTo>
                    <a:pt x="1787" y="272"/>
                  </a:lnTo>
                  <a:lnTo>
                    <a:pt x="1771" y="272"/>
                  </a:lnTo>
                  <a:lnTo>
                    <a:pt x="1758" y="269"/>
                  </a:lnTo>
                  <a:lnTo>
                    <a:pt x="1746" y="263"/>
                  </a:lnTo>
                  <a:lnTo>
                    <a:pt x="1736" y="258"/>
                  </a:lnTo>
                  <a:lnTo>
                    <a:pt x="1729" y="249"/>
                  </a:lnTo>
                  <a:lnTo>
                    <a:pt x="1723" y="239"/>
                  </a:lnTo>
                  <a:lnTo>
                    <a:pt x="1720" y="229"/>
                  </a:lnTo>
                  <a:lnTo>
                    <a:pt x="1720" y="217"/>
                  </a:lnTo>
                  <a:lnTo>
                    <a:pt x="1720" y="210"/>
                  </a:lnTo>
                  <a:lnTo>
                    <a:pt x="1722" y="204"/>
                  </a:lnTo>
                  <a:lnTo>
                    <a:pt x="1723" y="197"/>
                  </a:lnTo>
                  <a:lnTo>
                    <a:pt x="1726" y="191"/>
                  </a:lnTo>
                  <a:lnTo>
                    <a:pt x="1729" y="186"/>
                  </a:lnTo>
                  <a:lnTo>
                    <a:pt x="1733" y="181"/>
                  </a:lnTo>
                  <a:lnTo>
                    <a:pt x="1738" y="177"/>
                  </a:lnTo>
                  <a:lnTo>
                    <a:pt x="1743" y="173"/>
                  </a:lnTo>
                  <a:lnTo>
                    <a:pt x="1755" y="167"/>
                  </a:lnTo>
                  <a:lnTo>
                    <a:pt x="1766" y="161"/>
                  </a:lnTo>
                  <a:lnTo>
                    <a:pt x="1779" y="160"/>
                  </a:lnTo>
                  <a:lnTo>
                    <a:pt x="1797" y="157"/>
                  </a:lnTo>
                  <a:lnTo>
                    <a:pt x="1815" y="154"/>
                  </a:lnTo>
                  <a:lnTo>
                    <a:pt x="1831" y="151"/>
                  </a:lnTo>
                  <a:lnTo>
                    <a:pt x="1844" y="148"/>
                  </a:lnTo>
                  <a:lnTo>
                    <a:pt x="1854" y="145"/>
                  </a:lnTo>
                  <a:lnTo>
                    <a:pt x="1854" y="140"/>
                  </a:lnTo>
                  <a:lnTo>
                    <a:pt x="1856" y="137"/>
                  </a:lnTo>
                  <a:lnTo>
                    <a:pt x="1854" y="128"/>
                  </a:lnTo>
                  <a:lnTo>
                    <a:pt x="1853" y="119"/>
                  </a:lnTo>
                  <a:lnTo>
                    <a:pt x="1850" y="114"/>
                  </a:lnTo>
                  <a:lnTo>
                    <a:pt x="1846" y="109"/>
                  </a:lnTo>
                  <a:lnTo>
                    <a:pt x="1838" y="104"/>
                  </a:lnTo>
                  <a:lnTo>
                    <a:pt x="1830" y="101"/>
                  </a:lnTo>
                  <a:lnTo>
                    <a:pt x="1820" y="98"/>
                  </a:lnTo>
                  <a:lnTo>
                    <a:pt x="1808" y="98"/>
                  </a:lnTo>
                  <a:lnTo>
                    <a:pt x="1797" y="98"/>
                  </a:lnTo>
                  <a:lnTo>
                    <a:pt x="1788" y="99"/>
                  </a:lnTo>
                  <a:lnTo>
                    <a:pt x="1779" y="102"/>
                  </a:lnTo>
                  <a:lnTo>
                    <a:pt x="1774" y="106"/>
                  </a:lnTo>
                  <a:lnTo>
                    <a:pt x="1769" y="111"/>
                  </a:lnTo>
                  <a:lnTo>
                    <a:pt x="1763" y="116"/>
                  </a:lnTo>
                  <a:lnTo>
                    <a:pt x="1761" y="125"/>
                  </a:lnTo>
                  <a:lnTo>
                    <a:pt x="1758" y="135"/>
                  </a:lnTo>
                  <a:lnTo>
                    <a:pt x="1725" y="131"/>
                  </a:lnTo>
                  <a:lnTo>
                    <a:pt x="1727" y="121"/>
                  </a:lnTo>
                  <a:lnTo>
                    <a:pt x="1730" y="112"/>
                  </a:lnTo>
                  <a:lnTo>
                    <a:pt x="1735" y="104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2" y="86"/>
                  </a:lnTo>
                  <a:lnTo>
                    <a:pt x="1759" y="80"/>
                  </a:lnTo>
                  <a:lnTo>
                    <a:pt x="1769" y="78"/>
                  </a:lnTo>
                  <a:lnTo>
                    <a:pt x="1779" y="75"/>
                  </a:lnTo>
                  <a:lnTo>
                    <a:pt x="1789" y="72"/>
                  </a:lnTo>
                  <a:lnTo>
                    <a:pt x="1801" y="70"/>
                  </a:lnTo>
                  <a:lnTo>
                    <a:pt x="1813" y="70"/>
                  </a:lnTo>
                  <a:lnTo>
                    <a:pt x="1825" y="70"/>
                  </a:lnTo>
                  <a:lnTo>
                    <a:pt x="1836" y="72"/>
                  </a:lnTo>
                  <a:lnTo>
                    <a:pt x="1846" y="73"/>
                  </a:lnTo>
                  <a:lnTo>
                    <a:pt x="1853" y="76"/>
                  </a:lnTo>
                  <a:lnTo>
                    <a:pt x="1862" y="79"/>
                  </a:lnTo>
                  <a:lnTo>
                    <a:pt x="1867" y="83"/>
                  </a:lnTo>
                  <a:lnTo>
                    <a:pt x="1872" y="86"/>
                  </a:lnTo>
                  <a:lnTo>
                    <a:pt x="1876" y="91"/>
                  </a:lnTo>
                  <a:lnTo>
                    <a:pt x="1880" y="96"/>
                  </a:lnTo>
                  <a:lnTo>
                    <a:pt x="1883" y="101"/>
                  </a:lnTo>
                  <a:lnTo>
                    <a:pt x="1885" y="106"/>
                  </a:lnTo>
                  <a:lnTo>
                    <a:pt x="1887" y="114"/>
                  </a:lnTo>
                  <a:lnTo>
                    <a:pt x="1887" y="125"/>
                  </a:lnTo>
                  <a:lnTo>
                    <a:pt x="1889" y="144"/>
                  </a:lnTo>
                  <a:lnTo>
                    <a:pt x="1889" y="187"/>
                  </a:lnTo>
                  <a:lnTo>
                    <a:pt x="1889" y="209"/>
                  </a:lnTo>
                  <a:lnTo>
                    <a:pt x="1889" y="224"/>
                  </a:lnTo>
                  <a:lnTo>
                    <a:pt x="1889" y="237"/>
                  </a:lnTo>
                  <a:lnTo>
                    <a:pt x="1890" y="245"/>
                  </a:lnTo>
                  <a:lnTo>
                    <a:pt x="1893" y="258"/>
                  </a:lnTo>
                  <a:lnTo>
                    <a:pt x="1899" y="269"/>
                  </a:lnTo>
                  <a:lnTo>
                    <a:pt x="1864" y="269"/>
                  </a:lnTo>
                  <a:lnTo>
                    <a:pt x="1860" y="258"/>
                  </a:lnTo>
                  <a:lnTo>
                    <a:pt x="1857" y="245"/>
                  </a:lnTo>
                  <a:close/>
                  <a:moveTo>
                    <a:pt x="1856" y="171"/>
                  </a:moveTo>
                  <a:lnTo>
                    <a:pt x="1846" y="176"/>
                  </a:lnTo>
                  <a:lnTo>
                    <a:pt x="1833" y="178"/>
                  </a:lnTo>
                  <a:lnTo>
                    <a:pt x="1818" y="181"/>
                  </a:lnTo>
                  <a:lnTo>
                    <a:pt x="1801" y="184"/>
                  </a:lnTo>
                  <a:lnTo>
                    <a:pt x="1784" y="187"/>
                  </a:lnTo>
                  <a:lnTo>
                    <a:pt x="1772" y="190"/>
                  </a:lnTo>
                  <a:lnTo>
                    <a:pt x="1765" y="194"/>
                  </a:lnTo>
                  <a:lnTo>
                    <a:pt x="1759" y="201"/>
                  </a:lnTo>
                  <a:lnTo>
                    <a:pt x="1756" y="209"/>
                  </a:lnTo>
                  <a:lnTo>
                    <a:pt x="1755" y="216"/>
                  </a:lnTo>
                  <a:lnTo>
                    <a:pt x="1755" y="223"/>
                  </a:lnTo>
                  <a:lnTo>
                    <a:pt x="1758" y="229"/>
                  </a:lnTo>
                  <a:lnTo>
                    <a:pt x="1761" y="233"/>
                  </a:lnTo>
                  <a:lnTo>
                    <a:pt x="1765" y="239"/>
                  </a:lnTo>
                  <a:lnTo>
                    <a:pt x="1771" y="242"/>
                  </a:lnTo>
                  <a:lnTo>
                    <a:pt x="1776" y="245"/>
                  </a:lnTo>
                  <a:lnTo>
                    <a:pt x="1785" y="246"/>
                  </a:lnTo>
                  <a:lnTo>
                    <a:pt x="1794" y="248"/>
                  </a:lnTo>
                  <a:lnTo>
                    <a:pt x="1804" y="246"/>
                  </a:lnTo>
                  <a:lnTo>
                    <a:pt x="1813" y="245"/>
                  </a:lnTo>
                  <a:lnTo>
                    <a:pt x="1820" y="242"/>
                  </a:lnTo>
                  <a:lnTo>
                    <a:pt x="1828" y="239"/>
                  </a:lnTo>
                  <a:lnTo>
                    <a:pt x="1834" y="235"/>
                  </a:lnTo>
                  <a:lnTo>
                    <a:pt x="1841" y="229"/>
                  </a:lnTo>
                  <a:lnTo>
                    <a:pt x="1846" y="223"/>
                  </a:lnTo>
                  <a:lnTo>
                    <a:pt x="1850" y="216"/>
                  </a:lnTo>
                  <a:lnTo>
                    <a:pt x="1851" y="210"/>
                  </a:lnTo>
                  <a:lnTo>
                    <a:pt x="1853" y="203"/>
                  </a:lnTo>
                  <a:lnTo>
                    <a:pt x="1854" y="193"/>
                  </a:lnTo>
                  <a:lnTo>
                    <a:pt x="1854" y="183"/>
                  </a:lnTo>
                  <a:lnTo>
                    <a:pt x="1856" y="171"/>
                  </a:lnTo>
                  <a:close/>
                  <a:moveTo>
                    <a:pt x="1928" y="39"/>
                  </a:moveTo>
                  <a:lnTo>
                    <a:pt x="1928" y="1"/>
                  </a:lnTo>
                  <a:lnTo>
                    <a:pt x="1961" y="1"/>
                  </a:lnTo>
                  <a:lnTo>
                    <a:pt x="1961" y="39"/>
                  </a:lnTo>
                  <a:lnTo>
                    <a:pt x="1928" y="39"/>
                  </a:lnTo>
                  <a:close/>
                  <a:moveTo>
                    <a:pt x="1886" y="344"/>
                  </a:moveTo>
                  <a:lnTo>
                    <a:pt x="1892" y="315"/>
                  </a:lnTo>
                  <a:lnTo>
                    <a:pt x="1900" y="318"/>
                  </a:lnTo>
                  <a:lnTo>
                    <a:pt x="1908" y="318"/>
                  </a:lnTo>
                  <a:lnTo>
                    <a:pt x="1912" y="318"/>
                  </a:lnTo>
                  <a:lnTo>
                    <a:pt x="1916" y="317"/>
                  </a:lnTo>
                  <a:lnTo>
                    <a:pt x="1919" y="315"/>
                  </a:lnTo>
                  <a:lnTo>
                    <a:pt x="1922" y="312"/>
                  </a:lnTo>
                  <a:lnTo>
                    <a:pt x="1925" y="307"/>
                  </a:lnTo>
                  <a:lnTo>
                    <a:pt x="1926" y="299"/>
                  </a:lnTo>
                  <a:lnTo>
                    <a:pt x="1926" y="291"/>
                  </a:lnTo>
                  <a:lnTo>
                    <a:pt x="1928" y="278"/>
                  </a:lnTo>
                  <a:lnTo>
                    <a:pt x="1928" y="75"/>
                  </a:lnTo>
                  <a:lnTo>
                    <a:pt x="1961" y="75"/>
                  </a:lnTo>
                  <a:lnTo>
                    <a:pt x="1961" y="279"/>
                  </a:lnTo>
                  <a:lnTo>
                    <a:pt x="1960" y="295"/>
                  </a:lnTo>
                  <a:lnTo>
                    <a:pt x="1958" y="309"/>
                  </a:lnTo>
                  <a:lnTo>
                    <a:pt x="1955" y="321"/>
                  </a:lnTo>
                  <a:lnTo>
                    <a:pt x="1951" y="328"/>
                  </a:lnTo>
                  <a:lnTo>
                    <a:pt x="1948" y="332"/>
                  </a:lnTo>
                  <a:lnTo>
                    <a:pt x="1944" y="337"/>
                  </a:lnTo>
                  <a:lnTo>
                    <a:pt x="1939" y="340"/>
                  </a:lnTo>
                  <a:lnTo>
                    <a:pt x="1935" y="343"/>
                  </a:lnTo>
                  <a:lnTo>
                    <a:pt x="1925" y="345"/>
                  </a:lnTo>
                  <a:lnTo>
                    <a:pt x="1912" y="347"/>
                  </a:lnTo>
                  <a:lnTo>
                    <a:pt x="1899" y="347"/>
                  </a:lnTo>
                  <a:lnTo>
                    <a:pt x="1886" y="344"/>
                  </a:lnTo>
                  <a:close/>
                  <a:moveTo>
                    <a:pt x="1986" y="210"/>
                  </a:moveTo>
                  <a:lnTo>
                    <a:pt x="2019" y="206"/>
                  </a:lnTo>
                  <a:lnTo>
                    <a:pt x="2020" y="214"/>
                  </a:lnTo>
                  <a:lnTo>
                    <a:pt x="2024" y="223"/>
                  </a:lnTo>
                  <a:lnTo>
                    <a:pt x="2029" y="230"/>
                  </a:lnTo>
                  <a:lnTo>
                    <a:pt x="2035" y="236"/>
                  </a:lnTo>
                  <a:lnTo>
                    <a:pt x="2040" y="240"/>
                  </a:lnTo>
                  <a:lnTo>
                    <a:pt x="2049" y="243"/>
                  </a:lnTo>
                  <a:lnTo>
                    <a:pt x="2059" y="245"/>
                  </a:lnTo>
                  <a:lnTo>
                    <a:pt x="2069" y="246"/>
                  </a:lnTo>
                  <a:lnTo>
                    <a:pt x="2079" y="245"/>
                  </a:lnTo>
                  <a:lnTo>
                    <a:pt x="2089" y="243"/>
                  </a:lnTo>
                  <a:lnTo>
                    <a:pt x="2097" y="240"/>
                  </a:lnTo>
                  <a:lnTo>
                    <a:pt x="2102" y="236"/>
                  </a:lnTo>
                  <a:lnTo>
                    <a:pt x="2108" y="232"/>
                  </a:lnTo>
                  <a:lnTo>
                    <a:pt x="2111" y="226"/>
                  </a:lnTo>
                  <a:lnTo>
                    <a:pt x="2114" y="222"/>
                  </a:lnTo>
                  <a:lnTo>
                    <a:pt x="2114" y="214"/>
                  </a:lnTo>
                  <a:lnTo>
                    <a:pt x="2114" y="210"/>
                  </a:lnTo>
                  <a:lnTo>
                    <a:pt x="2111" y="204"/>
                  </a:lnTo>
                  <a:lnTo>
                    <a:pt x="2108" y="201"/>
                  </a:lnTo>
                  <a:lnTo>
                    <a:pt x="2104" y="197"/>
                  </a:lnTo>
                  <a:lnTo>
                    <a:pt x="2092" y="193"/>
                  </a:lnTo>
                  <a:lnTo>
                    <a:pt x="2071" y="186"/>
                  </a:lnTo>
                  <a:lnTo>
                    <a:pt x="2053" y="181"/>
                  </a:lnTo>
                  <a:lnTo>
                    <a:pt x="2040" y="178"/>
                  </a:lnTo>
                  <a:lnTo>
                    <a:pt x="2029" y="174"/>
                  </a:lnTo>
                  <a:lnTo>
                    <a:pt x="2020" y="171"/>
                  </a:lnTo>
                  <a:lnTo>
                    <a:pt x="2014" y="167"/>
                  </a:lnTo>
                  <a:lnTo>
                    <a:pt x="2009" y="163"/>
                  </a:lnTo>
                  <a:lnTo>
                    <a:pt x="2003" y="158"/>
                  </a:lnTo>
                  <a:lnTo>
                    <a:pt x="1998" y="152"/>
                  </a:lnTo>
                  <a:lnTo>
                    <a:pt x="1996" y="147"/>
                  </a:lnTo>
                  <a:lnTo>
                    <a:pt x="1994" y="140"/>
                  </a:lnTo>
                  <a:lnTo>
                    <a:pt x="1993" y="134"/>
                  </a:lnTo>
                  <a:lnTo>
                    <a:pt x="1991" y="127"/>
                  </a:lnTo>
                  <a:lnTo>
                    <a:pt x="1993" y="119"/>
                  </a:lnTo>
                  <a:lnTo>
                    <a:pt x="1993" y="114"/>
                  </a:lnTo>
                  <a:lnTo>
                    <a:pt x="1996" y="108"/>
                  </a:lnTo>
                  <a:lnTo>
                    <a:pt x="1997" y="102"/>
                  </a:lnTo>
                  <a:lnTo>
                    <a:pt x="2004" y="92"/>
                  </a:lnTo>
                  <a:lnTo>
                    <a:pt x="2014" y="83"/>
                  </a:lnTo>
                  <a:lnTo>
                    <a:pt x="2023" y="79"/>
                  </a:lnTo>
                  <a:lnTo>
                    <a:pt x="2035" y="75"/>
                  </a:lnTo>
                  <a:lnTo>
                    <a:pt x="2049" y="72"/>
                  </a:lnTo>
                  <a:lnTo>
                    <a:pt x="2063" y="70"/>
                  </a:lnTo>
                  <a:lnTo>
                    <a:pt x="2075" y="70"/>
                  </a:lnTo>
                  <a:lnTo>
                    <a:pt x="2085" y="72"/>
                  </a:lnTo>
                  <a:lnTo>
                    <a:pt x="2094" y="75"/>
                  </a:lnTo>
                  <a:lnTo>
                    <a:pt x="2104" y="78"/>
                  </a:lnTo>
                  <a:lnTo>
                    <a:pt x="2111" y="80"/>
                  </a:lnTo>
                  <a:lnTo>
                    <a:pt x="2118" y="85"/>
                  </a:lnTo>
                  <a:lnTo>
                    <a:pt x="2124" y="89"/>
                  </a:lnTo>
                  <a:lnTo>
                    <a:pt x="2128" y="95"/>
                  </a:lnTo>
                  <a:lnTo>
                    <a:pt x="2133" y="101"/>
                  </a:lnTo>
                  <a:lnTo>
                    <a:pt x="2135" y="108"/>
                  </a:lnTo>
                  <a:lnTo>
                    <a:pt x="2138" y="116"/>
                  </a:lnTo>
                  <a:lnTo>
                    <a:pt x="2140" y="125"/>
                  </a:lnTo>
                  <a:lnTo>
                    <a:pt x="2108" y="129"/>
                  </a:lnTo>
                  <a:lnTo>
                    <a:pt x="2107" y="122"/>
                  </a:lnTo>
                  <a:lnTo>
                    <a:pt x="2104" y="116"/>
                  </a:lnTo>
                  <a:lnTo>
                    <a:pt x="2099" y="111"/>
                  </a:lnTo>
                  <a:lnTo>
                    <a:pt x="2095" y="106"/>
                  </a:lnTo>
                  <a:lnTo>
                    <a:pt x="2089" y="102"/>
                  </a:lnTo>
                  <a:lnTo>
                    <a:pt x="2082" y="99"/>
                  </a:lnTo>
                  <a:lnTo>
                    <a:pt x="2075" y="98"/>
                  </a:lnTo>
                  <a:lnTo>
                    <a:pt x="2066" y="98"/>
                  </a:lnTo>
                  <a:lnTo>
                    <a:pt x="2055" y="98"/>
                  </a:lnTo>
                  <a:lnTo>
                    <a:pt x="2046" y="99"/>
                  </a:lnTo>
                  <a:lnTo>
                    <a:pt x="2039" y="102"/>
                  </a:lnTo>
                  <a:lnTo>
                    <a:pt x="2033" y="105"/>
                  </a:lnTo>
                  <a:lnTo>
                    <a:pt x="2029" y="109"/>
                  </a:lnTo>
                  <a:lnTo>
                    <a:pt x="2026" y="114"/>
                  </a:lnTo>
                  <a:lnTo>
                    <a:pt x="2024" y="118"/>
                  </a:lnTo>
                  <a:lnTo>
                    <a:pt x="2023" y="122"/>
                  </a:lnTo>
                  <a:lnTo>
                    <a:pt x="2024" y="128"/>
                  </a:lnTo>
                  <a:lnTo>
                    <a:pt x="2027" y="134"/>
                  </a:lnTo>
                  <a:lnTo>
                    <a:pt x="2033" y="138"/>
                  </a:lnTo>
                  <a:lnTo>
                    <a:pt x="2040" y="142"/>
                  </a:lnTo>
                  <a:lnTo>
                    <a:pt x="2050" y="145"/>
                  </a:lnTo>
                  <a:lnTo>
                    <a:pt x="2069" y="151"/>
                  </a:lnTo>
                  <a:lnTo>
                    <a:pt x="2085" y="155"/>
                  </a:lnTo>
                  <a:lnTo>
                    <a:pt x="2099" y="160"/>
                  </a:lnTo>
                  <a:lnTo>
                    <a:pt x="2109" y="163"/>
                  </a:lnTo>
                  <a:lnTo>
                    <a:pt x="2118" y="167"/>
                  </a:lnTo>
                  <a:lnTo>
                    <a:pt x="2124" y="170"/>
                  </a:lnTo>
                  <a:lnTo>
                    <a:pt x="2130" y="174"/>
                  </a:lnTo>
                  <a:lnTo>
                    <a:pt x="2135" y="178"/>
                  </a:lnTo>
                  <a:lnTo>
                    <a:pt x="2140" y="183"/>
                  </a:lnTo>
                  <a:lnTo>
                    <a:pt x="2143" y="190"/>
                  </a:lnTo>
                  <a:lnTo>
                    <a:pt x="2146" y="196"/>
                  </a:lnTo>
                  <a:lnTo>
                    <a:pt x="2147" y="203"/>
                  </a:lnTo>
                  <a:lnTo>
                    <a:pt x="2147" y="212"/>
                  </a:lnTo>
                  <a:lnTo>
                    <a:pt x="2147" y="220"/>
                  </a:lnTo>
                  <a:lnTo>
                    <a:pt x="2146" y="227"/>
                  </a:lnTo>
                  <a:lnTo>
                    <a:pt x="2143" y="235"/>
                  </a:lnTo>
                  <a:lnTo>
                    <a:pt x="2138" y="242"/>
                  </a:lnTo>
                  <a:lnTo>
                    <a:pt x="2133" y="249"/>
                  </a:lnTo>
                  <a:lnTo>
                    <a:pt x="2127" y="255"/>
                  </a:lnTo>
                  <a:lnTo>
                    <a:pt x="2118" y="260"/>
                  </a:lnTo>
                  <a:lnTo>
                    <a:pt x="2111" y="265"/>
                  </a:lnTo>
                  <a:lnTo>
                    <a:pt x="2101" y="268"/>
                  </a:lnTo>
                  <a:lnTo>
                    <a:pt x="2091" y="271"/>
                  </a:lnTo>
                  <a:lnTo>
                    <a:pt x="2081" y="272"/>
                  </a:lnTo>
                  <a:lnTo>
                    <a:pt x="2069" y="272"/>
                  </a:lnTo>
                  <a:lnTo>
                    <a:pt x="2052" y="272"/>
                  </a:lnTo>
                  <a:lnTo>
                    <a:pt x="2036" y="269"/>
                  </a:lnTo>
                  <a:lnTo>
                    <a:pt x="2023" y="263"/>
                  </a:lnTo>
                  <a:lnTo>
                    <a:pt x="2011" y="258"/>
                  </a:lnTo>
                  <a:lnTo>
                    <a:pt x="2003" y="249"/>
                  </a:lnTo>
                  <a:lnTo>
                    <a:pt x="1996" y="237"/>
                  </a:lnTo>
                  <a:lnTo>
                    <a:pt x="1990" y="224"/>
                  </a:lnTo>
                  <a:lnTo>
                    <a:pt x="1986" y="210"/>
                  </a:lnTo>
                  <a:close/>
                  <a:moveTo>
                    <a:pt x="2176" y="269"/>
                  </a:moveTo>
                  <a:lnTo>
                    <a:pt x="2176" y="1"/>
                  </a:lnTo>
                  <a:lnTo>
                    <a:pt x="2208" y="1"/>
                  </a:lnTo>
                  <a:lnTo>
                    <a:pt x="2208" y="154"/>
                  </a:lnTo>
                  <a:lnTo>
                    <a:pt x="2285" y="75"/>
                  </a:lnTo>
                  <a:lnTo>
                    <a:pt x="2329" y="75"/>
                  </a:lnTo>
                  <a:lnTo>
                    <a:pt x="2255" y="147"/>
                  </a:lnTo>
                  <a:lnTo>
                    <a:pt x="2336" y="269"/>
                  </a:lnTo>
                  <a:lnTo>
                    <a:pt x="2295" y="269"/>
                  </a:lnTo>
                  <a:lnTo>
                    <a:pt x="2231" y="170"/>
                  </a:lnTo>
                  <a:lnTo>
                    <a:pt x="2208" y="191"/>
                  </a:lnTo>
                  <a:lnTo>
                    <a:pt x="2208" y="269"/>
                  </a:lnTo>
                  <a:lnTo>
                    <a:pt x="2176" y="269"/>
                  </a:lnTo>
                  <a:close/>
                  <a:moveTo>
                    <a:pt x="2483" y="206"/>
                  </a:moveTo>
                  <a:lnTo>
                    <a:pt x="2517" y="210"/>
                  </a:lnTo>
                  <a:lnTo>
                    <a:pt x="2513" y="224"/>
                  </a:lnTo>
                  <a:lnTo>
                    <a:pt x="2506" y="236"/>
                  </a:lnTo>
                  <a:lnTo>
                    <a:pt x="2497" y="248"/>
                  </a:lnTo>
                  <a:lnTo>
                    <a:pt x="2487" y="256"/>
                  </a:lnTo>
                  <a:lnTo>
                    <a:pt x="2476" y="263"/>
                  </a:lnTo>
                  <a:lnTo>
                    <a:pt x="2463" y="269"/>
                  </a:lnTo>
                  <a:lnTo>
                    <a:pt x="2448" y="272"/>
                  </a:lnTo>
                  <a:lnTo>
                    <a:pt x="2432" y="272"/>
                  </a:lnTo>
                  <a:lnTo>
                    <a:pt x="2422" y="272"/>
                  </a:lnTo>
                  <a:lnTo>
                    <a:pt x="2412" y="271"/>
                  </a:lnTo>
                  <a:lnTo>
                    <a:pt x="2402" y="269"/>
                  </a:lnTo>
                  <a:lnTo>
                    <a:pt x="2394" y="266"/>
                  </a:lnTo>
                  <a:lnTo>
                    <a:pt x="2386" y="262"/>
                  </a:lnTo>
                  <a:lnTo>
                    <a:pt x="2379" y="258"/>
                  </a:lnTo>
                  <a:lnTo>
                    <a:pt x="2372" y="253"/>
                  </a:lnTo>
                  <a:lnTo>
                    <a:pt x="2365" y="246"/>
                  </a:lnTo>
                  <a:lnTo>
                    <a:pt x="2359" y="240"/>
                  </a:lnTo>
                  <a:lnTo>
                    <a:pt x="2355" y="232"/>
                  </a:lnTo>
                  <a:lnTo>
                    <a:pt x="2350" y="224"/>
                  </a:lnTo>
                  <a:lnTo>
                    <a:pt x="2346" y="216"/>
                  </a:lnTo>
                  <a:lnTo>
                    <a:pt x="2343" y="206"/>
                  </a:lnTo>
                  <a:lnTo>
                    <a:pt x="2342" y="196"/>
                  </a:lnTo>
                  <a:lnTo>
                    <a:pt x="2340" y="184"/>
                  </a:lnTo>
                  <a:lnTo>
                    <a:pt x="2340" y="173"/>
                  </a:lnTo>
                  <a:lnTo>
                    <a:pt x="2340" y="161"/>
                  </a:lnTo>
                  <a:lnTo>
                    <a:pt x="2342" y="150"/>
                  </a:lnTo>
                  <a:lnTo>
                    <a:pt x="2343" y="140"/>
                  </a:lnTo>
                  <a:lnTo>
                    <a:pt x="2346" y="129"/>
                  </a:lnTo>
                  <a:lnTo>
                    <a:pt x="2350" y="121"/>
                  </a:lnTo>
                  <a:lnTo>
                    <a:pt x="2355" y="112"/>
                  </a:lnTo>
                  <a:lnTo>
                    <a:pt x="2359" y="105"/>
                  </a:lnTo>
                  <a:lnTo>
                    <a:pt x="2365" y="98"/>
                  </a:lnTo>
                  <a:lnTo>
                    <a:pt x="2372" y="91"/>
                  </a:lnTo>
                  <a:lnTo>
                    <a:pt x="2379" y="86"/>
                  </a:lnTo>
                  <a:lnTo>
                    <a:pt x="2386" y="80"/>
                  </a:lnTo>
                  <a:lnTo>
                    <a:pt x="2394" y="78"/>
                  </a:lnTo>
                  <a:lnTo>
                    <a:pt x="2402" y="75"/>
                  </a:lnTo>
                  <a:lnTo>
                    <a:pt x="2411" y="72"/>
                  </a:lnTo>
                  <a:lnTo>
                    <a:pt x="2421" y="70"/>
                  </a:lnTo>
                  <a:lnTo>
                    <a:pt x="2431" y="70"/>
                  </a:lnTo>
                  <a:lnTo>
                    <a:pt x="2440" y="70"/>
                  </a:lnTo>
                  <a:lnTo>
                    <a:pt x="2448" y="72"/>
                  </a:lnTo>
                  <a:lnTo>
                    <a:pt x="2457" y="75"/>
                  </a:lnTo>
                  <a:lnTo>
                    <a:pt x="2466" y="78"/>
                  </a:lnTo>
                  <a:lnTo>
                    <a:pt x="2473" y="80"/>
                  </a:lnTo>
                  <a:lnTo>
                    <a:pt x="2480" y="85"/>
                  </a:lnTo>
                  <a:lnTo>
                    <a:pt x="2487" y="91"/>
                  </a:lnTo>
                  <a:lnTo>
                    <a:pt x="2494" y="96"/>
                  </a:lnTo>
                  <a:lnTo>
                    <a:pt x="2500" y="104"/>
                  </a:lnTo>
                  <a:lnTo>
                    <a:pt x="2505" y="111"/>
                  </a:lnTo>
                  <a:lnTo>
                    <a:pt x="2509" y="119"/>
                  </a:lnTo>
                  <a:lnTo>
                    <a:pt x="2512" y="128"/>
                  </a:lnTo>
                  <a:lnTo>
                    <a:pt x="2515" y="138"/>
                  </a:lnTo>
                  <a:lnTo>
                    <a:pt x="2517" y="148"/>
                  </a:lnTo>
                  <a:lnTo>
                    <a:pt x="2517" y="160"/>
                  </a:lnTo>
                  <a:lnTo>
                    <a:pt x="2519" y="171"/>
                  </a:lnTo>
                  <a:lnTo>
                    <a:pt x="2519" y="176"/>
                  </a:lnTo>
                  <a:lnTo>
                    <a:pt x="2519" y="180"/>
                  </a:lnTo>
                  <a:lnTo>
                    <a:pt x="2373" y="180"/>
                  </a:lnTo>
                  <a:lnTo>
                    <a:pt x="2376" y="196"/>
                  </a:lnTo>
                  <a:lnTo>
                    <a:pt x="2379" y="209"/>
                  </a:lnTo>
                  <a:lnTo>
                    <a:pt x="2385" y="219"/>
                  </a:lnTo>
                  <a:lnTo>
                    <a:pt x="2392" y="229"/>
                  </a:lnTo>
                  <a:lnTo>
                    <a:pt x="2401" y="236"/>
                  </a:lnTo>
                  <a:lnTo>
                    <a:pt x="2409" y="242"/>
                  </a:lnTo>
                  <a:lnTo>
                    <a:pt x="2421" y="245"/>
                  </a:lnTo>
                  <a:lnTo>
                    <a:pt x="2432" y="246"/>
                  </a:lnTo>
                  <a:lnTo>
                    <a:pt x="2441" y="245"/>
                  </a:lnTo>
                  <a:lnTo>
                    <a:pt x="2448" y="243"/>
                  </a:lnTo>
                  <a:lnTo>
                    <a:pt x="2457" y="240"/>
                  </a:lnTo>
                  <a:lnTo>
                    <a:pt x="2463" y="236"/>
                  </a:lnTo>
                  <a:lnTo>
                    <a:pt x="2468" y="230"/>
                  </a:lnTo>
                  <a:lnTo>
                    <a:pt x="2474" y="224"/>
                  </a:lnTo>
                  <a:lnTo>
                    <a:pt x="2479" y="216"/>
                  </a:lnTo>
                  <a:lnTo>
                    <a:pt x="2483" y="206"/>
                  </a:lnTo>
                  <a:close/>
                  <a:moveTo>
                    <a:pt x="2376" y="152"/>
                  </a:moveTo>
                  <a:lnTo>
                    <a:pt x="2484" y="152"/>
                  </a:lnTo>
                  <a:lnTo>
                    <a:pt x="2481" y="141"/>
                  </a:lnTo>
                  <a:lnTo>
                    <a:pt x="2480" y="132"/>
                  </a:lnTo>
                  <a:lnTo>
                    <a:pt x="2476" y="124"/>
                  </a:lnTo>
                  <a:lnTo>
                    <a:pt x="2471" y="116"/>
                  </a:lnTo>
                  <a:lnTo>
                    <a:pt x="2463" y="108"/>
                  </a:lnTo>
                  <a:lnTo>
                    <a:pt x="2453" y="102"/>
                  </a:lnTo>
                  <a:lnTo>
                    <a:pt x="2443" y="99"/>
                  </a:lnTo>
                  <a:lnTo>
                    <a:pt x="2431" y="98"/>
                  </a:lnTo>
                  <a:lnTo>
                    <a:pt x="2419" y="98"/>
                  </a:lnTo>
                  <a:lnTo>
                    <a:pt x="2409" y="101"/>
                  </a:lnTo>
                  <a:lnTo>
                    <a:pt x="2401" y="106"/>
                  </a:lnTo>
                  <a:lnTo>
                    <a:pt x="2392" y="112"/>
                  </a:lnTo>
                  <a:lnTo>
                    <a:pt x="2386" y="121"/>
                  </a:lnTo>
                  <a:lnTo>
                    <a:pt x="2381" y="131"/>
                  </a:lnTo>
                  <a:lnTo>
                    <a:pt x="2378" y="141"/>
                  </a:lnTo>
                  <a:lnTo>
                    <a:pt x="2376" y="152"/>
                  </a:lnTo>
                  <a:close/>
                  <a:moveTo>
                    <a:pt x="2404" y="50"/>
                  </a:moveTo>
                  <a:lnTo>
                    <a:pt x="2427" y="0"/>
                  </a:lnTo>
                  <a:lnTo>
                    <a:pt x="2470" y="0"/>
                  </a:lnTo>
                  <a:lnTo>
                    <a:pt x="2431" y="50"/>
                  </a:lnTo>
                  <a:lnTo>
                    <a:pt x="2404" y="50"/>
                  </a:lnTo>
                  <a:close/>
                  <a:moveTo>
                    <a:pt x="2548" y="269"/>
                  </a:moveTo>
                  <a:lnTo>
                    <a:pt x="2548" y="1"/>
                  </a:lnTo>
                  <a:lnTo>
                    <a:pt x="2581" y="1"/>
                  </a:lnTo>
                  <a:lnTo>
                    <a:pt x="2581" y="98"/>
                  </a:lnTo>
                  <a:lnTo>
                    <a:pt x="2587" y="91"/>
                  </a:lnTo>
                  <a:lnTo>
                    <a:pt x="2592" y="85"/>
                  </a:lnTo>
                  <a:lnTo>
                    <a:pt x="2600" y="80"/>
                  </a:lnTo>
                  <a:lnTo>
                    <a:pt x="2607" y="78"/>
                  </a:lnTo>
                  <a:lnTo>
                    <a:pt x="2614" y="75"/>
                  </a:lnTo>
                  <a:lnTo>
                    <a:pt x="2621" y="72"/>
                  </a:lnTo>
                  <a:lnTo>
                    <a:pt x="2630" y="70"/>
                  </a:lnTo>
                  <a:lnTo>
                    <a:pt x="2639" y="70"/>
                  </a:lnTo>
                  <a:lnTo>
                    <a:pt x="2649" y="70"/>
                  </a:lnTo>
                  <a:lnTo>
                    <a:pt x="2659" y="72"/>
                  </a:lnTo>
                  <a:lnTo>
                    <a:pt x="2667" y="75"/>
                  </a:lnTo>
                  <a:lnTo>
                    <a:pt x="2676" y="79"/>
                  </a:lnTo>
                  <a:lnTo>
                    <a:pt x="2683" y="83"/>
                  </a:lnTo>
                  <a:lnTo>
                    <a:pt x="2689" y="89"/>
                  </a:lnTo>
                  <a:lnTo>
                    <a:pt x="2695" y="95"/>
                  </a:lnTo>
                  <a:lnTo>
                    <a:pt x="2699" y="102"/>
                  </a:lnTo>
                  <a:lnTo>
                    <a:pt x="2702" y="111"/>
                  </a:lnTo>
                  <a:lnTo>
                    <a:pt x="2703" y="121"/>
                  </a:lnTo>
                  <a:lnTo>
                    <a:pt x="2705" y="132"/>
                  </a:lnTo>
                  <a:lnTo>
                    <a:pt x="2705" y="145"/>
                  </a:lnTo>
                  <a:lnTo>
                    <a:pt x="2705" y="269"/>
                  </a:lnTo>
                  <a:lnTo>
                    <a:pt x="2672" y="269"/>
                  </a:lnTo>
                  <a:lnTo>
                    <a:pt x="2672" y="145"/>
                  </a:lnTo>
                  <a:lnTo>
                    <a:pt x="2672" y="134"/>
                  </a:lnTo>
                  <a:lnTo>
                    <a:pt x="2670" y="125"/>
                  </a:lnTo>
                  <a:lnTo>
                    <a:pt x="2666" y="116"/>
                  </a:lnTo>
                  <a:lnTo>
                    <a:pt x="2662" y="111"/>
                  </a:lnTo>
                  <a:lnTo>
                    <a:pt x="2656" y="105"/>
                  </a:lnTo>
                  <a:lnTo>
                    <a:pt x="2649" y="102"/>
                  </a:lnTo>
                  <a:lnTo>
                    <a:pt x="2641" y="99"/>
                  </a:lnTo>
                  <a:lnTo>
                    <a:pt x="2631" y="99"/>
                  </a:lnTo>
                  <a:lnTo>
                    <a:pt x="2624" y="99"/>
                  </a:lnTo>
                  <a:lnTo>
                    <a:pt x="2617" y="101"/>
                  </a:lnTo>
                  <a:lnTo>
                    <a:pt x="2611" y="104"/>
                  </a:lnTo>
                  <a:lnTo>
                    <a:pt x="2604" y="106"/>
                  </a:lnTo>
                  <a:lnTo>
                    <a:pt x="2598" y="111"/>
                  </a:lnTo>
                  <a:lnTo>
                    <a:pt x="2594" y="115"/>
                  </a:lnTo>
                  <a:lnTo>
                    <a:pt x="2590" y="121"/>
                  </a:lnTo>
                  <a:lnTo>
                    <a:pt x="2587" y="127"/>
                  </a:lnTo>
                  <a:lnTo>
                    <a:pt x="2584" y="134"/>
                  </a:lnTo>
                  <a:lnTo>
                    <a:pt x="2582" y="142"/>
                  </a:lnTo>
                  <a:lnTo>
                    <a:pt x="2581" y="152"/>
                  </a:lnTo>
                  <a:lnTo>
                    <a:pt x="2581" y="163"/>
                  </a:lnTo>
                  <a:lnTo>
                    <a:pt x="2581" y="269"/>
                  </a:lnTo>
                  <a:lnTo>
                    <a:pt x="2548" y="269"/>
                  </a:lnTo>
                  <a:close/>
                  <a:moveTo>
                    <a:pt x="2732" y="171"/>
                  </a:moveTo>
                  <a:lnTo>
                    <a:pt x="2732" y="158"/>
                  </a:lnTo>
                  <a:lnTo>
                    <a:pt x="2734" y="147"/>
                  </a:lnTo>
                  <a:lnTo>
                    <a:pt x="2737" y="135"/>
                  </a:lnTo>
                  <a:lnTo>
                    <a:pt x="2740" y="125"/>
                  </a:lnTo>
                  <a:lnTo>
                    <a:pt x="2744" y="115"/>
                  </a:lnTo>
                  <a:lnTo>
                    <a:pt x="2750" y="106"/>
                  </a:lnTo>
                  <a:lnTo>
                    <a:pt x="2755" y="99"/>
                  </a:lnTo>
                  <a:lnTo>
                    <a:pt x="2763" y="92"/>
                  </a:lnTo>
                  <a:lnTo>
                    <a:pt x="2768" y="86"/>
                  </a:lnTo>
                  <a:lnTo>
                    <a:pt x="2776" y="82"/>
                  </a:lnTo>
                  <a:lnTo>
                    <a:pt x="2783" y="79"/>
                  </a:lnTo>
                  <a:lnTo>
                    <a:pt x="2790" y="76"/>
                  </a:lnTo>
                  <a:lnTo>
                    <a:pt x="2806" y="72"/>
                  </a:lnTo>
                  <a:lnTo>
                    <a:pt x="2823" y="70"/>
                  </a:lnTo>
                  <a:lnTo>
                    <a:pt x="2833" y="70"/>
                  </a:lnTo>
                  <a:lnTo>
                    <a:pt x="2842" y="72"/>
                  </a:lnTo>
                  <a:lnTo>
                    <a:pt x="2851" y="75"/>
                  </a:lnTo>
                  <a:lnTo>
                    <a:pt x="2859" y="78"/>
                  </a:lnTo>
                  <a:lnTo>
                    <a:pt x="2868" y="80"/>
                  </a:lnTo>
                  <a:lnTo>
                    <a:pt x="2875" y="85"/>
                  </a:lnTo>
                  <a:lnTo>
                    <a:pt x="2882" y="91"/>
                  </a:lnTo>
                  <a:lnTo>
                    <a:pt x="2888" y="96"/>
                  </a:lnTo>
                  <a:lnTo>
                    <a:pt x="2895" y="104"/>
                  </a:lnTo>
                  <a:lnTo>
                    <a:pt x="2900" y="111"/>
                  </a:lnTo>
                  <a:lnTo>
                    <a:pt x="2904" y="119"/>
                  </a:lnTo>
                  <a:lnTo>
                    <a:pt x="2908" y="128"/>
                  </a:lnTo>
                  <a:lnTo>
                    <a:pt x="2911" y="137"/>
                  </a:lnTo>
                  <a:lnTo>
                    <a:pt x="2913" y="147"/>
                  </a:lnTo>
                  <a:lnTo>
                    <a:pt x="2914" y="158"/>
                  </a:lnTo>
                  <a:lnTo>
                    <a:pt x="2914" y="168"/>
                  </a:lnTo>
                  <a:lnTo>
                    <a:pt x="2914" y="187"/>
                  </a:lnTo>
                  <a:lnTo>
                    <a:pt x="2911" y="203"/>
                  </a:lnTo>
                  <a:lnTo>
                    <a:pt x="2908" y="216"/>
                  </a:lnTo>
                  <a:lnTo>
                    <a:pt x="2902" y="227"/>
                  </a:lnTo>
                  <a:lnTo>
                    <a:pt x="2897" y="237"/>
                  </a:lnTo>
                  <a:lnTo>
                    <a:pt x="2889" y="246"/>
                  </a:lnTo>
                  <a:lnTo>
                    <a:pt x="2881" y="255"/>
                  </a:lnTo>
                  <a:lnTo>
                    <a:pt x="2871" y="260"/>
                  </a:lnTo>
                  <a:lnTo>
                    <a:pt x="2859" y="266"/>
                  </a:lnTo>
                  <a:lnTo>
                    <a:pt x="2848" y="269"/>
                  </a:lnTo>
                  <a:lnTo>
                    <a:pt x="2836" y="272"/>
                  </a:lnTo>
                  <a:lnTo>
                    <a:pt x="2823" y="272"/>
                  </a:lnTo>
                  <a:lnTo>
                    <a:pt x="2813" y="272"/>
                  </a:lnTo>
                  <a:lnTo>
                    <a:pt x="2804" y="271"/>
                  </a:lnTo>
                  <a:lnTo>
                    <a:pt x="2794" y="269"/>
                  </a:lnTo>
                  <a:lnTo>
                    <a:pt x="2786" y="266"/>
                  </a:lnTo>
                  <a:lnTo>
                    <a:pt x="2778" y="262"/>
                  </a:lnTo>
                  <a:lnTo>
                    <a:pt x="2771" y="258"/>
                  </a:lnTo>
                  <a:lnTo>
                    <a:pt x="2764" y="253"/>
                  </a:lnTo>
                  <a:lnTo>
                    <a:pt x="2757" y="246"/>
                  </a:lnTo>
                  <a:lnTo>
                    <a:pt x="2751" y="240"/>
                  </a:lnTo>
                  <a:lnTo>
                    <a:pt x="2747" y="232"/>
                  </a:lnTo>
                  <a:lnTo>
                    <a:pt x="2742" y="224"/>
                  </a:lnTo>
                  <a:lnTo>
                    <a:pt x="2738" y="214"/>
                  </a:lnTo>
                  <a:lnTo>
                    <a:pt x="2735" y="206"/>
                  </a:lnTo>
                  <a:lnTo>
                    <a:pt x="2734" y="194"/>
                  </a:lnTo>
                  <a:lnTo>
                    <a:pt x="2732" y="184"/>
                  </a:lnTo>
                  <a:lnTo>
                    <a:pt x="2732" y="171"/>
                  </a:lnTo>
                  <a:close/>
                  <a:moveTo>
                    <a:pt x="2765" y="171"/>
                  </a:moveTo>
                  <a:lnTo>
                    <a:pt x="2767" y="188"/>
                  </a:lnTo>
                  <a:lnTo>
                    <a:pt x="2770" y="204"/>
                  </a:lnTo>
                  <a:lnTo>
                    <a:pt x="2773" y="212"/>
                  </a:lnTo>
                  <a:lnTo>
                    <a:pt x="2776" y="217"/>
                  </a:lnTo>
                  <a:lnTo>
                    <a:pt x="2778" y="223"/>
                  </a:lnTo>
                  <a:lnTo>
                    <a:pt x="2781" y="227"/>
                  </a:lnTo>
                  <a:lnTo>
                    <a:pt x="2791" y="236"/>
                  </a:lnTo>
                  <a:lnTo>
                    <a:pt x="2800" y="242"/>
                  </a:lnTo>
                  <a:lnTo>
                    <a:pt x="2812" y="245"/>
                  </a:lnTo>
                  <a:lnTo>
                    <a:pt x="2823" y="246"/>
                  </a:lnTo>
                  <a:lnTo>
                    <a:pt x="2835" y="245"/>
                  </a:lnTo>
                  <a:lnTo>
                    <a:pt x="2846" y="242"/>
                  </a:lnTo>
                  <a:lnTo>
                    <a:pt x="2855" y="236"/>
                  </a:lnTo>
                  <a:lnTo>
                    <a:pt x="2863" y="227"/>
                  </a:lnTo>
                  <a:lnTo>
                    <a:pt x="2868" y="222"/>
                  </a:lnTo>
                  <a:lnTo>
                    <a:pt x="2871" y="217"/>
                  </a:lnTo>
                  <a:lnTo>
                    <a:pt x="2874" y="210"/>
                  </a:lnTo>
                  <a:lnTo>
                    <a:pt x="2876" y="204"/>
                  </a:lnTo>
                  <a:lnTo>
                    <a:pt x="2879" y="188"/>
                  </a:lnTo>
                  <a:lnTo>
                    <a:pt x="2881" y="171"/>
                  </a:lnTo>
                  <a:lnTo>
                    <a:pt x="2879" y="154"/>
                  </a:lnTo>
                  <a:lnTo>
                    <a:pt x="2876" y="140"/>
                  </a:lnTo>
                  <a:lnTo>
                    <a:pt x="2871" y="127"/>
                  </a:lnTo>
                  <a:lnTo>
                    <a:pt x="2863" y="116"/>
                  </a:lnTo>
                  <a:lnTo>
                    <a:pt x="2855" y="108"/>
                  </a:lnTo>
                  <a:lnTo>
                    <a:pt x="2846" y="102"/>
                  </a:lnTo>
                  <a:lnTo>
                    <a:pt x="2835" y="99"/>
                  </a:lnTo>
                  <a:lnTo>
                    <a:pt x="2823" y="98"/>
                  </a:lnTo>
                  <a:lnTo>
                    <a:pt x="2812" y="99"/>
                  </a:lnTo>
                  <a:lnTo>
                    <a:pt x="2800" y="102"/>
                  </a:lnTo>
                  <a:lnTo>
                    <a:pt x="2791" y="108"/>
                  </a:lnTo>
                  <a:lnTo>
                    <a:pt x="2781" y="116"/>
                  </a:lnTo>
                  <a:lnTo>
                    <a:pt x="2778" y="121"/>
                  </a:lnTo>
                  <a:lnTo>
                    <a:pt x="2776" y="127"/>
                  </a:lnTo>
                  <a:lnTo>
                    <a:pt x="2773" y="132"/>
                  </a:lnTo>
                  <a:lnTo>
                    <a:pt x="2770" y="140"/>
                  </a:lnTo>
                  <a:lnTo>
                    <a:pt x="2767" y="154"/>
                  </a:lnTo>
                  <a:lnTo>
                    <a:pt x="2765" y="171"/>
                  </a:lnTo>
                  <a:close/>
                  <a:moveTo>
                    <a:pt x="139" y="607"/>
                  </a:moveTo>
                  <a:lnTo>
                    <a:pt x="130" y="615"/>
                  </a:lnTo>
                  <a:lnTo>
                    <a:pt x="120" y="620"/>
                  </a:lnTo>
                  <a:lnTo>
                    <a:pt x="111" y="625"/>
                  </a:lnTo>
                  <a:lnTo>
                    <a:pt x="103" y="629"/>
                  </a:lnTo>
                  <a:lnTo>
                    <a:pt x="94" y="632"/>
                  </a:lnTo>
                  <a:lnTo>
                    <a:pt x="85" y="633"/>
                  </a:lnTo>
                  <a:lnTo>
                    <a:pt x="77" y="635"/>
                  </a:lnTo>
                  <a:lnTo>
                    <a:pt x="67" y="636"/>
                  </a:lnTo>
                  <a:lnTo>
                    <a:pt x="52" y="635"/>
                  </a:lnTo>
                  <a:lnTo>
                    <a:pt x="39" y="632"/>
                  </a:lnTo>
                  <a:lnTo>
                    <a:pt x="28" y="626"/>
                  </a:lnTo>
                  <a:lnTo>
                    <a:pt x="18" y="620"/>
                  </a:lnTo>
                  <a:lnTo>
                    <a:pt x="10" y="612"/>
                  </a:lnTo>
                  <a:lnTo>
                    <a:pt x="5" y="602"/>
                  </a:lnTo>
                  <a:lnTo>
                    <a:pt x="2" y="592"/>
                  </a:lnTo>
                  <a:lnTo>
                    <a:pt x="0" y="580"/>
                  </a:lnTo>
                  <a:lnTo>
                    <a:pt x="0" y="573"/>
                  </a:lnTo>
                  <a:lnTo>
                    <a:pt x="2" y="567"/>
                  </a:lnTo>
                  <a:lnTo>
                    <a:pt x="5" y="560"/>
                  </a:lnTo>
                  <a:lnTo>
                    <a:pt x="8" y="554"/>
                  </a:lnTo>
                  <a:lnTo>
                    <a:pt x="10" y="548"/>
                  </a:lnTo>
                  <a:lnTo>
                    <a:pt x="15" y="544"/>
                  </a:lnTo>
                  <a:lnTo>
                    <a:pt x="19" y="540"/>
                  </a:lnTo>
                  <a:lnTo>
                    <a:pt x="23" y="535"/>
                  </a:lnTo>
                  <a:lnTo>
                    <a:pt x="35" y="530"/>
                  </a:lnTo>
                  <a:lnTo>
                    <a:pt x="48" y="524"/>
                  </a:lnTo>
                  <a:lnTo>
                    <a:pt x="59" y="523"/>
                  </a:lnTo>
                  <a:lnTo>
                    <a:pt x="77" y="520"/>
                  </a:lnTo>
                  <a:lnTo>
                    <a:pt x="95" y="517"/>
                  </a:lnTo>
                  <a:lnTo>
                    <a:pt x="111" y="514"/>
                  </a:lnTo>
                  <a:lnTo>
                    <a:pt x="126" y="511"/>
                  </a:lnTo>
                  <a:lnTo>
                    <a:pt x="136" y="508"/>
                  </a:lnTo>
                  <a:lnTo>
                    <a:pt x="136" y="502"/>
                  </a:lnTo>
                  <a:lnTo>
                    <a:pt x="136" y="499"/>
                  </a:lnTo>
                  <a:lnTo>
                    <a:pt x="136" y="491"/>
                  </a:lnTo>
                  <a:lnTo>
                    <a:pt x="133" y="482"/>
                  </a:lnTo>
                  <a:lnTo>
                    <a:pt x="130" y="476"/>
                  </a:lnTo>
                  <a:lnTo>
                    <a:pt x="127" y="472"/>
                  </a:lnTo>
                  <a:lnTo>
                    <a:pt x="120" y="466"/>
                  </a:lnTo>
                  <a:lnTo>
                    <a:pt x="111" y="463"/>
                  </a:lnTo>
                  <a:lnTo>
                    <a:pt x="101" y="461"/>
                  </a:lnTo>
                  <a:lnTo>
                    <a:pt x="90" y="461"/>
                  </a:lnTo>
                  <a:lnTo>
                    <a:pt x="78" y="461"/>
                  </a:lnTo>
                  <a:lnTo>
                    <a:pt x="68" y="462"/>
                  </a:lnTo>
                  <a:lnTo>
                    <a:pt x="61" y="465"/>
                  </a:lnTo>
                  <a:lnTo>
                    <a:pt x="55" y="469"/>
                  </a:lnTo>
                  <a:lnTo>
                    <a:pt x="49" y="474"/>
                  </a:lnTo>
                  <a:lnTo>
                    <a:pt x="45" y="479"/>
                  </a:lnTo>
                  <a:lnTo>
                    <a:pt x="41" y="488"/>
                  </a:lnTo>
                  <a:lnTo>
                    <a:pt x="38" y="498"/>
                  </a:lnTo>
                  <a:lnTo>
                    <a:pt x="6" y="494"/>
                  </a:lnTo>
                  <a:lnTo>
                    <a:pt x="9" y="484"/>
                  </a:lnTo>
                  <a:lnTo>
                    <a:pt x="12" y="475"/>
                  </a:lnTo>
                  <a:lnTo>
                    <a:pt x="16" y="466"/>
                  </a:lnTo>
                  <a:lnTo>
                    <a:pt x="20" y="459"/>
                  </a:lnTo>
                  <a:lnTo>
                    <a:pt x="26" y="453"/>
                  </a:lnTo>
                  <a:lnTo>
                    <a:pt x="33" y="449"/>
                  </a:lnTo>
                  <a:lnTo>
                    <a:pt x="41" y="443"/>
                  </a:lnTo>
                  <a:lnTo>
                    <a:pt x="49" y="440"/>
                  </a:lnTo>
                  <a:lnTo>
                    <a:pt x="59" y="438"/>
                  </a:lnTo>
                  <a:lnTo>
                    <a:pt x="71" y="435"/>
                  </a:lnTo>
                  <a:lnTo>
                    <a:pt x="81" y="433"/>
                  </a:lnTo>
                  <a:lnTo>
                    <a:pt x="94" y="433"/>
                  </a:lnTo>
                  <a:lnTo>
                    <a:pt x="106" y="433"/>
                  </a:lnTo>
                  <a:lnTo>
                    <a:pt x="117" y="435"/>
                  </a:lnTo>
                  <a:lnTo>
                    <a:pt x="126" y="436"/>
                  </a:lnTo>
                  <a:lnTo>
                    <a:pt x="134" y="439"/>
                  </a:lnTo>
                  <a:lnTo>
                    <a:pt x="142" y="442"/>
                  </a:lnTo>
                  <a:lnTo>
                    <a:pt x="147" y="446"/>
                  </a:lnTo>
                  <a:lnTo>
                    <a:pt x="153" y="449"/>
                  </a:lnTo>
                  <a:lnTo>
                    <a:pt x="157" y="453"/>
                  </a:lnTo>
                  <a:lnTo>
                    <a:pt x="160" y="459"/>
                  </a:lnTo>
                  <a:lnTo>
                    <a:pt x="163" y="463"/>
                  </a:lnTo>
                  <a:lnTo>
                    <a:pt x="166" y="469"/>
                  </a:lnTo>
                  <a:lnTo>
                    <a:pt x="168" y="476"/>
                  </a:lnTo>
                  <a:lnTo>
                    <a:pt x="169" y="488"/>
                  </a:lnTo>
                  <a:lnTo>
                    <a:pt x="169" y="507"/>
                  </a:lnTo>
                  <a:lnTo>
                    <a:pt x="169" y="550"/>
                  </a:lnTo>
                  <a:lnTo>
                    <a:pt x="169" y="571"/>
                  </a:lnTo>
                  <a:lnTo>
                    <a:pt x="170" y="587"/>
                  </a:lnTo>
                  <a:lnTo>
                    <a:pt x="170" y="600"/>
                  </a:lnTo>
                  <a:lnTo>
                    <a:pt x="172" y="607"/>
                  </a:lnTo>
                  <a:lnTo>
                    <a:pt x="175" y="620"/>
                  </a:lnTo>
                  <a:lnTo>
                    <a:pt x="179" y="632"/>
                  </a:lnTo>
                  <a:lnTo>
                    <a:pt x="144" y="632"/>
                  </a:lnTo>
                  <a:lnTo>
                    <a:pt x="140" y="620"/>
                  </a:lnTo>
                  <a:lnTo>
                    <a:pt x="139" y="607"/>
                  </a:lnTo>
                  <a:close/>
                  <a:moveTo>
                    <a:pt x="136" y="534"/>
                  </a:moveTo>
                  <a:lnTo>
                    <a:pt x="126" y="538"/>
                  </a:lnTo>
                  <a:lnTo>
                    <a:pt x="113" y="541"/>
                  </a:lnTo>
                  <a:lnTo>
                    <a:pt x="98" y="544"/>
                  </a:lnTo>
                  <a:lnTo>
                    <a:pt x="82" y="547"/>
                  </a:lnTo>
                  <a:lnTo>
                    <a:pt x="65" y="550"/>
                  </a:lnTo>
                  <a:lnTo>
                    <a:pt x="54" y="553"/>
                  </a:lnTo>
                  <a:lnTo>
                    <a:pt x="46" y="557"/>
                  </a:lnTo>
                  <a:lnTo>
                    <a:pt x="41" y="564"/>
                  </a:lnTo>
                  <a:lnTo>
                    <a:pt x="36" y="571"/>
                  </a:lnTo>
                  <a:lnTo>
                    <a:pt x="35" y="579"/>
                  </a:lnTo>
                  <a:lnTo>
                    <a:pt x="36" y="586"/>
                  </a:lnTo>
                  <a:lnTo>
                    <a:pt x="38" y="592"/>
                  </a:lnTo>
                  <a:lnTo>
                    <a:pt x="41" y="596"/>
                  </a:lnTo>
                  <a:lnTo>
                    <a:pt x="45" y="602"/>
                  </a:lnTo>
                  <a:lnTo>
                    <a:pt x="51" y="605"/>
                  </a:lnTo>
                  <a:lnTo>
                    <a:pt x="58" y="607"/>
                  </a:lnTo>
                  <a:lnTo>
                    <a:pt x="65" y="609"/>
                  </a:lnTo>
                  <a:lnTo>
                    <a:pt x="75" y="610"/>
                  </a:lnTo>
                  <a:lnTo>
                    <a:pt x="84" y="609"/>
                  </a:lnTo>
                  <a:lnTo>
                    <a:pt x="93" y="607"/>
                  </a:lnTo>
                  <a:lnTo>
                    <a:pt x="101" y="605"/>
                  </a:lnTo>
                  <a:lnTo>
                    <a:pt x="108" y="602"/>
                  </a:lnTo>
                  <a:lnTo>
                    <a:pt x="116" y="597"/>
                  </a:lnTo>
                  <a:lnTo>
                    <a:pt x="121" y="592"/>
                  </a:lnTo>
                  <a:lnTo>
                    <a:pt x="127" y="586"/>
                  </a:lnTo>
                  <a:lnTo>
                    <a:pt x="130" y="579"/>
                  </a:lnTo>
                  <a:lnTo>
                    <a:pt x="133" y="573"/>
                  </a:lnTo>
                  <a:lnTo>
                    <a:pt x="134" y="566"/>
                  </a:lnTo>
                  <a:lnTo>
                    <a:pt x="136" y="556"/>
                  </a:lnTo>
                  <a:lnTo>
                    <a:pt x="136" y="546"/>
                  </a:lnTo>
                  <a:lnTo>
                    <a:pt x="136" y="534"/>
                  </a:lnTo>
                  <a:close/>
                  <a:moveTo>
                    <a:pt x="208" y="632"/>
                  </a:moveTo>
                  <a:lnTo>
                    <a:pt x="208" y="364"/>
                  </a:lnTo>
                  <a:lnTo>
                    <a:pt x="241" y="364"/>
                  </a:lnTo>
                  <a:lnTo>
                    <a:pt x="241" y="517"/>
                  </a:lnTo>
                  <a:lnTo>
                    <a:pt x="319" y="438"/>
                  </a:lnTo>
                  <a:lnTo>
                    <a:pt x="362" y="438"/>
                  </a:lnTo>
                  <a:lnTo>
                    <a:pt x="287" y="510"/>
                  </a:lnTo>
                  <a:lnTo>
                    <a:pt x="369" y="632"/>
                  </a:lnTo>
                  <a:lnTo>
                    <a:pt x="329" y="632"/>
                  </a:lnTo>
                  <a:lnTo>
                    <a:pt x="264" y="533"/>
                  </a:lnTo>
                  <a:lnTo>
                    <a:pt x="241" y="554"/>
                  </a:lnTo>
                  <a:lnTo>
                    <a:pt x="241" y="632"/>
                  </a:lnTo>
                  <a:lnTo>
                    <a:pt x="208" y="632"/>
                  </a:lnTo>
                  <a:close/>
                  <a:moveTo>
                    <a:pt x="511" y="560"/>
                  </a:moveTo>
                  <a:lnTo>
                    <a:pt x="544" y="564"/>
                  </a:lnTo>
                  <a:lnTo>
                    <a:pt x="539" y="580"/>
                  </a:lnTo>
                  <a:lnTo>
                    <a:pt x="534" y="595"/>
                  </a:lnTo>
                  <a:lnTo>
                    <a:pt x="527" y="606"/>
                  </a:lnTo>
                  <a:lnTo>
                    <a:pt x="516" y="616"/>
                  </a:lnTo>
                  <a:lnTo>
                    <a:pt x="505" y="625"/>
                  </a:lnTo>
                  <a:lnTo>
                    <a:pt x="492" y="631"/>
                  </a:lnTo>
                  <a:lnTo>
                    <a:pt x="478" y="635"/>
                  </a:lnTo>
                  <a:lnTo>
                    <a:pt x="463" y="636"/>
                  </a:lnTo>
                  <a:lnTo>
                    <a:pt x="453" y="635"/>
                  </a:lnTo>
                  <a:lnTo>
                    <a:pt x="444" y="633"/>
                  </a:lnTo>
                  <a:lnTo>
                    <a:pt x="436" y="632"/>
                  </a:lnTo>
                  <a:lnTo>
                    <a:pt x="427" y="629"/>
                  </a:lnTo>
                  <a:lnTo>
                    <a:pt x="418" y="625"/>
                  </a:lnTo>
                  <a:lnTo>
                    <a:pt x="411" y="620"/>
                  </a:lnTo>
                  <a:lnTo>
                    <a:pt x="405" y="616"/>
                  </a:lnTo>
                  <a:lnTo>
                    <a:pt x="398" y="609"/>
                  </a:lnTo>
                  <a:lnTo>
                    <a:pt x="392" y="603"/>
                  </a:lnTo>
                  <a:lnTo>
                    <a:pt x="388" y="595"/>
                  </a:lnTo>
                  <a:lnTo>
                    <a:pt x="384" y="587"/>
                  </a:lnTo>
                  <a:lnTo>
                    <a:pt x="381" y="579"/>
                  </a:lnTo>
                  <a:lnTo>
                    <a:pt x="378" y="569"/>
                  </a:lnTo>
                  <a:lnTo>
                    <a:pt x="377" y="559"/>
                  </a:lnTo>
                  <a:lnTo>
                    <a:pt x="375" y="547"/>
                  </a:lnTo>
                  <a:lnTo>
                    <a:pt x="375" y="535"/>
                  </a:lnTo>
                  <a:lnTo>
                    <a:pt x="375" y="520"/>
                  </a:lnTo>
                  <a:lnTo>
                    <a:pt x="377" y="505"/>
                  </a:lnTo>
                  <a:lnTo>
                    <a:pt x="381" y="492"/>
                  </a:lnTo>
                  <a:lnTo>
                    <a:pt x="385" y="481"/>
                  </a:lnTo>
                  <a:lnTo>
                    <a:pt x="391" y="469"/>
                  </a:lnTo>
                  <a:lnTo>
                    <a:pt x="398" y="459"/>
                  </a:lnTo>
                  <a:lnTo>
                    <a:pt x="407" y="452"/>
                  </a:lnTo>
                  <a:lnTo>
                    <a:pt x="417" y="445"/>
                  </a:lnTo>
                  <a:lnTo>
                    <a:pt x="427" y="440"/>
                  </a:lnTo>
                  <a:lnTo>
                    <a:pt x="439" y="436"/>
                  </a:lnTo>
                  <a:lnTo>
                    <a:pt x="450" y="435"/>
                  </a:lnTo>
                  <a:lnTo>
                    <a:pt x="463" y="433"/>
                  </a:lnTo>
                  <a:lnTo>
                    <a:pt x="478" y="435"/>
                  </a:lnTo>
                  <a:lnTo>
                    <a:pt x="492" y="438"/>
                  </a:lnTo>
                  <a:lnTo>
                    <a:pt x="503" y="442"/>
                  </a:lnTo>
                  <a:lnTo>
                    <a:pt x="515" y="449"/>
                  </a:lnTo>
                  <a:lnTo>
                    <a:pt x="524" y="458"/>
                  </a:lnTo>
                  <a:lnTo>
                    <a:pt x="531" y="469"/>
                  </a:lnTo>
                  <a:lnTo>
                    <a:pt x="537" y="481"/>
                  </a:lnTo>
                  <a:lnTo>
                    <a:pt x="541" y="495"/>
                  </a:lnTo>
                  <a:lnTo>
                    <a:pt x="508" y="499"/>
                  </a:lnTo>
                  <a:lnTo>
                    <a:pt x="506" y="491"/>
                  </a:lnTo>
                  <a:lnTo>
                    <a:pt x="502" y="482"/>
                  </a:lnTo>
                  <a:lnTo>
                    <a:pt x="498" y="475"/>
                  </a:lnTo>
                  <a:lnTo>
                    <a:pt x="492" y="471"/>
                  </a:lnTo>
                  <a:lnTo>
                    <a:pt x="486" y="466"/>
                  </a:lnTo>
                  <a:lnTo>
                    <a:pt x="479" y="462"/>
                  </a:lnTo>
                  <a:lnTo>
                    <a:pt x="472" y="461"/>
                  </a:lnTo>
                  <a:lnTo>
                    <a:pt x="465" y="461"/>
                  </a:lnTo>
                  <a:lnTo>
                    <a:pt x="453" y="461"/>
                  </a:lnTo>
                  <a:lnTo>
                    <a:pt x="441" y="465"/>
                  </a:lnTo>
                  <a:lnTo>
                    <a:pt x="431" y="471"/>
                  </a:lnTo>
                  <a:lnTo>
                    <a:pt x="424" y="478"/>
                  </a:lnTo>
                  <a:lnTo>
                    <a:pt x="420" y="482"/>
                  </a:lnTo>
                  <a:lnTo>
                    <a:pt x="417" y="488"/>
                  </a:lnTo>
                  <a:lnTo>
                    <a:pt x="414" y="494"/>
                  </a:lnTo>
                  <a:lnTo>
                    <a:pt x="413" y="501"/>
                  </a:lnTo>
                  <a:lnTo>
                    <a:pt x="410" y="517"/>
                  </a:lnTo>
                  <a:lnTo>
                    <a:pt x="408" y="534"/>
                  </a:lnTo>
                  <a:lnTo>
                    <a:pt x="410" y="553"/>
                  </a:lnTo>
                  <a:lnTo>
                    <a:pt x="411" y="569"/>
                  </a:lnTo>
                  <a:lnTo>
                    <a:pt x="417" y="580"/>
                  </a:lnTo>
                  <a:lnTo>
                    <a:pt x="423" y="592"/>
                  </a:lnTo>
                  <a:lnTo>
                    <a:pt x="431" y="599"/>
                  </a:lnTo>
                  <a:lnTo>
                    <a:pt x="440" y="605"/>
                  </a:lnTo>
                  <a:lnTo>
                    <a:pt x="450" y="607"/>
                  </a:lnTo>
                  <a:lnTo>
                    <a:pt x="462" y="609"/>
                  </a:lnTo>
                  <a:lnTo>
                    <a:pt x="472" y="607"/>
                  </a:lnTo>
                  <a:lnTo>
                    <a:pt x="480" y="606"/>
                  </a:lnTo>
                  <a:lnTo>
                    <a:pt x="488" y="602"/>
                  </a:lnTo>
                  <a:lnTo>
                    <a:pt x="495" y="597"/>
                  </a:lnTo>
                  <a:lnTo>
                    <a:pt x="501" y="590"/>
                  </a:lnTo>
                  <a:lnTo>
                    <a:pt x="505" y="582"/>
                  </a:lnTo>
                  <a:lnTo>
                    <a:pt x="509" y="571"/>
                  </a:lnTo>
                  <a:lnTo>
                    <a:pt x="511" y="560"/>
                  </a:lnTo>
                  <a:close/>
                  <a:moveTo>
                    <a:pt x="462" y="393"/>
                  </a:moveTo>
                  <a:lnTo>
                    <a:pt x="482" y="363"/>
                  </a:lnTo>
                  <a:lnTo>
                    <a:pt x="519" y="363"/>
                  </a:lnTo>
                  <a:lnTo>
                    <a:pt x="478" y="413"/>
                  </a:lnTo>
                  <a:lnTo>
                    <a:pt x="443" y="413"/>
                  </a:lnTo>
                  <a:lnTo>
                    <a:pt x="404" y="363"/>
                  </a:lnTo>
                  <a:lnTo>
                    <a:pt x="441" y="363"/>
                  </a:lnTo>
                  <a:lnTo>
                    <a:pt x="462" y="393"/>
                  </a:lnTo>
                  <a:close/>
                  <a:moveTo>
                    <a:pt x="560" y="632"/>
                  </a:moveTo>
                  <a:lnTo>
                    <a:pt x="560" y="438"/>
                  </a:lnTo>
                  <a:lnTo>
                    <a:pt x="590" y="438"/>
                  </a:lnTo>
                  <a:lnTo>
                    <a:pt x="590" y="465"/>
                  </a:lnTo>
                  <a:lnTo>
                    <a:pt x="596" y="458"/>
                  </a:lnTo>
                  <a:lnTo>
                    <a:pt x="601" y="451"/>
                  </a:lnTo>
                  <a:lnTo>
                    <a:pt x="609" y="446"/>
                  </a:lnTo>
                  <a:lnTo>
                    <a:pt x="616" y="442"/>
                  </a:lnTo>
                  <a:lnTo>
                    <a:pt x="623" y="438"/>
                  </a:lnTo>
                  <a:lnTo>
                    <a:pt x="632" y="435"/>
                  </a:lnTo>
                  <a:lnTo>
                    <a:pt x="642" y="433"/>
                  </a:lnTo>
                  <a:lnTo>
                    <a:pt x="652" y="433"/>
                  </a:lnTo>
                  <a:lnTo>
                    <a:pt x="659" y="433"/>
                  </a:lnTo>
                  <a:lnTo>
                    <a:pt x="668" y="435"/>
                  </a:lnTo>
                  <a:lnTo>
                    <a:pt x="676" y="436"/>
                  </a:lnTo>
                  <a:lnTo>
                    <a:pt x="684" y="439"/>
                  </a:lnTo>
                  <a:lnTo>
                    <a:pt x="691" y="443"/>
                  </a:lnTo>
                  <a:lnTo>
                    <a:pt x="697" y="446"/>
                  </a:lnTo>
                  <a:lnTo>
                    <a:pt x="701" y="451"/>
                  </a:lnTo>
                  <a:lnTo>
                    <a:pt x="705" y="456"/>
                  </a:lnTo>
                  <a:lnTo>
                    <a:pt x="711" y="468"/>
                  </a:lnTo>
                  <a:lnTo>
                    <a:pt x="715" y="481"/>
                  </a:lnTo>
                  <a:lnTo>
                    <a:pt x="717" y="492"/>
                  </a:lnTo>
                  <a:lnTo>
                    <a:pt x="718" y="512"/>
                  </a:lnTo>
                  <a:lnTo>
                    <a:pt x="718" y="632"/>
                  </a:lnTo>
                  <a:lnTo>
                    <a:pt x="685" y="632"/>
                  </a:lnTo>
                  <a:lnTo>
                    <a:pt x="685" y="514"/>
                  </a:lnTo>
                  <a:lnTo>
                    <a:pt x="684" y="497"/>
                  </a:lnTo>
                  <a:lnTo>
                    <a:pt x="681" y="484"/>
                  </a:lnTo>
                  <a:lnTo>
                    <a:pt x="678" y="479"/>
                  </a:lnTo>
                  <a:lnTo>
                    <a:pt x="675" y="475"/>
                  </a:lnTo>
                  <a:lnTo>
                    <a:pt x="672" y="471"/>
                  </a:lnTo>
                  <a:lnTo>
                    <a:pt x="668" y="468"/>
                  </a:lnTo>
                  <a:lnTo>
                    <a:pt x="662" y="465"/>
                  </a:lnTo>
                  <a:lnTo>
                    <a:pt x="656" y="463"/>
                  </a:lnTo>
                  <a:lnTo>
                    <a:pt x="651" y="462"/>
                  </a:lnTo>
                  <a:lnTo>
                    <a:pt x="645" y="462"/>
                  </a:lnTo>
                  <a:lnTo>
                    <a:pt x="635" y="462"/>
                  </a:lnTo>
                  <a:lnTo>
                    <a:pt x="625" y="465"/>
                  </a:lnTo>
                  <a:lnTo>
                    <a:pt x="616" y="469"/>
                  </a:lnTo>
                  <a:lnTo>
                    <a:pt x="609" y="475"/>
                  </a:lnTo>
                  <a:lnTo>
                    <a:pt x="604" y="479"/>
                  </a:lnTo>
                  <a:lnTo>
                    <a:pt x="601" y="484"/>
                  </a:lnTo>
                  <a:lnTo>
                    <a:pt x="599" y="488"/>
                  </a:lnTo>
                  <a:lnTo>
                    <a:pt x="597" y="494"/>
                  </a:lnTo>
                  <a:lnTo>
                    <a:pt x="594" y="508"/>
                  </a:lnTo>
                  <a:lnTo>
                    <a:pt x="593" y="525"/>
                  </a:lnTo>
                  <a:lnTo>
                    <a:pt x="593" y="632"/>
                  </a:lnTo>
                  <a:lnTo>
                    <a:pt x="560" y="632"/>
                  </a:lnTo>
                  <a:close/>
                  <a:moveTo>
                    <a:pt x="769" y="632"/>
                  </a:moveTo>
                  <a:lnTo>
                    <a:pt x="769" y="438"/>
                  </a:lnTo>
                  <a:lnTo>
                    <a:pt x="802" y="438"/>
                  </a:lnTo>
                  <a:lnTo>
                    <a:pt x="802" y="632"/>
                  </a:lnTo>
                  <a:lnTo>
                    <a:pt x="769" y="632"/>
                  </a:lnTo>
                  <a:close/>
                  <a:moveTo>
                    <a:pt x="757" y="413"/>
                  </a:moveTo>
                  <a:lnTo>
                    <a:pt x="782" y="363"/>
                  </a:lnTo>
                  <a:lnTo>
                    <a:pt x="825" y="363"/>
                  </a:lnTo>
                  <a:lnTo>
                    <a:pt x="785" y="413"/>
                  </a:lnTo>
                  <a:lnTo>
                    <a:pt x="757" y="413"/>
                  </a:lnTo>
                  <a:close/>
                  <a:moveTo>
                    <a:pt x="849" y="632"/>
                  </a:moveTo>
                  <a:lnTo>
                    <a:pt x="849" y="364"/>
                  </a:lnTo>
                  <a:lnTo>
                    <a:pt x="883" y="364"/>
                  </a:lnTo>
                  <a:lnTo>
                    <a:pt x="883" y="461"/>
                  </a:lnTo>
                  <a:lnTo>
                    <a:pt x="888" y="453"/>
                  </a:lnTo>
                  <a:lnTo>
                    <a:pt x="894" y="448"/>
                  </a:lnTo>
                  <a:lnTo>
                    <a:pt x="901" y="443"/>
                  </a:lnTo>
                  <a:lnTo>
                    <a:pt x="909" y="440"/>
                  </a:lnTo>
                  <a:lnTo>
                    <a:pt x="916" y="438"/>
                  </a:lnTo>
                  <a:lnTo>
                    <a:pt x="923" y="435"/>
                  </a:lnTo>
                  <a:lnTo>
                    <a:pt x="932" y="433"/>
                  </a:lnTo>
                  <a:lnTo>
                    <a:pt x="940" y="433"/>
                  </a:lnTo>
                  <a:lnTo>
                    <a:pt x="950" y="433"/>
                  </a:lnTo>
                  <a:lnTo>
                    <a:pt x="960" y="435"/>
                  </a:lnTo>
                  <a:lnTo>
                    <a:pt x="969" y="438"/>
                  </a:lnTo>
                  <a:lnTo>
                    <a:pt x="978" y="442"/>
                  </a:lnTo>
                  <a:lnTo>
                    <a:pt x="985" y="446"/>
                  </a:lnTo>
                  <a:lnTo>
                    <a:pt x="991" y="452"/>
                  </a:lnTo>
                  <a:lnTo>
                    <a:pt x="997" y="458"/>
                  </a:lnTo>
                  <a:lnTo>
                    <a:pt x="1001" y="465"/>
                  </a:lnTo>
                  <a:lnTo>
                    <a:pt x="1004" y="474"/>
                  </a:lnTo>
                  <a:lnTo>
                    <a:pt x="1005" y="484"/>
                  </a:lnTo>
                  <a:lnTo>
                    <a:pt x="1007" y="495"/>
                  </a:lnTo>
                  <a:lnTo>
                    <a:pt x="1007" y="508"/>
                  </a:lnTo>
                  <a:lnTo>
                    <a:pt x="1007" y="632"/>
                  </a:lnTo>
                  <a:lnTo>
                    <a:pt x="973" y="632"/>
                  </a:lnTo>
                  <a:lnTo>
                    <a:pt x="973" y="508"/>
                  </a:lnTo>
                  <a:lnTo>
                    <a:pt x="973" y="497"/>
                  </a:lnTo>
                  <a:lnTo>
                    <a:pt x="972" y="488"/>
                  </a:lnTo>
                  <a:lnTo>
                    <a:pt x="968" y="479"/>
                  </a:lnTo>
                  <a:lnTo>
                    <a:pt x="963" y="474"/>
                  </a:lnTo>
                  <a:lnTo>
                    <a:pt x="958" y="468"/>
                  </a:lnTo>
                  <a:lnTo>
                    <a:pt x="950" y="465"/>
                  </a:lnTo>
                  <a:lnTo>
                    <a:pt x="943" y="462"/>
                  </a:lnTo>
                  <a:lnTo>
                    <a:pt x="933" y="462"/>
                  </a:lnTo>
                  <a:lnTo>
                    <a:pt x="926" y="462"/>
                  </a:lnTo>
                  <a:lnTo>
                    <a:pt x="919" y="463"/>
                  </a:lnTo>
                  <a:lnTo>
                    <a:pt x="913" y="466"/>
                  </a:lnTo>
                  <a:lnTo>
                    <a:pt x="906" y="469"/>
                  </a:lnTo>
                  <a:lnTo>
                    <a:pt x="900" y="474"/>
                  </a:lnTo>
                  <a:lnTo>
                    <a:pt x="896" y="478"/>
                  </a:lnTo>
                  <a:lnTo>
                    <a:pt x="891" y="484"/>
                  </a:lnTo>
                  <a:lnTo>
                    <a:pt x="888" y="489"/>
                  </a:lnTo>
                  <a:lnTo>
                    <a:pt x="885" y="497"/>
                  </a:lnTo>
                  <a:lnTo>
                    <a:pt x="884" y="505"/>
                  </a:lnTo>
                  <a:lnTo>
                    <a:pt x="883" y="515"/>
                  </a:lnTo>
                  <a:lnTo>
                    <a:pt x="883" y="525"/>
                  </a:lnTo>
                  <a:lnTo>
                    <a:pt x="883" y="632"/>
                  </a:lnTo>
                  <a:lnTo>
                    <a:pt x="849" y="632"/>
                  </a:lnTo>
                  <a:close/>
                  <a:moveTo>
                    <a:pt x="1034" y="534"/>
                  </a:moveTo>
                  <a:lnTo>
                    <a:pt x="1034" y="521"/>
                  </a:lnTo>
                  <a:lnTo>
                    <a:pt x="1035" y="510"/>
                  </a:lnTo>
                  <a:lnTo>
                    <a:pt x="1038" y="498"/>
                  </a:lnTo>
                  <a:lnTo>
                    <a:pt x="1041" y="488"/>
                  </a:lnTo>
                  <a:lnTo>
                    <a:pt x="1046" y="478"/>
                  </a:lnTo>
                  <a:lnTo>
                    <a:pt x="1051" y="469"/>
                  </a:lnTo>
                  <a:lnTo>
                    <a:pt x="1057" y="462"/>
                  </a:lnTo>
                  <a:lnTo>
                    <a:pt x="1064" y="455"/>
                  </a:lnTo>
                  <a:lnTo>
                    <a:pt x="1070" y="449"/>
                  </a:lnTo>
                  <a:lnTo>
                    <a:pt x="1077" y="445"/>
                  </a:lnTo>
                  <a:lnTo>
                    <a:pt x="1084" y="442"/>
                  </a:lnTo>
                  <a:lnTo>
                    <a:pt x="1092" y="439"/>
                  </a:lnTo>
                  <a:lnTo>
                    <a:pt x="1108" y="435"/>
                  </a:lnTo>
                  <a:lnTo>
                    <a:pt x="1125" y="433"/>
                  </a:lnTo>
                  <a:lnTo>
                    <a:pt x="1135" y="433"/>
                  </a:lnTo>
                  <a:lnTo>
                    <a:pt x="1144" y="435"/>
                  </a:lnTo>
                  <a:lnTo>
                    <a:pt x="1152" y="438"/>
                  </a:lnTo>
                  <a:lnTo>
                    <a:pt x="1161" y="440"/>
                  </a:lnTo>
                  <a:lnTo>
                    <a:pt x="1170" y="443"/>
                  </a:lnTo>
                  <a:lnTo>
                    <a:pt x="1177" y="448"/>
                  </a:lnTo>
                  <a:lnTo>
                    <a:pt x="1184" y="453"/>
                  </a:lnTo>
                  <a:lnTo>
                    <a:pt x="1190" y="459"/>
                  </a:lnTo>
                  <a:lnTo>
                    <a:pt x="1197" y="466"/>
                  </a:lnTo>
                  <a:lnTo>
                    <a:pt x="1201" y="474"/>
                  </a:lnTo>
                  <a:lnTo>
                    <a:pt x="1206" y="482"/>
                  </a:lnTo>
                  <a:lnTo>
                    <a:pt x="1210" y="491"/>
                  </a:lnTo>
                  <a:lnTo>
                    <a:pt x="1213" y="499"/>
                  </a:lnTo>
                  <a:lnTo>
                    <a:pt x="1214" y="510"/>
                  </a:lnTo>
                  <a:lnTo>
                    <a:pt x="1216" y="521"/>
                  </a:lnTo>
                  <a:lnTo>
                    <a:pt x="1216" y="531"/>
                  </a:lnTo>
                  <a:lnTo>
                    <a:pt x="1216" y="550"/>
                  </a:lnTo>
                  <a:lnTo>
                    <a:pt x="1213" y="566"/>
                  </a:lnTo>
                  <a:lnTo>
                    <a:pt x="1210" y="579"/>
                  </a:lnTo>
                  <a:lnTo>
                    <a:pt x="1204" y="590"/>
                  </a:lnTo>
                  <a:lnTo>
                    <a:pt x="1198" y="600"/>
                  </a:lnTo>
                  <a:lnTo>
                    <a:pt x="1191" y="609"/>
                  </a:lnTo>
                  <a:lnTo>
                    <a:pt x="1182" y="618"/>
                  </a:lnTo>
                  <a:lnTo>
                    <a:pt x="1172" y="623"/>
                  </a:lnTo>
                  <a:lnTo>
                    <a:pt x="1161" y="629"/>
                  </a:lnTo>
                  <a:lnTo>
                    <a:pt x="1149" y="632"/>
                  </a:lnTo>
                  <a:lnTo>
                    <a:pt x="1138" y="635"/>
                  </a:lnTo>
                  <a:lnTo>
                    <a:pt x="1125" y="636"/>
                  </a:lnTo>
                  <a:lnTo>
                    <a:pt x="1115" y="635"/>
                  </a:lnTo>
                  <a:lnTo>
                    <a:pt x="1106" y="633"/>
                  </a:lnTo>
                  <a:lnTo>
                    <a:pt x="1096" y="632"/>
                  </a:lnTo>
                  <a:lnTo>
                    <a:pt x="1087" y="629"/>
                  </a:lnTo>
                  <a:lnTo>
                    <a:pt x="1080" y="625"/>
                  </a:lnTo>
                  <a:lnTo>
                    <a:pt x="1073" y="620"/>
                  </a:lnTo>
                  <a:lnTo>
                    <a:pt x="1066" y="616"/>
                  </a:lnTo>
                  <a:lnTo>
                    <a:pt x="1059" y="609"/>
                  </a:lnTo>
                  <a:lnTo>
                    <a:pt x="1053" y="603"/>
                  </a:lnTo>
                  <a:lnTo>
                    <a:pt x="1048" y="595"/>
                  </a:lnTo>
                  <a:lnTo>
                    <a:pt x="1044" y="587"/>
                  </a:lnTo>
                  <a:lnTo>
                    <a:pt x="1040" y="577"/>
                  </a:lnTo>
                  <a:lnTo>
                    <a:pt x="1037" y="569"/>
                  </a:lnTo>
                  <a:lnTo>
                    <a:pt x="1035" y="557"/>
                  </a:lnTo>
                  <a:lnTo>
                    <a:pt x="1034" y="547"/>
                  </a:lnTo>
                  <a:lnTo>
                    <a:pt x="1034" y="534"/>
                  </a:lnTo>
                  <a:close/>
                  <a:moveTo>
                    <a:pt x="1067" y="534"/>
                  </a:moveTo>
                  <a:lnTo>
                    <a:pt x="1069" y="551"/>
                  </a:lnTo>
                  <a:lnTo>
                    <a:pt x="1071" y="567"/>
                  </a:lnTo>
                  <a:lnTo>
                    <a:pt x="1074" y="574"/>
                  </a:lnTo>
                  <a:lnTo>
                    <a:pt x="1077" y="580"/>
                  </a:lnTo>
                  <a:lnTo>
                    <a:pt x="1080" y="586"/>
                  </a:lnTo>
                  <a:lnTo>
                    <a:pt x="1084" y="590"/>
                  </a:lnTo>
                  <a:lnTo>
                    <a:pt x="1093" y="599"/>
                  </a:lnTo>
                  <a:lnTo>
                    <a:pt x="1102" y="605"/>
                  </a:lnTo>
                  <a:lnTo>
                    <a:pt x="1113" y="607"/>
                  </a:lnTo>
                  <a:lnTo>
                    <a:pt x="1125" y="609"/>
                  </a:lnTo>
                  <a:lnTo>
                    <a:pt x="1136" y="607"/>
                  </a:lnTo>
                  <a:lnTo>
                    <a:pt x="1148" y="605"/>
                  </a:lnTo>
                  <a:lnTo>
                    <a:pt x="1157" y="599"/>
                  </a:lnTo>
                  <a:lnTo>
                    <a:pt x="1165" y="590"/>
                  </a:lnTo>
                  <a:lnTo>
                    <a:pt x="1170" y="584"/>
                  </a:lnTo>
                  <a:lnTo>
                    <a:pt x="1172" y="580"/>
                  </a:lnTo>
                  <a:lnTo>
                    <a:pt x="1175" y="573"/>
                  </a:lnTo>
                  <a:lnTo>
                    <a:pt x="1178" y="567"/>
                  </a:lnTo>
                  <a:lnTo>
                    <a:pt x="1181" y="551"/>
                  </a:lnTo>
                  <a:lnTo>
                    <a:pt x="1182" y="534"/>
                  </a:lnTo>
                  <a:lnTo>
                    <a:pt x="1181" y="517"/>
                  </a:lnTo>
                  <a:lnTo>
                    <a:pt x="1178" y="502"/>
                  </a:lnTo>
                  <a:lnTo>
                    <a:pt x="1172" y="489"/>
                  </a:lnTo>
                  <a:lnTo>
                    <a:pt x="1165" y="479"/>
                  </a:lnTo>
                  <a:lnTo>
                    <a:pt x="1157" y="471"/>
                  </a:lnTo>
                  <a:lnTo>
                    <a:pt x="1148" y="465"/>
                  </a:lnTo>
                  <a:lnTo>
                    <a:pt x="1136" y="462"/>
                  </a:lnTo>
                  <a:lnTo>
                    <a:pt x="1125" y="461"/>
                  </a:lnTo>
                  <a:lnTo>
                    <a:pt x="1113" y="462"/>
                  </a:lnTo>
                  <a:lnTo>
                    <a:pt x="1102" y="465"/>
                  </a:lnTo>
                  <a:lnTo>
                    <a:pt x="1093" y="471"/>
                  </a:lnTo>
                  <a:lnTo>
                    <a:pt x="1084" y="479"/>
                  </a:lnTo>
                  <a:lnTo>
                    <a:pt x="1080" y="484"/>
                  </a:lnTo>
                  <a:lnTo>
                    <a:pt x="1077" y="489"/>
                  </a:lnTo>
                  <a:lnTo>
                    <a:pt x="1074" y="495"/>
                  </a:lnTo>
                  <a:lnTo>
                    <a:pt x="1071" y="502"/>
                  </a:lnTo>
                  <a:lnTo>
                    <a:pt x="1069" y="517"/>
                  </a:lnTo>
                  <a:lnTo>
                    <a:pt x="1067" y="534"/>
                  </a:lnTo>
                  <a:close/>
                  <a:moveTo>
                    <a:pt x="1338" y="705"/>
                  </a:moveTo>
                  <a:lnTo>
                    <a:pt x="1338" y="438"/>
                  </a:lnTo>
                  <a:lnTo>
                    <a:pt x="1367" y="438"/>
                  </a:lnTo>
                  <a:lnTo>
                    <a:pt x="1367" y="463"/>
                  </a:lnTo>
                  <a:lnTo>
                    <a:pt x="1373" y="456"/>
                  </a:lnTo>
                  <a:lnTo>
                    <a:pt x="1379" y="451"/>
                  </a:lnTo>
                  <a:lnTo>
                    <a:pt x="1384" y="445"/>
                  </a:lnTo>
                  <a:lnTo>
                    <a:pt x="1392" y="440"/>
                  </a:lnTo>
                  <a:lnTo>
                    <a:pt x="1399" y="438"/>
                  </a:lnTo>
                  <a:lnTo>
                    <a:pt x="1406" y="435"/>
                  </a:lnTo>
                  <a:lnTo>
                    <a:pt x="1415" y="433"/>
                  </a:lnTo>
                  <a:lnTo>
                    <a:pt x="1423" y="433"/>
                  </a:lnTo>
                  <a:lnTo>
                    <a:pt x="1436" y="435"/>
                  </a:lnTo>
                  <a:lnTo>
                    <a:pt x="1448" y="436"/>
                  </a:lnTo>
                  <a:lnTo>
                    <a:pt x="1458" y="440"/>
                  </a:lnTo>
                  <a:lnTo>
                    <a:pt x="1468" y="446"/>
                  </a:lnTo>
                  <a:lnTo>
                    <a:pt x="1477" y="453"/>
                  </a:lnTo>
                  <a:lnTo>
                    <a:pt x="1484" y="462"/>
                  </a:lnTo>
                  <a:lnTo>
                    <a:pt x="1491" y="471"/>
                  </a:lnTo>
                  <a:lnTo>
                    <a:pt x="1497" y="482"/>
                  </a:lnTo>
                  <a:lnTo>
                    <a:pt x="1501" y="494"/>
                  </a:lnTo>
                  <a:lnTo>
                    <a:pt x="1504" y="507"/>
                  </a:lnTo>
                  <a:lnTo>
                    <a:pt x="1505" y="520"/>
                  </a:lnTo>
                  <a:lnTo>
                    <a:pt x="1505" y="533"/>
                  </a:lnTo>
                  <a:lnTo>
                    <a:pt x="1505" y="547"/>
                  </a:lnTo>
                  <a:lnTo>
                    <a:pt x="1504" y="561"/>
                  </a:lnTo>
                  <a:lnTo>
                    <a:pt x="1500" y="574"/>
                  </a:lnTo>
                  <a:lnTo>
                    <a:pt x="1495" y="586"/>
                  </a:lnTo>
                  <a:lnTo>
                    <a:pt x="1490" y="597"/>
                  </a:lnTo>
                  <a:lnTo>
                    <a:pt x="1482" y="607"/>
                  </a:lnTo>
                  <a:lnTo>
                    <a:pt x="1474" y="616"/>
                  </a:lnTo>
                  <a:lnTo>
                    <a:pt x="1464" y="623"/>
                  </a:lnTo>
                  <a:lnTo>
                    <a:pt x="1454" y="629"/>
                  </a:lnTo>
                  <a:lnTo>
                    <a:pt x="1443" y="632"/>
                  </a:lnTo>
                  <a:lnTo>
                    <a:pt x="1432" y="635"/>
                  </a:lnTo>
                  <a:lnTo>
                    <a:pt x="1422" y="636"/>
                  </a:lnTo>
                  <a:lnTo>
                    <a:pt x="1413" y="635"/>
                  </a:lnTo>
                  <a:lnTo>
                    <a:pt x="1406" y="633"/>
                  </a:lnTo>
                  <a:lnTo>
                    <a:pt x="1399" y="632"/>
                  </a:lnTo>
                  <a:lnTo>
                    <a:pt x="1392" y="629"/>
                  </a:lnTo>
                  <a:lnTo>
                    <a:pt x="1386" y="625"/>
                  </a:lnTo>
                  <a:lnTo>
                    <a:pt x="1380" y="620"/>
                  </a:lnTo>
                  <a:lnTo>
                    <a:pt x="1376" y="616"/>
                  </a:lnTo>
                  <a:lnTo>
                    <a:pt x="1370" y="612"/>
                  </a:lnTo>
                  <a:lnTo>
                    <a:pt x="1370" y="705"/>
                  </a:lnTo>
                  <a:lnTo>
                    <a:pt x="1338" y="705"/>
                  </a:lnTo>
                  <a:close/>
                  <a:moveTo>
                    <a:pt x="1367" y="535"/>
                  </a:moveTo>
                  <a:lnTo>
                    <a:pt x="1368" y="553"/>
                  </a:lnTo>
                  <a:lnTo>
                    <a:pt x="1371" y="569"/>
                  </a:lnTo>
                  <a:lnTo>
                    <a:pt x="1376" y="580"/>
                  </a:lnTo>
                  <a:lnTo>
                    <a:pt x="1383" y="590"/>
                  </a:lnTo>
                  <a:lnTo>
                    <a:pt x="1390" y="599"/>
                  </a:lnTo>
                  <a:lnTo>
                    <a:pt x="1399" y="605"/>
                  </a:lnTo>
                  <a:lnTo>
                    <a:pt x="1409" y="607"/>
                  </a:lnTo>
                  <a:lnTo>
                    <a:pt x="1419" y="609"/>
                  </a:lnTo>
                  <a:lnTo>
                    <a:pt x="1430" y="607"/>
                  </a:lnTo>
                  <a:lnTo>
                    <a:pt x="1439" y="605"/>
                  </a:lnTo>
                  <a:lnTo>
                    <a:pt x="1449" y="599"/>
                  </a:lnTo>
                  <a:lnTo>
                    <a:pt x="1456" y="590"/>
                  </a:lnTo>
                  <a:lnTo>
                    <a:pt x="1464" y="580"/>
                  </a:lnTo>
                  <a:lnTo>
                    <a:pt x="1468" y="567"/>
                  </a:lnTo>
                  <a:lnTo>
                    <a:pt x="1471" y="551"/>
                  </a:lnTo>
                  <a:lnTo>
                    <a:pt x="1472" y="533"/>
                  </a:lnTo>
                  <a:lnTo>
                    <a:pt x="1471" y="515"/>
                  </a:lnTo>
                  <a:lnTo>
                    <a:pt x="1468" y="501"/>
                  </a:lnTo>
                  <a:lnTo>
                    <a:pt x="1464" y="488"/>
                  </a:lnTo>
                  <a:lnTo>
                    <a:pt x="1456" y="478"/>
                  </a:lnTo>
                  <a:lnTo>
                    <a:pt x="1449" y="469"/>
                  </a:lnTo>
                  <a:lnTo>
                    <a:pt x="1441" y="463"/>
                  </a:lnTo>
                  <a:lnTo>
                    <a:pt x="1430" y="461"/>
                  </a:lnTo>
                  <a:lnTo>
                    <a:pt x="1420" y="459"/>
                  </a:lnTo>
                  <a:lnTo>
                    <a:pt x="1410" y="461"/>
                  </a:lnTo>
                  <a:lnTo>
                    <a:pt x="1402" y="463"/>
                  </a:lnTo>
                  <a:lnTo>
                    <a:pt x="1392" y="471"/>
                  </a:lnTo>
                  <a:lnTo>
                    <a:pt x="1384" y="479"/>
                  </a:lnTo>
                  <a:lnTo>
                    <a:pt x="1377" y="489"/>
                  </a:lnTo>
                  <a:lnTo>
                    <a:pt x="1371" y="502"/>
                  </a:lnTo>
                  <a:lnTo>
                    <a:pt x="1368" y="518"/>
                  </a:lnTo>
                  <a:lnTo>
                    <a:pt x="1367" y="535"/>
                  </a:lnTo>
                  <a:close/>
                  <a:moveTo>
                    <a:pt x="1534" y="632"/>
                  </a:moveTo>
                  <a:lnTo>
                    <a:pt x="1534" y="364"/>
                  </a:lnTo>
                  <a:lnTo>
                    <a:pt x="1566" y="364"/>
                  </a:lnTo>
                  <a:lnTo>
                    <a:pt x="1566" y="632"/>
                  </a:lnTo>
                  <a:lnTo>
                    <a:pt x="1534" y="632"/>
                  </a:lnTo>
                  <a:close/>
                  <a:moveTo>
                    <a:pt x="1733" y="607"/>
                  </a:moveTo>
                  <a:lnTo>
                    <a:pt x="1725" y="615"/>
                  </a:lnTo>
                  <a:lnTo>
                    <a:pt x="1714" y="620"/>
                  </a:lnTo>
                  <a:lnTo>
                    <a:pt x="1706" y="625"/>
                  </a:lnTo>
                  <a:lnTo>
                    <a:pt x="1697" y="629"/>
                  </a:lnTo>
                  <a:lnTo>
                    <a:pt x="1689" y="632"/>
                  </a:lnTo>
                  <a:lnTo>
                    <a:pt x="1680" y="633"/>
                  </a:lnTo>
                  <a:lnTo>
                    <a:pt x="1671" y="635"/>
                  </a:lnTo>
                  <a:lnTo>
                    <a:pt x="1661" y="636"/>
                  </a:lnTo>
                  <a:lnTo>
                    <a:pt x="1647" y="635"/>
                  </a:lnTo>
                  <a:lnTo>
                    <a:pt x="1632" y="632"/>
                  </a:lnTo>
                  <a:lnTo>
                    <a:pt x="1622" y="626"/>
                  </a:lnTo>
                  <a:lnTo>
                    <a:pt x="1612" y="620"/>
                  </a:lnTo>
                  <a:lnTo>
                    <a:pt x="1605" y="612"/>
                  </a:lnTo>
                  <a:lnTo>
                    <a:pt x="1599" y="602"/>
                  </a:lnTo>
                  <a:lnTo>
                    <a:pt x="1596" y="592"/>
                  </a:lnTo>
                  <a:lnTo>
                    <a:pt x="1595" y="580"/>
                  </a:lnTo>
                  <a:lnTo>
                    <a:pt x="1595" y="573"/>
                  </a:lnTo>
                  <a:lnTo>
                    <a:pt x="1596" y="567"/>
                  </a:lnTo>
                  <a:lnTo>
                    <a:pt x="1599" y="560"/>
                  </a:lnTo>
                  <a:lnTo>
                    <a:pt x="1602" y="554"/>
                  </a:lnTo>
                  <a:lnTo>
                    <a:pt x="1605" y="548"/>
                  </a:lnTo>
                  <a:lnTo>
                    <a:pt x="1609" y="544"/>
                  </a:lnTo>
                  <a:lnTo>
                    <a:pt x="1614" y="540"/>
                  </a:lnTo>
                  <a:lnTo>
                    <a:pt x="1618" y="535"/>
                  </a:lnTo>
                  <a:lnTo>
                    <a:pt x="1629" y="530"/>
                  </a:lnTo>
                  <a:lnTo>
                    <a:pt x="1642" y="524"/>
                  </a:lnTo>
                  <a:lnTo>
                    <a:pt x="1654" y="523"/>
                  </a:lnTo>
                  <a:lnTo>
                    <a:pt x="1671" y="520"/>
                  </a:lnTo>
                  <a:lnTo>
                    <a:pt x="1690" y="517"/>
                  </a:lnTo>
                  <a:lnTo>
                    <a:pt x="1706" y="514"/>
                  </a:lnTo>
                  <a:lnTo>
                    <a:pt x="1719" y="511"/>
                  </a:lnTo>
                  <a:lnTo>
                    <a:pt x="1730" y="508"/>
                  </a:lnTo>
                  <a:lnTo>
                    <a:pt x="1730" y="502"/>
                  </a:lnTo>
                  <a:lnTo>
                    <a:pt x="1730" y="499"/>
                  </a:lnTo>
                  <a:lnTo>
                    <a:pt x="1730" y="491"/>
                  </a:lnTo>
                  <a:lnTo>
                    <a:pt x="1727" y="482"/>
                  </a:lnTo>
                  <a:lnTo>
                    <a:pt x="1725" y="476"/>
                  </a:lnTo>
                  <a:lnTo>
                    <a:pt x="1722" y="472"/>
                  </a:lnTo>
                  <a:lnTo>
                    <a:pt x="1714" y="466"/>
                  </a:lnTo>
                  <a:lnTo>
                    <a:pt x="1706" y="463"/>
                  </a:lnTo>
                  <a:lnTo>
                    <a:pt x="1696" y="461"/>
                  </a:lnTo>
                  <a:lnTo>
                    <a:pt x="1683" y="461"/>
                  </a:lnTo>
                  <a:lnTo>
                    <a:pt x="1673" y="461"/>
                  </a:lnTo>
                  <a:lnTo>
                    <a:pt x="1663" y="462"/>
                  </a:lnTo>
                  <a:lnTo>
                    <a:pt x="1655" y="465"/>
                  </a:lnTo>
                  <a:lnTo>
                    <a:pt x="1650" y="469"/>
                  </a:lnTo>
                  <a:lnTo>
                    <a:pt x="1644" y="474"/>
                  </a:lnTo>
                  <a:lnTo>
                    <a:pt x="1640" y="479"/>
                  </a:lnTo>
                  <a:lnTo>
                    <a:pt x="1635" y="488"/>
                  </a:lnTo>
                  <a:lnTo>
                    <a:pt x="1632" y="498"/>
                  </a:lnTo>
                  <a:lnTo>
                    <a:pt x="1601" y="494"/>
                  </a:lnTo>
                  <a:lnTo>
                    <a:pt x="1603" y="484"/>
                  </a:lnTo>
                  <a:lnTo>
                    <a:pt x="1606" y="475"/>
                  </a:lnTo>
                  <a:lnTo>
                    <a:pt x="1611" y="466"/>
                  </a:lnTo>
                  <a:lnTo>
                    <a:pt x="1615" y="459"/>
                  </a:lnTo>
                  <a:lnTo>
                    <a:pt x="1621" y="453"/>
                  </a:lnTo>
                  <a:lnTo>
                    <a:pt x="1628" y="449"/>
                  </a:lnTo>
                  <a:lnTo>
                    <a:pt x="1635" y="443"/>
                  </a:lnTo>
                  <a:lnTo>
                    <a:pt x="1644" y="440"/>
                  </a:lnTo>
                  <a:lnTo>
                    <a:pt x="1654" y="438"/>
                  </a:lnTo>
                  <a:lnTo>
                    <a:pt x="1664" y="435"/>
                  </a:lnTo>
                  <a:lnTo>
                    <a:pt x="1676" y="433"/>
                  </a:lnTo>
                  <a:lnTo>
                    <a:pt x="1689" y="433"/>
                  </a:lnTo>
                  <a:lnTo>
                    <a:pt x="1700" y="433"/>
                  </a:lnTo>
                  <a:lnTo>
                    <a:pt x="1712" y="435"/>
                  </a:lnTo>
                  <a:lnTo>
                    <a:pt x="1720" y="436"/>
                  </a:lnTo>
                  <a:lnTo>
                    <a:pt x="1729" y="439"/>
                  </a:lnTo>
                  <a:lnTo>
                    <a:pt x="1736" y="442"/>
                  </a:lnTo>
                  <a:lnTo>
                    <a:pt x="1742" y="446"/>
                  </a:lnTo>
                  <a:lnTo>
                    <a:pt x="1748" y="449"/>
                  </a:lnTo>
                  <a:lnTo>
                    <a:pt x="1752" y="453"/>
                  </a:lnTo>
                  <a:lnTo>
                    <a:pt x="1755" y="459"/>
                  </a:lnTo>
                  <a:lnTo>
                    <a:pt x="1758" y="463"/>
                  </a:lnTo>
                  <a:lnTo>
                    <a:pt x="1761" y="469"/>
                  </a:lnTo>
                  <a:lnTo>
                    <a:pt x="1762" y="476"/>
                  </a:lnTo>
                  <a:lnTo>
                    <a:pt x="1763" y="488"/>
                  </a:lnTo>
                  <a:lnTo>
                    <a:pt x="1763" y="507"/>
                  </a:lnTo>
                  <a:lnTo>
                    <a:pt x="1763" y="550"/>
                  </a:lnTo>
                  <a:lnTo>
                    <a:pt x="1763" y="571"/>
                  </a:lnTo>
                  <a:lnTo>
                    <a:pt x="1765" y="587"/>
                  </a:lnTo>
                  <a:lnTo>
                    <a:pt x="1765" y="600"/>
                  </a:lnTo>
                  <a:lnTo>
                    <a:pt x="1766" y="607"/>
                  </a:lnTo>
                  <a:lnTo>
                    <a:pt x="1769" y="620"/>
                  </a:lnTo>
                  <a:lnTo>
                    <a:pt x="1774" y="632"/>
                  </a:lnTo>
                  <a:lnTo>
                    <a:pt x="1739" y="632"/>
                  </a:lnTo>
                  <a:lnTo>
                    <a:pt x="1735" y="620"/>
                  </a:lnTo>
                  <a:lnTo>
                    <a:pt x="1733" y="607"/>
                  </a:lnTo>
                  <a:close/>
                  <a:moveTo>
                    <a:pt x="1730" y="534"/>
                  </a:moveTo>
                  <a:lnTo>
                    <a:pt x="1720" y="538"/>
                  </a:lnTo>
                  <a:lnTo>
                    <a:pt x="1707" y="541"/>
                  </a:lnTo>
                  <a:lnTo>
                    <a:pt x="1693" y="544"/>
                  </a:lnTo>
                  <a:lnTo>
                    <a:pt x="1677" y="547"/>
                  </a:lnTo>
                  <a:lnTo>
                    <a:pt x="1660" y="550"/>
                  </a:lnTo>
                  <a:lnTo>
                    <a:pt x="1648" y="553"/>
                  </a:lnTo>
                  <a:lnTo>
                    <a:pt x="1640" y="557"/>
                  </a:lnTo>
                  <a:lnTo>
                    <a:pt x="1635" y="564"/>
                  </a:lnTo>
                  <a:lnTo>
                    <a:pt x="1631" y="571"/>
                  </a:lnTo>
                  <a:lnTo>
                    <a:pt x="1629" y="579"/>
                  </a:lnTo>
                  <a:lnTo>
                    <a:pt x="1631" y="586"/>
                  </a:lnTo>
                  <a:lnTo>
                    <a:pt x="1632" y="592"/>
                  </a:lnTo>
                  <a:lnTo>
                    <a:pt x="1635" y="596"/>
                  </a:lnTo>
                  <a:lnTo>
                    <a:pt x="1640" y="602"/>
                  </a:lnTo>
                  <a:lnTo>
                    <a:pt x="1645" y="605"/>
                  </a:lnTo>
                  <a:lnTo>
                    <a:pt x="1652" y="607"/>
                  </a:lnTo>
                  <a:lnTo>
                    <a:pt x="1660" y="609"/>
                  </a:lnTo>
                  <a:lnTo>
                    <a:pt x="1670" y="610"/>
                  </a:lnTo>
                  <a:lnTo>
                    <a:pt x="1678" y="609"/>
                  </a:lnTo>
                  <a:lnTo>
                    <a:pt x="1687" y="607"/>
                  </a:lnTo>
                  <a:lnTo>
                    <a:pt x="1696" y="605"/>
                  </a:lnTo>
                  <a:lnTo>
                    <a:pt x="1703" y="602"/>
                  </a:lnTo>
                  <a:lnTo>
                    <a:pt x="1710" y="597"/>
                  </a:lnTo>
                  <a:lnTo>
                    <a:pt x="1716" y="592"/>
                  </a:lnTo>
                  <a:lnTo>
                    <a:pt x="1720" y="586"/>
                  </a:lnTo>
                  <a:lnTo>
                    <a:pt x="1725" y="579"/>
                  </a:lnTo>
                  <a:lnTo>
                    <a:pt x="1727" y="573"/>
                  </a:lnTo>
                  <a:lnTo>
                    <a:pt x="1729" y="566"/>
                  </a:lnTo>
                  <a:lnTo>
                    <a:pt x="1730" y="556"/>
                  </a:lnTo>
                  <a:lnTo>
                    <a:pt x="1730" y="546"/>
                  </a:lnTo>
                  <a:lnTo>
                    <a:pt x="1730" y="534"/>
                  </a:lnTo>
                  <a:close/>
                  <a:moveTo>
                    <a:pt x="1661" y="413"/>
                  </a:moveTo>
                  <a:lnTo>
                    <a:pt x="1686" y="363"/>
                  </a:lnTo>
                  <a:lnTo>
                    <a:pt x="1729" y="363"/>
                  </a:lnTo>
                  <a:lnTo>
                    <a:pt x="1689" y="413"/>
                  </a:lnTo>
                  <a:lnTo>
                    <a:pt x="1661" y="413"/>
                  </a:lnTo>
                  <a:close/>
                  <a:moveTo>
                    <a:pt x="1802" y="632"/>
                  </a:moveTo>
                  <a:lnTo>
                    <a:pt x="1802" y="438"/>
                  </a:lnTo>
                  <a:lnTo>
                    <a:pt x="1833" y="438"/>
                  </a:lnTo>
                  <a:lnTo>
                    <a:pt x="1833" y="465"/>
                  </a:lnTo>
                  <a:lnTo>
                    <a:pt x="1838" y="458"/>
                  </a:lnTo>
                  <a:lnTo>
                    <a:pt x="1844" y="451"/>
                  </a:lnTo>
                  <a:lnTo>
                    <a:pt x="1851" y="446"/>
                  </a:lnTo>
                  <a:lnTo>
                    <a:pt x="1859" y="442"/>
                  </a:lnTo>
                  <a:lnTo>
                    <a:pt x="1867" y="438"/>
                  </a:lnTo>
                  <a:lnTo>
                    <a:pt x="1874" y="435"/>
                  </a:lnTo>
                  <a:lnTo>
                    <a:pt x="1885" y="433"/>
                  </a:lnTo>
                  <a:lnTo>
                    <a:pt x="1895" y="433"/>
                  </a:lnTo>
                  <a:lnTo>
                    <a:pt x="1903" y="433"/>
                  </a:lnTo>
                  <a:lnTo>
                    <a:pt x="1911" y="435"/>
                  </a:lnTo>
                  <a:lnTo>
                    <a:pt x="1919" y="436"/>
                  </a:lnTo>
                  <a:lnTo>
                    <a:pt x="1926" y="439"/>
                  </a:lnTo>
                  <a:lnTo>
                    <a:pt x="1934" y="443"/>
                  </a:lnTo>
                  <a:lnTo>
                    <a:pt x="1939" y="446"/>
                  </a:lnTo>
                  <a:lnTo>
                    <a:pt x="1944" y="451"/>
                  </a:lnTo>
                  <a:lnTo>
                    <a:pt x="1948" y="456"/>
                  </a:lnTo>
                  <a:lnTo>
                    <a:pt x="1955" y="468"/>
                  </a:lnTo>
                  <a:lnTo>
                    <a:pt x="1958" y="481"/>
                  </a:lnTo>
                  <a:lnTo>
                    <a:pt x="1960" y="492"/>
                  </a:lnTo>
                  <a:lnTo>
                    <a:pt x="1961" y="512"/>
                  </a:lnTo>
                  <a:lnTo>
                    <a:pt x="1961" y="632"/>
                  </a:lnTo>
                  <a:lnTo>
                    <a:pt x="1928" y="632"/>
                  </a:lnTo>
                  <a:lnTo>
                    <a:pt x="1928" y="514"/>
                  </a:lnTo>
                  <a:lnTo>
                    <a:pt x="1926" y="497"/>
                  </a:lnTo>
                  <a:lnTo>
                    <a:pt x="1924" y="484"/>
                  </a:lnTo>
                  <a:lnTo>
                    <a:pt x="1922" y="479"/>
                  </a:lnTo>
                  <a:lnTo>
                    <a:pt x="1918" y="475"/>
                  </a:lnTo>
                  <a:lnTo>
                    <a:pt x="1915" y="471"/>
                  </a:lnTo>
                  <a:lnTo>
                    <a:pt x="1911" y="468"/>
                  </a:lnTo>
                  <a:lnTo>
                    <a:pt x="1905" y="465"/>
                  </a:lnTo>
                  <a:lnTo>
                    <a:pt x="1899" y="463"/>
                  </a:lnTo>
                  <a:lnTo>
                    <a:pt x="1893" y="462"/>
                  </a:lnTo>
                  <a:lnTo>
                    <a:pt x="1887" y="462"/>
                  </a:lnTo>
                  <a:lnTo>
                    <a:pt x="1877" y="462"/>
                  </a:lnTo>
                  <a:lnTo>
                    <a:pt x="1867" y="465"/>
                  </a:lnTo>
                  <a:lnTo>
                    <a:pt x="1859" y="469"/>
                  </a:lnTo>
                  <a:lnTo>
                    <a:pt x="1851" y="475"/>
                  </a:lnTo>
                  <a:lnTo>
                    <a:pt x="1847" y="479"/>
                  </a:lnTo>
                  <a:lnTo>
                    <a:pt x="1844" y="484"/>
                  </a:lnTo>
                  <a:lnTo>
                    <a:pt x="1841" y="488"/>
                  </a:lnTo>
                  <a:lnTo>
                    <a:pt x="1840" y="494"/>
                  </a:lnTo>
                  <a:lnTo>
                    <a:pt x="1837" y="508"/>
                  </a:lnTo>
                  <a:lnTo>
                    <a:pt x="1836" y="525"/>
                  </a:lnTo>
                  <a:lnTo>
                    <a:pt x="1836" y="632"/>
                  </a:lnTo>
                  <a:lnTo>
                    <a:pt x="1802" y="632"/>
                  </a:lnTo>
                  <a:close/>
                  <a:moveTo>
                    <a:pt x="1987" y="534"/>
                  </a:moveTo>
                  <a:lnTo>
                    <a:pt x="1988" y="521"/>
                  </a:lnTo>
                  <a:lnTo>
                    <a:pt x="1990" y="510"/>
                  </a:lnTo>
                  <a:lnTo>
                    <a:pt x="1991" y="498"/>
                  </a:lnTo>
                  <a:lnTo>
                    <a:pt x="1994" y="488"/>
                  </a:lnTo>
                  <a:lnTo>
                    <a:pt x="1998" y="478"/>
                  </a:lnTo>
                  <a:lnTo>
                    <a:pt x="2004" y="469"/>
                  </a:lnTo>
                  <a:lnTo>
                    <a:pt x="2010" y="462"/>
                  </a:lnTo>
                  <a:lnTo>
                    <a:pt x="2017" y="455"/>
                  </a:lnTo>
                  <a:lnTo>
                    <a:pt x="2024" y="449"/>
                  </a:lnTo>
                  <a:lnTo>
                    <a:pt x="2030" y="445"/>
                  </a:lnTo>
                  <a:lnTo>
                    <a:pt x="2037" y="442"/>
                  </a:lnTo>
                  <a:lnTo>
                    <a:pt x="2045" y="439"/>
                  </a:lnTo>
                  <a:lnTo>
                    <a:pt x="2060" y="435"/>
                  </a:lnTo>
                  <a:lnTo>
                    <a:pt x="2078" y="433"/>
                  </a:lnTo>
                  <a:lnTo>
                    <a:pt x="2088" y="433"/>
                  </a:lnTo>
                  <a:lnTo>
                    <a:pt x="2098" y="435"/>
                  </a:lnTo>
                  <a:lnTo>
                    <a:pt x="2107" y="438"/>
                  </a:lnTo>
                  <a:lnTo>
                    <a:pt x="2115" y="440"/>
                  </a:lnTo>
                  <a:lnTo>
                    <a:pt x="2122" y="443"/>
                  </a:lnTo>
                  <a:lnTo>
                    <a:pt x="2130" y="448"/>
                  </a:lnTo>
                  <a:lnTo>
                    <a:pt x="2137" y="453"/>
                  </a:lnTo>
                  <a:lnTo>
                    <a:pt x="2144" y="459"/>
                  </a:lnTo>
                  <a:lnTo>
                    <a:pt x="2150" y="466"/>
                  </a:lnTo>
                  <a:lnTo>
                    <a:pt x="2156" y="474"/>
                  </a:lnTo>
                  <a:lnTo>
                    <a:pt x="2160" y="482"/>
                  </a:lnTo>
                  <a:lnTo>
                    <a:pt x="2163" y="491"/>
                  </a:lnTo>
                  <a:lnTo>
                    <a:pt x="2166" y="499"/>
                  </a:lnTo>
                  <a:lnTo>
                    <a:pt x="2167" y="510"/>
                  </a:lnTo>
                  <a:lnTo>
                    <a:pt x="2169" y="521"/>
                  </a:lnTo>
                  <a:lnTo>
                    <a:pt x="2169" y="531"/>
                  </a:lnTo>
                  <a:lnTo>
                    <a:pt x="2169" y="550"/>
                  </a:lnTo>
                  <a:lnTo>
                    <a:pt x="2167" y="566"/>
                  </a:lnTo>
                  <a:lnTo>
                    <a:pt x="2163" y="579"/>
                  </a:lnTo>
                  <a:lnTo>
                    <a:pt x="2159" y="590"/>
                  </a:lnTo>
                  <a:lnTo>
                    <a:pt x="2151" y="600"/>
                  </a:lnTo>
                  <a:lnTo>
                    <a:pt x="2144" y="609"/>
                  </a:lnTo>
                  <a:lnTo>
                    <a:pt x="2135" y="618"/>
                  </a:lnTo>
                  <a:lnTo>
                    <a:pt x="2125" y="623"/>
                  </a:lnTo>
                  <a:lnTo>
                    <a:pt x="2114" y="629"/>
                  </a:lnTo>
                  <a:lnTo>
                    <a:pt x="2102" y="632"/>
                  </a:lnTo>
                  <a:lnTo>
                    <a:pt x="2091" y="635"/>
                  </a:lnTo>
                  <a:lnTo>
                    <a:pt x="2078" y="636"/>
                  </a:lnTo>
                  <a:lnTo>
                    <a:pt x="2069" y="635"/>
                  </a:lnTo>
                  <a:lnTo>
                    <a:pt x="2059" y="633"/>
                  </a:lnTo>
                  <a:lnTo>
                    <a:pt x="2050" y="632"/>
                  </a:lnTo>
                  <a:lnTo>
                    <a:pt x="2042" y="629"/>
                  </a:lnTo>
                  <a:lnTo>
                    <a:pt x="2033" y="625"/>
                  </a:lnTo>
                  <a:lnTo>
                    <a:pt x="2026" y="620"/>
                  </a:lnTo>
                  <a:lnTo>
                    <a:pt x="2019" y="616"/>
                  </a:lnTo>
                  <a:lnTo>
                    <a:pt x="2013" y="609"/>
                  </a:lnTo>
                  <a:lnTo>
                    <a:pt x="2007" y="603"/>
                  </a:lnTo>
                  <a:lnTo>
                    <a:pt x="2001" y="595"/>
                  </a:lnTo>
                  <a:lnTo>
                    <a:pt x="1997" y="587"/>
                  </a:lnTo>
                  <a:lnTo>
                    <a:pt x="1994" y="577"/>
                  </a:lnTo>
                  <a:lnTo>
                    <a:pt x="1991" y="569"/>
                  </a:lnTo>
                  <a:lnTo>
                    <a:pt x="1988" y="557"/>
                  </a:lnTo>
                  <a:lnTo>
                    <a:pt x="1988" y="547"/>
                  </a:lnTo>
                  <a:lnTo>
                    <a:pt x="1987" y="534"/>
                  </a:lnTo>
                  <a:close/>
                  <a:moveTo>
                    <a:pt x="2022" y="534"/>
                  </a:moveTo>
                  <a:lnTo>
                    <a:pt x="2022" y="551"/>
                  </a:lnTo>
                  <a:lnTo>
                    <a:pt x="2024" y="567"/>
                  </a:lnTo>
                  <a:lnTo>
                    <a:pt x="2027" y="574"/>
                  </a:lnTo>
                  <a:lnTo>
                    <a:pt x="2030" y="580"/>
                  </a:lnTo>
                  <a:lnTo>
                    <a:pt x="2033" y="586"/>
                  </a:lnTo>
                  <a:lnTo>
                    <a:pt x="2037" y="590"/>
                  </a:lnTo>
                  <a:lnTo>
                    <a:pt x="2046" y="599"/>
                  </a:lnTo>
                  <a:lnTo>
                    <a:pt x="2056" y="605"/>
                  </a:lnTo>
                  <a:lnTo>
                    <a:pt x="2066" y="607"/>
                  </a:lnTo>
                  <a:lnTo>
                    <a:pt x="2078" y="609"/>
                  </a:lnTo>
                  <a:lnTo>
                    <a:pt x="2091" y="607"/>
                  </a:lnTo>
                  <a:lnTo>
                    <a:pt x="2101" y="605"/>
                  </a:lnTo>
                  <a:lnTo>
                    <a:pt x="2111" y="599"/>
                  </a:lnTo>
                  <a:lnTo>
                    <a:pt x="2120" y="590"/>
                  </a:lnTo>
                  <a:lnTo>
                    <a:pt x="2122" y="584"/>
                  </a:lnTo>
                  <a:lnTo>
                    <a:pt x="2127" y="580"/>
                  </a:lnTo>
                  <a:lnTo>
                    <a:pt x="2130" y="573"/>
                  </a:lnTo>
                  <a:lnTo>
                    <a:pt x="2131" y="567"/>
                  </a:lnTo>
                  <a:lnTo>
                    <a:pt x="2134" y="551"/>
                  </a:lnTo>
                  <a:lnTo>
                    <a:pt x="2135" y="534"/>
                  </a:lnTo>
                  <a:lnTo>
                    <a:pt x="2134" y="517"/>
                  </a:lnTo>
                  <a:lnTo>
                    <a:pt x="2131" y="502"/>
                  </a:lnTo>
                  <a:lnTo>
                    <a:pt x="2127" y="489"/>
                  </a:lnTo>
                  <a:lnTo>
                    <a:pt x="2120" y="479"/>
                  </a:lnTo>
                  <a:lnTo>
                    <a:pt x="2111" y="471"/>
                  </a:lnTo>
                  <a:lnTo>
                    <a:pt x="2101" y="465"/>
                  </a:lnTo>
                  <a:lnTo>
                    <a:pt x="2091" y="462"/>
                  </a:lnTo>
                  <a:lnTo>
                    <a:pt x="2078" y="461"/>
                  </a:lnTo>
                  <a:lnTo>
                    <a:pt x="2066" y="462"/>
                  </a:lnTo>
                  <a:lnTo>
                    <a:pt x="2056" y="465"/>
                  </a:lnTo>
                  <a:lnTo>
                    <a:pt x="2046" y="471"/>
                  </a:lnTo>
                  <a:lnTo>
                    <a:pt x="2037" y="479"/>
                  </a:lnTo>
                  <a:lnTo>
                    <a:pt x="2033" y="484"/>
                  </a:lnTo>
                  <a:lnTo>
                    <a:pt x="2030" y="489"/>
                  </a:lnTo>
                  <a:lnTo>
                    <a:pt x="2027" y="495"/>
                  </a:lnTo>
                  <a:lnTo>
                    <a:pt x="2024" y="502"/>
                  </a:lnTo>
                  <a:lnTo>
                    <a:pt x="2022" y="517"/>
                  </a:lnTo>
                  <a:lnTo>
                    <a:pt x="2022" y="534"/>
                  </a:lnTo>
                  <a:close/>
                  <a:moveTo>
                    <a:pt x="2249" y="632"/>
                  </a:moveTo>
                  <a:lnTo>
                    <a:pt x="2176" y="438"/>
                  </a:lnTo>
                  <a:lnTo>
                    <a:pt x="2212" y="438"/>
                  </a:lnTo>
                  <a:lnTo>
                    <a:pt x="2254" y="554"/>
                  </a:lnTo>
                  <a:lnTo>
                    <a:pt x="2259" y="573"/>
                  </a:lnTo>
                  <a:lnTo>
                    <a:pt x="2265" y="593"/>
                  </a:lnTo>
                  <a:lnTo>
                    <a:pt x="2271" y="576"/>
                  </a:lnTo>
                  <a:lnTo>
                    <a:pt x="2278" y="556"/>
                  </a:lnTo>
                  <a:lnTo>
                    <a:pt x="2321" y="438"/>
                  </a:lnTo>
                  <a:lnTo>
                    <a:pt x="2355" y="438"/>
                  </a:lnTo>
                  <a:lnTo>
                    <a:pt x="2281" y="632"/>
                  </a:lnTo>
                  <a:lnTo>
                    <a:pt x="2249" y="632"/>
                  </a:lnTo>
                  <a:close/>
                  <a:moveTo>
                    <a:pt x="2499" y="607"/>
                  </a:moveTo>
                  <a:lnTo>
                    <a:pt x="2490" y="615"/>
                  </a:lnTo>
                  <a:lnTo>
                    <a:pt x="2481" y="620"/>
                  </a:lnTo>
                  <a:lnTo>
                    <a:pt x="2473" y="625"/>
                  </a:lnTo>
                  <a:lnTo>
                    <a:pt x="2464" y="629"/>
                  </a:lnTo>
                  <a:lnTo>
                    <a:pt x="2455" y="632"/>
                  </a:lnTo>
                  <a:lnTo>
                    <a:pt x="2447" y="633"/>
                  </a:lnTo>
                  <a:lnTo>
                    <a:pt x="2437" y="635"/>
                  </a:lnTo>
                  <a:lnTo>
                    <a:pt x="2428" y="636"/>
                  </a:lnTo>
                  <a:lnTo>
                    <a:pt x="2412" y="635"/>
                  </a:lnTo>
                  <a:lnTo>
                    <a:pt x="2399" y="632"/>
                  </a:lnTo>
                  <a:lnTo>
                    <a:pt x="2388" y="626"/>
                  </a:lnTo>
                  <a:lnTo>
                    <a:pt x="2378" y="620"/>
                  </a:lnTo>
                  <a:lnTo>
                    <a:pt x="2370" y="612"/>
                  </a:lnTo>
                  <a:lnTo>
                    <a:pt x="2365" y="602"/>
                  </a:lnTo>
                  <a:lnTo>
                    <a:pt x="2362" y="592"/>
                  </a:lnTo>
                  <a:lnTo>
                    <a:pt x="2360" y="580"/>
                  </a:lnTo>
                  <a:lnTo>
                    <a:pt x="2362" y="573"/>
                  </a:lnTo>
                  <a:lnTo>
                    <a:pt x="2363" y="567"/>
                  </a:lnTo>
                  <a:lnTo>
                    <a:pt x="2365" y="560"/>
                  </a:lnTo>
                  <a:lnTo>
                    <a:pt x="2368" y="554"/>
                  </a:lnTo>
                  <a:lnTo>
                    <a:pt x="2370" y="548"/>
                  </a:lnTo>
                  <a:lnTo>
                    <a:pt x="2375" y="544"/>
                  </a:lnTo>
                  <a:lnTo>
                    <a:pt x="2379" y="540"/>
                  </a:lnTo>
                  <a:lnTo>
                    <a:pt x="2385" y="535"/>
                  </a:lnTo>
                  <a:lnTo>
                    <a:pt x="2396" y="530"/>
                  </a:lnTo>
                  <a:lnTo>
                    <a:pt x="2408" y="524"/>
                  </a:lnTo>
                  <a:lnTo>
                    <a:pt x="2421" y="523"/>
                  </a:lnTo>
                  <a:lnTo>
                    <a:pt x="2438" y="520"/>
                  </a:lnTo>
                  <a:lnTo>
                    <a:pt x="2455" y="517"/>
                  </a:lnTo>
                  <a:lnTo>
                    <a:pt x="2473" y="514"/>
                  </a:lnTo>
                  <a:lnTo>
                    <a:pt x="2486" y="511"/>
                  </a:lnTo>
                  <a:lnTo>
                    <a:pt x="2496" y="508"/>
                  </a:lnTo>
                  <a:lnTo>
                    <a:pt x="2496" y="502"/>
                  </a:lnTo>
                  <a:lnTo>
                    <a:pt x="2496" y="499"/>
                  </a:lnTo>
                  <a:lnTo>
                    <a:pt x="2496" y="491"/>
                  </a:lnTo>
                  <a:lnTo>
                    <a:pt x="2494" y="482"/>
                  </a:lnTo>
                  <a:lnTo>
                    <a:pt x="2492" y="476"/>
                  </a:lnTo>
                  <a:lnTo>
                    <a:pt x="2487" y="472"/>
                  </a:lnTo>
                  <a:lnTo>
                    <a:pt x="2480" y="466"/>
                  </a:lnTo>
                  <a:lnTo>
                    <a:pt x="2471" y="463"/>
                  </a:lnTo>
                  <a:lnTo>
                    <a:pt x="2461" y="461"/>
                  </a:lnTo>
                  <a:lnTo>
                    <a:pt x="2450" y="461"/>
                  </a:lnTo>
                  <a:lnTo>
                    <a:pt x="2438" y="461"/>
                  </a:lnTo>
                  <a:lnTo>
                    <a:pt x="2430" y="462"/>
                  </a:lnTo>
                  <a:lnTo>
                    <a:pt x="2421" y="465"/>
                  </a:lnTo>
                  <a:lnTo>
                    <a:pt x="2415" y="469"/>
                  </a:lnTo>
                  <a:lnTo>
                    <a:pt x="2409" y="474"/>
                  </a:lnTo>
                  <a:lnTo>
                    <a:pt x="2405" y="479"/>
                  </a:lnTo>
                  <a:lnTo>
                    <a:pt x="2402" y="488"/>
                  </a:lnTo>
                  <a:lnTo>
                    <a:pt x="2399" y="498"/>
                  </a:lnTo>
                  <a:lnTo>
                    <a:pt x="2366" y="494"/>
                  </a:lnTo>
                  <a:lnTo>
                    <a:pt x="2369" y="484"/>
                  </a:lnTo>
                  <a:lnTo>
                    <a:pt x="2372" y="475"/>
                  </a:lnTo>
                  <a:lnTo>
                    <a:pt x="2376" y="466"/>
                  </a:lnTo>
                  <a:lnTo>
                    <a:pt x="2381" y="459"/>
                  </a:lnTo>
                  <a:lnTo>
                    <a:pt x="2386" y="453"/>
                  </a:lnTo>
                  <a:lnTo>
                    <a:pt x="2394" y="449"/>
                  </a:lnTo>
                  <a:lnTo>
                    <a:pt x="2401" y="443"/>
                  </a:lnTo>
                  <a:lnTo>
                    <a:pt x="2411" y="440"/>
                  </a:lnTo>
                  <a:lnTo>
                    <a:pt x="2421" y="438"/>
                  </a:lnTo>
                  <a:lnTo>
                    <a:pt x="2431" y="435"/>
                  </a:lnTo>
                  <a:lnTo>
                    <a:pt x="2443" y="433"/>
                  </a:lnTo>
                  <a:lnTo>
                    <a:pt x="2454" y="433"/>
                  </a:lnTo>
                  <a:lnTo>
                    <a:pt x="2467" y="433"/>
                  </a:lnTo>
                  <a:lnTo>
                    <a:pt x="2477" y="435"/>
                  </a:lnTo>
                  <a:lnTo>
                    <a:pt x="2487" y="436"/>
                  </a:lnTo>
                  <a:lnTo>
                    <a:pt x="2494" y="439"/>
                  </a:lnTo>
                  <a:lnTo>
                    <a:pt x="2502" y="442"/>
                  </a:lnTo>
                  <a:lnTo>
                    <a:pt x="2509" y="446"/>
                  </a:lnTo>
                  <a:lnTo>
                    <a:pt x="2513" y="449"/>
                  </a:lnTo>
                  <a:lnTo>
                    <a:pt x="2517" y="453"/>
                  </a:lnTo>
                  <a:lnTo>
                    <a:pt x="2522" y="459"/>
                  </a:lnTo>
                  <a:lnTo>
                    <a:pt x="2525" y="463"/>
                  </a:lnTo>
                  <a:lnTo>
                    <a:pt x="2526" y="469"/>
                  </a:lnTo>
                  <a:lnTo>
                    <a:pt x="2528" y="476"/>
                  </a:lnTo>
                  <a:lnTo>
                    <a:pt x="2529" y="488"/>
                  </a:lnTo>
                  <a:lnTo>
                    <a:pt x="2530" y="507"/>
                  </a:lnTo>
                  <a:lnTo>
                    <a:pt x="2530" y="550"/>
                  </a:lnTo>
                  <a:lnTo>
                    <a:pt x="2530" y="571"/>
                  </a:lnTo>
                  <a:lnTo>
                    <a:pt x="2530" y="587"/>
                  </a:lnTo>
                  <a:lnTo>
                    <a:pt x="2530" y="600"/>
                  </a:lnTo>
                  <a:lnTo>
                    <a:pt x="2532" y="607"/>
                  </a:lnTo>
                  <a:lnTo>
                    <a:pt x="2535" y="620"/>
                  </a:lnTo>
                  <a:lnTo>
                    <a:pt x="2541" y="632"/>
                  </a:lnTo>
                  <a:lnTo>
                    <a:pt x="2506" y="632"/>
                  </a:lnTo>
                  <a:lnTo>
                    <a:pt x="2502" y="620"/>
                  </a:lnTo>
                  <a:lnTo>
                    <a:pt x="2499" y="607"/>
                  </a:lnTo>
                  <a:close/>
                  <a:moveTo>
                    <a:pt x="2496" y="534"/>
                  </a:moveTo>
                  <a:lnTo>
                    <a:pt x="2486" y="538"/>
                  </a:lnTo>
                  <a:lnTo>
                    <a:pt x="2474" y="541"/>
                  </a:lnTo>
                  <a:lnTo>
                    <a:pt x="2460" y="544"/>
                  </a:lnTo>
                  <a:lnTo>
                    <a:pt x="2443" y="547"/>
                  </a:lnTo>
                  <a:lnTo>
                    <a:pt x="2425" y="550"/>
                  </a:lnTo>
                  <a:lnTo>
                    <a:pt x="2414" y="553"/>
                  </a:lnTo>
                  <a:lnTo>
                    <a:pt x="2406" y="557"/>
                  </a:lnTo>
                  <a:lnTo>
                    <a:pt x="2401" y="564"/>
                  </a:lnTo>
                  <a:lnTo>
                    <a:pt x="2398" y="571"/>
                  </a:lnTo>
                  <a:lnTo>
                    <a:pt x="2396" y="579"/>
                  </a:lnTo>
                  <a:lnTo>
                    <a:pt x="2396" y="586"/>
                  </a:lnTo>
                  <a:lnTo>
                    <a:pt x="2399" y="592"/>
                  </a:lnTo>
                  <a:lnTo>
                    <a:pt x="2402" y="596"/>
                  </a:lnTo>
                  <a:lnTo>
                    <a:pt x="2406" y="602"/>
                  </a:lnTo>
                  <a:lnTo>
                    <a:pt x="2412" y="605"/>
                  </a:lnTo>
                  <a:lnTo>
                    <a:pt x="2418" y="607"/>
                  </a:lnTo>
                  <a:lnTo>
                    <a:pt x="2427" y="609"/>
                  </a:lnTo>
                  <a:lnTo>
                    <a:pt x="2435" y="610"/>
                  </a:lnTo>
                  <a:lnTo>
                    <a:pt x="2444" y="609"/>
                  </a:lnTo>
                  <a:lnTo>
                    <a:pt x="2453" y="607"/>
                  </a:lnTo>
                  <a:lnTo>
                    <a:pt x="2461" y="605"/>
                  </a:lnTo>
                  <a:lnTo>
                    <a:pt x="2470" y="602"/>
                  </a:lnTo>
                  <a:lnTo>
                    <a:pt x="2476" y="597"/>
                  </a:lnTo>
                  <a:lnTo>
                    <a:pt x="2481" y="592"/>
                  </a:lnTo>
                  <a:lnTo>
                    <a:pt x="2487" y="586"/>
                  </a:lnTo>
                  <a:lnTo>
                    <a:pt x="2492" y="579"/>
                  </a:lnTo>
                  <a:lnTo>
                    <a:pt x="2493" y="573"/>
                  </a:lnTo>
                  <a:lnTo>
                    <a:pt x="2494" y="566"/>
                  </a:lnTo>
                  <a:lnTo>
                    <a:pt x="2496" y="556"/>
                  </a:lnTo>
                  <a:lnTo>
                    <a:pt x="2496" y="546"/>
                  </a:lnTo>
                  <a:lnTo>
                    <a:pt x="2496" y="534"/>
                  </a:lnTo>
                  <a:close/>
                  <a:moveTo>
                    <a:pt x="2427" y="413"/>
                  </a:moveTo>
                  <a:lnTo>
                    <a:pt x="2451" y="363"/>
                  </a:lnTo>
                  <a:lnTo>
                    <a:pt x="2494" y="363"/>
                  </a:lnTo>
                  <a:lnTo>
                    <a:pt x="2454" y="413"/>
                  </a:lnTo>
                  <a:lnTo>
                    <a:pt x="2427" y="413"/>
                  </a:lnTo>
                  <a:close/>
                  <a:moveTo>
                    <a:pt x="2569" y="632"/>
                  </a:moveTo>
                  <a:lnTo>
                    <a:pt x="2569" y="438"/>
                  </a:lnTo>
                  <a:lnTo>
                    <a:pt x="2598" y="438"/>
                  </a:lnTo>
                  <a:lnTo>
                    <a:pt x="2598" y="465"/>
                  </a:lnTo>
                  <a:lnTo>
                    <a:pt x="2604" y="458"/>
                  </a:lnTo>
                  <a:lnTo>
                    <a:pt x="2610" y="451"/>
                  </a:lnTo>
                  <a:lnTo>
                    <a:pt x="2617" y="446"/>
                  </a:lnTo>
                  <a:lnTo>
                    <a:pt x="2624" y="442"/>
                  </a:lnTo>
                  <a:lnTo>
                    <a:pt x="2633" y="438"/>
                  </a:lnTo>
                  <a:lnTo>
                    <a:pt x="2641" y="435"/>
                  </a:lnTo>
                  <a:lnTo>
                    <a:pt x="2650" y="433"/>
                  </a:lnTo>
                  <a:lnTo>
                    <a:pt x="2660" y="433"/>
                  </a:lnTo>
                  <a:lnTo>
                    <a:pt x="2669" y="433"/>
                  </a:lnTo>
                  <a:lnTo>
                    <a:pt x="2678" y="435"/>
                  </a:lnTo>
                  <a:lnTo>
                    <a:pt x="2685" y="436"/>
                  </a:lnTo>
                  <a:lnTo>
                    <a:pt x="2692" y="439"/>
                  </a:lnTo>
                  <a:lnTo>
                    <a:pt x="2699" y="443"/>
                  </a:lnTo>
                  <a:lnTo>
                    <a:pt x="2705" y="446"/>
                  </a:lnTo>
                  <a:lnTo>
                    <a:pt x="2711" y="451"/>
                  </a:lnTo>
                  <a:lnTo>
                    <a:pt x="2715" y="456"/>
                  </a:lnTo>
                  <a:lnTo>
                    <a:pt x="2721" y="468"/>
                  </a:lnTo>
                  <a:lnTo>
                    <a:pt x="2725" y="481"/>
                  </a:lnTo>
                  <a:lnTo>
                    <a:pt x="2727" y="492"/>
                  </a:lnTo>
                  <a:lnTo>
                    <a:pt x="2727" y="512"/>
                  </a:lnTo>
                  <a:lnTo>
                    <a:pt x="2727" y="632"/>
                  </a:lnTo>
                  <a:lnTo>
                    <a:pt x="2693" y="632"/>
                  </a:lnTo>
                  <a:lnTo>
                    <a:pt x="2693" y="514"/>
                  </a:lnTo>
                  <a:lnTo>
                    <a:pt x="2693" y="497"/>
                  </a:lnTo>
                  <a:lnTo>
                    <a:pt x="2690" y="484"/>
                  </a:lnTo>
                  <a:lnTo>
                    <a:pt x="2688" y="479"/>
                  </a:lnTo>
                  <a:lnTo>
                    <a:pt x="2685" y="475"/>
                  </a:lnTo>
                  <a:lnTo>
                    <a:pt x="2680" y="471"/>
                  </a:lnTo>
                  <a:lnTo>
                    <a:pt x="2676" y="468"/>
                  </a:lnTo>
                  <a:lnTo>
                    <a:pt x="2672" y="465"/>
                  </a:lnTo>
                  <a:lnTo>
                    <a:pt x="2666" y="463"/>
                  </a:lnTo>
                  <a:lnTo>
                    <a:pt x="2660" y="462"/>
                  </a:lnTo>
                  <a:lnTo>
                    <a:pt x="2653" y="462"/>
                  </a:lnTo>
                  <a:lnTo>
                    <a:pt x="2643" y="462"/>
                  </a:lnTo>
                  <a:lnTo>
                    <a:pt x="2634" y="465"/>
                  </a:lnTo>
                  <a:lnTo>
                    <a:pt x="2626" y="469"/>
                  </a:lnTo>
                  <a:lnTo>
                    <a:pt x="2617" y="475"/>
                  </a:lnTo>
                  <a:lnTo>
                    <a:pt x="2614" y="479"/>
                  </a:lnTo>
                  <a:lnTo>
                    <a:pt x="2611" y="484"/>
                  </a:lnTo>
                  <a:lnTo>
                    <a:pt x="2608" y="488"/>
                  </a:lnTo>
                  <a:lnTo>
                    <a:pt x="2605" y="494"/>
                  </a:lnTo>
                  <a:lnTo>
                    <a:pt x="2603" y="508"/>
                  </a:lnTo>
                  <a:lnTo>
                    <a:pt x="2603" y="525"/>
                  </a:lnTo>
                  <a:lnTo>
                    <a:pt x="2603" y="632"/>
                  </a:lnTo>
                  <a:lnTo>
                    <a:pt x="2569" y="632"/>
                  </a:lnTo>
                  <a:close/>
                  <a:moveTo>
                    <a:pt x="2777" y="632"/>
                  </a:moveTo>
                  <a:lnTo>
                    <a:pt x="2777" y="438"/>
                  </a:lnTo>
                  <a:lnTo>
                    <a:pt x="2810" y="438"/>
                  </a:lnTo>
                  <a:lnTo>
                    <a:pt x="2810" y="632"/>
                  </a:lnTo>
                  <a:lnTo>
                    <a:pt x="2777" y="632"/>
                  </a:lnTo>
                  <a:close/>
                  <a:moveTo>
                    <a:pt x="2767" y="413"/>
                  </a:moveTo>
                  <a:lnTo>
                    <a:pt x="2790" y="363"/>
                  </a:lnTo>
                  <a:lnTo>
                    <a:pt x="2833" y="363"/>
                  </a:lnTo>
                  <a:lnTo>
                    <a:pt x="2794" y="413"/>
                  </a:lnTo>
                  <a:lnTo>
                    <a:pt x="2767" y="41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3441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5694218" y="0"/>
            <a:ext cx="6497782" cy="2545773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4715988"/>
            <a:ext cx="2050473" cy="1449285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286500" y="1250866"/>
            <a:ext cx="5216236" cy="235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1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6286500" y="3754087"/>
            <a:ext cx="5216236" cy="235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1524000" y="1919019"/>
            <a:ext cx="4045531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2"/>
          </p:nvPr>
        </p:nvSpPr>
        <p:spPr>
          <a:xfrm>
            <a:off x="3905250" y="4715988"/>
            <a:ext cx="2050473" cy="1449285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5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496292" y="4113810"/>
            <a:ext cx="2078181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6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3905250" y="4113809"/>
            <a:ext cx="2050473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3834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7595755" y="0"/>
            <a:ext cx="4586365" cy="685799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934109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obrázek 2"/>
          <p:cNvSpPr>
            <a:spLocks noGrp="1"/>
          </p:cNvSpPr>
          <p:nvPr>
            <p:ph type="pic" idx="10"/>
          </p:nvPr>
        </p:nvSpPr>
        <p:spPr>
          <a:xfrm>
            <a:off x="4062754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6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1191399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1191399" y="1213598"/>
            <a:ext cx="5427518" cy="1022430"/>
          </a:xfrm>
        </p:spPr>
        <p:txBody>
          <a:bodyPr anchor="t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805464" y="2373509"/>
            <a:ext cx="1728445" cy="332898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8032172" y="1198585"/>
            <a:ext cx="3501737" cy="593273"/>
          </a:xfr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43321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993801" y="388711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3398841" y="388711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Zástupný symbol pro obrázek 2"/>
          <p:cNvSpPr>
            <a:spLocks noGrp="1"/>
          </p:cNvSpPr>
          <p:nvPr>
            <p:ph type="pic" idx="12"/>
          </p:nvPr>
        </p:nvSpPr>
        <p:spPr>
          <a:xfrm>
            <a:off x="993801" y="151020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3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3398841" y="151020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25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9857734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6" name="Zástupný symbol pro text 3"/>
          <p:cNvSpPr>
            <a:spLocks noGrp="1"/>
          </p:cNvSpPr>
          <p:nvPr>
            <p:ph type="body" sz="half" idx="18"/>
          </p:nvPr>
        </p:nvSpPr>
        <p:spPr>
          <a:xfrm>
            <a:off x="9857735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0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7971813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2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7971814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19"/>
          </p:nvPr>
        </p:nvSpPr>
        <p:spPr>
          <a:xfrm>
            <a:off x="6085891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8" name="Zástupný symbol pro text 3"/>
          <p:cNvSpPr>
            <a:spLocks noGrp="1"/>
          </p:cNvSpPr>
          <p:nvPr>
            <p:ph type="body" sz="half" idx="20"/>
          </p:nvPr>
        </p:nvSpPr>
        <p:spPr>
          <a:xfrm>
            <a:off x="6085892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9" name="Podnadpis 2"/>
          <p:cNvSpPr>
            <a:spLocks noGrp="1"/>
          </p:cNvSpPr>
          <p:nvPr>
            <p:ph type="subTitle" idx="10"/>
          </p:nvPr>
        </p:nvSpPr>
        <p:spPr>
          <a:xfrm>
            <a:off x="6085891" y="2533536"/>
            <a:ext cx="5465094" cy="912290"/>
          </a:xfr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6085891" y="1333562"/>
            <a:ext cx="5465095" cy="1191068"/>
          </a:xfrm>
        </p:spPr>
        <p:txBody>
          <a:bodyPr anchor="b" anchorCtr="0">
            <a:noAutofit/>
          </a:bodyPr>
          <a:lstStyle>
            <a:lvl1pPr algn="r">
              <a:lnSpc>
                <a:spcPct val="7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89031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krace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947418"/>
            <a:ext cx="1004460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524000" y="1780476"/>
            <a:ext cx="10044608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15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075806"/>
            <a:ext cx="10044607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Obdélník 5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571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1" y="2075806"/>
            <a:ext cx="4922982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text 3"/>
          <p:cNvSpPr>
            <a:spLocks noGrp="1"/>
          </p:cNvSpPr>
          <p:nvPr>
            <p:ph type="body" sz="half" idx="11"/>
          </p:nvPr>
        </p:nvSpPr>
        <p:spPr>
          <a:xfrm>
            <a:off x="6645625" y="2075806"/>
            <a:ext cx="4922982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77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2"/>
          </p:nvPr>
        </p:nvSpPr>
        <p:spPr>
          <a:xfrm>
            <a:off x="8340436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534386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4937411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715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4212772"/>
            <a:ext cx="3932237" cy="2177142"/>
          </a:xfrm>
        </p:spPr>
        <p:txBody>
          <a:bodyPr>
            <a:noAutofit/>
          </a:bodyPr>
          <a:lstStyle>
            <a:lvl1pPr marL="0" indent="0">
              <a:lnSpc>
                <a:spcPct val="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 rot="10800000" flipV="1">
            <a:off x="7598021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083468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83821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298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392463"/>
            <a:ext cx="5988723" cy="2106704"/>
          </a:xfrm>
        </p:spPr>
        <p:txBody>
          <a:bodyPr anchor="t" anchorCtr="0">
            <a:norm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97972" y="4392463"/>
            <a:ext cx="3838354" cy="2106703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7605347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8" name="Skupina 157"/>
          <p:cNvGrpSpPr/>
          <p:nvPr userDrawn="1"/>
        </p:nvGrpSpPr>
        <p:grpSpPr>
          <a:xfrm>
            <a:off x="1017588" y="590550"/>
            <a:ext cx="4454525" cy="550862"/>
            <a:chOff x="1017588" y="590550"/>
            <a:chExt cx="4454525" cy="550862"/>
          </a:xfrm>
        </p:grpSpPr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4679950" y="598488"/>
              <a:ext cx="522288" cy="350837"/>
            </a:xfrm>
            <a:custGeom>
              <a:avLst/>
              <a:gdLst>
                <a:gd name="T0" fmla="*/ 612 w 986"/>
                <a:gd name="T1" fmla="*/ 295 h 663"/>
                <a:gd name="T2" fmla="*/ 519 w 986"/>
                <a:gd name="T3" fmla="*/ 358 h 663"/>
                <a:gd name="T4" fmla="*/ 461 w 986"/>
                <a:gd name="T5" fmla="*/ 348 h 663"/>
                <a:gd name="T6" fmla="*/ 487 w 986"/>
                <a:gd name="T7" fmla="*/ 367 h 663"/>
                <a:gd name="T8" fmla="*/ 542 w 986"/>
                <a:gd name="T9" fmla="*/ 385 h 663"/>
                <a:gd name="T10" fmla="*/ 243 w 986"/>
                <a:gd name="T11" fmla="*/ 298 h 663"/>
                <a:gd name="T12" fmla="*/ 513 w 986"/>
                <a:gd name="T13" fmla="*/ 290 h 663"/>
                <a:gd name="T14" fmla="*/ 569 w 986"/>
                <a:gd name="T15" fmla="*/ 236 h 663"/>
                <a:gd name="T16" fmla="*/ 659 w 986"/>
                <a:gd name="T17" fmla="*/ 257 h 663"/>
                <a:gd name="T18" fmla="*/ 703 w 986"/>
                <a:gd name="T19" fmla="*/ 279 h 663"/>
                <a:gd name="T20" fmla="*/ 721 w 986"/>
                <a:gd name="T21" fmla="*/ 306 h 663"/>
                <a:gd name="T22" fmla="*/ 719 w 986"/>
                <a:gd name="T23" fmla="*/ 329 h 663"/>
                <a:gd name="T24" fmla="*/ 706 w 986"/>
                <a:gd name="T25" fmla="*/ 347 h 663"/>
                <a:gd name="T26" fmla="*/ 685 w 986"/>
                <a:gd name="T27" fmla="*/ 362 h 663"/>
                <a:gd name="T28" fmla="*/ 738 w 986"/>
                <a:gd name="T29" fmla="*/ 367 h 663"/>
                <a:gd name="T30" fmla="*/ 772 w 986"/>
                <a:gd name="T31" fmla="*/ 341 h 663"/>
                <a:gd name="T32" fmla="*/ 788 w 986"/>
                <a:gd name="T33" fmla="*/ 306 h 663"/>
                <a:gd name="T34" fmla="*/ 783 w 986"/>
                <a:gd name="T35" fmla="*/ 282 h 663"/>
                <a:gd name="T36" fmla="*/ 768 w 986"/>
                <a:gd name="T37" fmla="*/ 263 h 663"/>
                <a:gd name="T38" fmla="*/ 736 w 986"/>
                <a:gd name="T39" fmla="*/ 244 h 663"/>
                <a:gd name="T40" fmla="*/ 676 w 986"/>
                <a:gd name="T41" fmla="*/ 227 h 663"/>
                <a:gd name="T42" fmla="*/ 595 w 986"/>
                <a:gd name="T43" fmla="*/ 208 h 663"/>
                <a:gd name="T44" fmla="*/ 543 w 986"/>
                <a:gd name="T45" fmla="*/ 184 h 663"/>
                <a:gd name="T46" fmla="*/ 530 w 986"/>
                <a:gd name="T47" fmla="*/ 168 h 663"/>
                <a:gd name="T48" fmla="*/ 526 w 986"/>
                <a:gd name="T49" fmla="*/ 151 h 663"/>
                <a:gd name="T50" fmla="*/ 532 w 986"/>
                <a:gd name="T51" fmla="*/ 131 h 663"/>
                <a:gd name="T52" fmla="*/ 546 w 986"/>
                <a:gd name="T53" fmla="*/ 115 h 663"/>
                <a:gd name="T54" fmla="*/ 576 w 986"/>
                <a:gd name="T55" fmla="*/ 99 h 663"/>
                <a:gd name="T56" fmla="*/ 630 w 986"/>
                <a:gd name="T57" fmla="*/ 89 h 663"/>
                <a:gd name="T58" fmla="*/ 679 w 986"/>
                <a:gd name="T59" fmla="*/ 93 h 663"/>
                <a:gd name="T60" fmla="*/ 719 w 986"/>
                <a:gd name="T61" fmla="*/ 108 h 663"/>
                <a:gd name="T62" fmla="*/ 770 w 986"/>
                <a:gd name="T63" fmla="*/ 116 h 663"/>
                <a:gd name="T64" fmla="*/ 725 w 986"/>
                <a:gd name="T65" fmla="*/ 90 h 663"/>
                <a:gd name="T66" fmla="*/ 670 w 986"/>
                <a:gd name="T67" fmla="*/ 79 h 663"/>
                <a:gd name="T68" fmla="*/ 612 w 986"/>
                <a:gd name="T69" fmla="*/ 77 h 663"/>
                <a:gd name="T70" fmla="*/ 565 w 986"/>
                <a:gd name="T71" fmla="*/ 83 h 663"/>
                <a:gd name="T72" fmla="*/ 525 w 986"/>
                <a:gd name="T73" fmla="*/ 95 h 663"/>
                <a:gd name="T74" fmla="*/ 441 w 986"/>
                <a:gd name="T75" fmla="*/ 0 h 663"/>
                <a:gd name="T76" fmla="*/ 69 w 986"/>
                <a:gd name="T77" fmla="*/ 0 h 663"/>
                <a:gd name="T78" fmla="*/ 34 w 986"/>
                <a:gd name="T79" fmla="*/ 290 h 663"/>
                <a:gd name="T80" fmla="*/ 176 w 986"/>
                <a:gd name="T81" fmla="*/ 295 h 663"/>
                <a:gd name="T82" fmla="*/ 204 w 986"/>
                <a:gd name="T83" fmla="*/ 332 h 663"/>
                <a:gd name="T84" fmla="*/ 623 w 986"/>
                <a:gd name="T85" fmla="*/ 328 h 663"/>
                <a:gd name="T86" fmla="*/ 685 w 986"/>
                <a:gd name="T87" fmla="*/ 393 h 663"/>
                <a:gd name="T88" fmla="*/ 856 w 986"/>
                <a:gd name="T89" fmla="*/ 663 h 663"/>
                <a:gd name="T90" fmla="*/ 986 w 986"/>
                <a:gd name="T91" fmla="*/ 378 h 663"/>
                <a:gd name="T92" fmla="*/ 760 w 986"/>
                <a:gd name="T93" fmla="*/ 0 h 663"/>
                <a:gd name="T94" fmla="*/ 543 w 986"/>
                <a:gd name="T95" fmla="*/ 0 h 663"/>
                <a:gd name="T96" fmla="*/ 660 w 986"/>
                <a:gd name="T97" fmla="*/ 5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6" h="663">
                  <a:moveTo>
                    <a:pt x="685" y="362"/>
                  </a:moveTo>
                  <a:lnTo>
                    <a:pt x="685" y="295"/>
                  </a:lnTo>
                  <a:lnTo>
                    <a:pt x="612" y="295"/>
                  </a:lnTo>
                  <a:lnTo>
                    <a:pt x="553" y="371"/>
                  </a:lnTo>
                  <a:lnTo>
                    <a:pt x="536" y="365"/>
                  </a:lnTo>
                  <a:lnTo>
                    <a:pt x="519" y="358"/>
                  </a:lnTo>
                  <a:lnTo>
                    <a:pt x="504" y="348"/>
                  </a:lnTo>
                  <a:lnTo>
                    <a:pt x="491" y="336"/>
                  </a:lnTo>
                  <a:lnTo>
                    <a:pt x="461" y="348"/>
                  </a:lnTo>
                  <a:lnTo>
                    <a:pt x="468" y="355"/>
                  </a:lnTo>
                  <a:lnTo>
                    <a:pt x="477" y="361"/>
                  </a:lnTo>
                  <a:lnTo>
                    <a:pt x="487" y="367"/>
                  </a:lnTo>
                  <a:lnTo>
                    <a:pt x="496" y="371"/>
                  </a:lnTo>
                  <a:lnTo>
                    <a:pt x="519" y="380"/>
                  </a:lnTo>
                  <a:lnTo>
                    <a:pt x="542" y="385"/>
                  </a:lnTo>
                  <a:lnTo>
                    <a:pt x="429" y="532"/>
                  </a:lnTo>
                  <a:lnTo>
                    <a:pt x="428" y="532"/>
                  </a:lnTo>
                  <a:lnTo>
                    <a:pt x="243" y="298"/>
                  </a:lnTo>
                  <a:lnTo>
                    <a:pt x="452" y="33"/>
                  </a:lnTo>
                  <a:lnTo>
                    <a:pt x="452" y="290"/>
                  </a:lnTo>
                  <a:lnTo>
                    <a:pt x="513" y="290"/>
                  </a:lnTo>
                  <a:lnTo>
                    <a:pt x="513" y="220"/>
                  </a:lnTo>
                  <a:lnTo>
                    <a:pt x="539" y="228"/>
                  </a:lnTo>
                  <a:lnTo>
                    <a:pt x="569" y="236"/>
                  </a:lnTo>
                  <a:lnTo>
                    <a:pt x="601" y="243"/>
                  </a:lnTo>
                  <a:lnTo>
                    <a:pt x="636" y="251"/>
                  </a:lnTo>
                  <a:lnTo>
                    <a:pt x="659" y="257"/>
                  </a:lnTo>
                  <a:lnTo>
                    <a:pt x="677" y="263"/>
                  </a:lnTo>
                  <a:lnTo>
                    <a:pt x="692" y="272"/>
                  </a:lnTo>
                  <a:lnTo>
                    <a:pt x="703" y="279"/>
                  </a:lnTo>
                  <a:lnTo>
                    <a:pt x="712" y="287"/>
                  </a:lnTo>
                  <a:lnTo>
                    <a:pt x="718" y="296"/>
                  </a:lnTo>
                  <a:lnTo>
                    <a:pt x="721" y="306"/>
                  </a:lnTo>
                  <a:lnTo>
                    <a:pt x="722" y="315"/>
                  </a:lnTo>
                  <a:lnTo>
                    <a:pt x="721" y="322"/>
                  </a:lnTo>
                  <a:lnTo>
                    <a:pt x="719" y="329"/>
                  </a:lnTo>
                  <a:lnTo>
                    <a:pt x="716" y="335"/>
                  </a:lnTo>
                  <a:lnTo>
                    <a:pt x="712" y="341"/>
                  </a:lnTo>
                  <a:lnTo>
                    <a:pt x="706" y="347"/>
                  </a:lnTo>
                  <a:lnTo>
                    <a:pt x="700" y="352"/>
                  </a:lnTo>
                  <a:lnTo>
                    <a:pt x="693" y="357"/>
                  </a:lnTo>
                  <a:lnTo>
                    <a:pt x="685" y="362"/>
                  </a:lnTo>
                  <a:close/>
                  <a:moveTo>
                    <a:pt x="708" y="378"/>
                  </a:moveTo>
                  <a:lnTo>
                    <a:pt x="723" y="372"/>
                  </a:lnTo>
                  <a:lnTo>
                    <a:pt x="738" y="367"/>
                  </a:lnTo>
                  <a:lnTo>
                    <a:pt x="751" y="358"/>
                  </a:lnTo>
                  <a:lnTo>
                    <a:pt x="762" y="349"/>
                  </a:lnTo>
                  <a:lnTo>
                    <a:pt x="772" y="341"/>
                  </a:lnTo>
                  <a:lnTo>
                    <a:pt x="780" y="329"/>
                  </a:lnTo>
                  <a:lnTo>
                    <a:pt x="785" y="318"/>
                  </a:lnTo>
                  <a:lnTo>
                    <a:pt x="788" y="306"/>
                  </a:lnTo>
                  <a:lnTo>
                    <a:pt x="788" y="298"/>
                  </a:lnTo>
                  <a:lnTo>
                    <a:pt x="785" y="289"/>
                  </a:lnTo>
                  <a:lnTo>
                    <a:pt x="783" y="282"/>
                  </a:lnTo>
                  <a:lnTo>
                    <a:pt x="778" y="275"/>
                  </a:lnTo>
                  <a:lnTo>
                    <a:pt x="774" y="269"/>
                  </a:lnTo>
                  <a:lnTo>
                    <a:pt x="768" y="263"/>
                  </a:lnTo>
                  <a:lnTo>
                    <a:pt x="761" y="257"/>
                  </a:lnTo>
                  <a:lnTo>
                    <a:pt x="752" y="251"/>
                  </a:lnTo>
                  <a:lnTo>
                    <a:pt x="736" y="244"/>
                  </a:lnTo>
                  <a:lnTo>
                    <a:pt x="716" y="237"/>
                  </a:lnTo>
                  <a:lnTo>
                    <a:pt x="696" y="231"/>
                  </a:lnTo>
                  <a:lnTo>
                    <a:pt x="676" y="227"/>
                  </a:lnTo>
                  <a:lnTo>
                    <a:pt x="647" y="220"/>
                  </a:lnTo>
                  <a:lnTo>
                    <a:pt x="620" y="214"/>
                  </a:lnTo>
                  <a:lnTo>
                    <a:pt x="595" y="208"/>
                  </a:lnTo>
                  <a:lnTo>
                    <a:pt x="575" y="201"/>
                  </a:lnTo>
                  <a:lnTo>
                    <a:pt x="558" y="194"/>
                  </a:lnTo>
                  <a:lnTo>
                    <a:pt x="543" y="184"/>
                  </a:lnTo>
                  <a:lnTo>
                    <a:pt x="538" y="180"/>
                  </a:lnTo>
                  <a:lnTo>
                    <a:pt x="533" y="174"/>
                  </a:lnTo>
                  <a:lnTo>
                    <a:pt x="530" y="168"/>
                  </a:lnTo>
                  <a:lnTo>
                    <a:pt x="527" y="162"/>
                  </a:lnTo>
                  <a:lnTo>
                    <a:pt x="526" y="156"/>
                  </a:lnTo>
                  <a:lnTo>
                    <a:pt x="526" y="151"/>
                  </a:lnTo>
                  <a:lnTo>
                    <a:pt x="527" y="144"/>
                  </a:lnTo>
                  <a:lnTo>
                    <a:pt x="529" y="138"/>
                  </a:lnTo>
                  <a:lnTo>
                    <a:pt x="532" y="131"/>
                  </a:lnTo>
                  <a:lnTo>
                    <a:pt x="536" y="125"/>
                  </a:lnTo>
                  <a:lnTo>
                    <a:pt x="542" y="119"/>
                  </a:lnTo>
                  <a:lnTo>
                    <a:pt x="546" y="115"/>
                  </a:lnTo>
                  <a:lnTo>
                    <a:pt x="553" y="110"/>
                  </a:lnTo>
                  <a:lnTo>
                    <a:pt x="561" y="106"/>
                  </a:lnTo>
                  <a:lnTo>
                    <a:pt x="576" y="99"/>
                  </a:lnTo>
                  <a:lnTo>
                    <a:pt x="594" y="93"/>
                  </a:lnTo>
                  <a:lnTo>
                    <a:pt x="611" y="90"/>
                  </a:lnTo>
                  <a:lnTo>
                    <a:pt x="630" y="89"/>
                  </a:lnTo>
                  <a:lnTo>
                    <a:pt x="647" y="90"/>
                  </a:lnTo>
                  <a:lnTo>
                    <a:pt x="664" y="90"/>
                  </a:lnTo>
                  <a:lnTo>
                    <a:pt x="679" y="93"/>
                  </a:lnTo>
                  <a:lnTo>
                    <a:pt x="693" y="96"/>
                  </a:lnTo>
                  <a:lnTo>
                    <a:pt x="706" y="100"/>
                  </a:lnTo>
                  <a:lnTo>
                    <a:pt x="719" y="108"/>
                  </a:lnTo>
                  <a:lnTo>
                    <a:pt x="731" y="115"/>
                  </a:lnTo>
                  <a:lnTo>
                    <a:pt x="742" y="125"/>
                  </a:lnTo>
                  <a:lnTo>
                    <a:pt x="770" y="116"/>
                  </a:lnTo>
                  <a:lnTo>
                    <a:pt x="755" y="106"/>
                  </a:lnTo>
                  <a:lnTo>
                    <a:pt x="741" y="97"/>
                  </a:lnTo>
                  <a:lnTo>
                    <a:pt x="725" y="90"/>
                  </a:lnTo>
                  <a:lnTo>
                    <a:pt x="708" y="84"/>
                  </a:lnTo>
                  <a:lnTo>
                    <a:pt x="690" y="82"/>
                  </a:lnTo>
                  <a:lnTo>
                    <a:pt x="670" y="79"/>
                  </a:lnTo>
                  <a:lnTo>
                    <a:pt x="650" y="77"/>
                  </a:lnTo>
                  <a:lnTo>
                    <a:pt x="630" y="77"/>
                  </a:lnTo>
                  <a:lnTo>
                    <a:pt x="612" y="77"/>
                  </a:lnTo>
                  <a:lnTo>
                    <a:pt x="595" y="79"/>
                  </a:lnTo>
                  <a:lnTo>
                    <a:pt x="579" y="80"/>
                  </a:lnTo>
                  <a:lnTo>
                    <a:pt x="565" y="83"/>
                  </a:lnTo>
                  <a:lnTo>
                    <a:pt x="550" y="86"/>
                  </a:lnTo>
                  <a:lnTo>
                    <a:pt x="538" y="89"/>
                  </a:lnTo>
                  <a:lnTo>
                    <a:pt x="525" y="95"/>
                  </a:lnTo>
                  <a:lnTo>
                    <a:pt x="513" y="99"/>
                  </a:lnTo>
                  <a:lnTo>
                    <a:pt x="513" y="0"/>
                  </a:lnTo>
                  <a:lnTo>
                    <a:pt x="441" y="0"/>
                  </a:lnTo>
                  <a:lnTo>
                    <a:pt x="258" y="237"/>
                  </a:lnTo>
                  <a:lnTo>
                    <a:pt x="256" y="237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290"/>
                  </a:lnTo>
                  <a:lnTo>
                    <a:pt x="34" y="290"/>
                  </a:lnTo>
                  <a:lnTo>
                    <a:pt x="34" y="36"/>
                  </a:lnTo>
                  <a:lnTo>
                    <a:pt x="239" y="295"/>
                  </a:lnTo>
                  <a:lnTo>
                    <a:pt x="176" y="295"/>
                  </a:lnTo>
                  <a:lnTo>
                    <a:pt x="176" y="586"/>
                  </a:lnTo>
                  <a:lnTo>
                    <a:pt x="204" y="586"/>
                  </a:lnTo>
                  <a:lnTo>
                    <a:pt x="204" y="332"/>
                  </a:lnTo>
                  <a:lnTo>
                    <a:pt x="412" y="594"/>
                  </a:lnTo>
                  <a:lnTo>
                    <a:pt x="414" y="594"/>
                  </a:lnTo>
                  <a:lnTo>
                    <a:pt x="623" y="328"/>
                  </a:lnTo>
                  <a:lnTo>
                    <a:pt x="623" y="586"/>
                  </a:lnTo>
                  <a:lnTo>
                    <a:pt x="685" y="586"/>
                  </a:lnTo>
                  <a:lnTo>
                    <a:pt x="685" y="393"/>
                  </a:lnTo>
                  <a:lnTo>
                    <a:pt x="793" y="393"/>
                  </a:lnTo>
                  <a:lnTo>
                    <a:pt x="793" y="663"/>
                  </a:lnTo>
                  <a:lnTo>
                    <a:pt x="856" y="663"/>
                  </a:lnTo>
                  <a:lnTo>
                    <a:pt x="856" y="393"/>
                  </a:lnTo>
                  <a:lnTo>
                    <a:pt x="986" y="393"/>
                  </a:lnTo>
                  <a:lnTo>
                    <a:pt x="986" y="378"/>
                  </a:lnTo>
                  <a:lnTo>
                    <a:pt x="708" y="378"/>
                  </a:lnTo>
                  <a:close/>
                  <a:moveTo>
                    <a:pt x="660" y="59"/>
                  </a:moveTo>
                  <a:lnTo>
                    <a:pt x="760" y="0"/>
                  </a:lnTo>
                  <a:lnTo>
                    <a:pt x="728" y="0"/>
                  </a:lnTo>
                  <a:lnTo>
                    <a:pt x="636" y="40"/>
                  </a:lnTo>
                  <a:lnTo>
                    <a:pt x="543" y="0"/>
                  </a:lnTo>
                  <a:lnTo>
                    <a:pt x="513" y="0"/>
                  </a:lnTo>
                  <a:lnTo>
                    <a:pt x="614" y="59"/>
                  </a:lnTo>
                  <a:lnTo>
                    <a:pt x="660" y="59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02138" y="987425"/>
              <a:ext cx="55563" cy="49212"/>
            </a:xfrm>
            <a:custGeom>
              <a:avLst/>
              <a:gdLst>
                <a:gd name="T0" fmla="*/ 0 w 106"/>
                <a:gd name="T1" fmla="*/ 0 h 92"/>
                <a:gd name="T2" fmla="*/ 14 w 106"/>
                <a:gd name="T3" fmla="*/ 0 h 92"/>
                <a:gd name="T4" fmla="*/ 53 w 106"/>
                <a:gd name="T5" fmla="*/ 83 h 92"/>
                <a:gd name="T6" fmla="*/ 92 w 106"/>
                <a:gd name="T7" fmla="*/ 0 h 92"/>
                <a:gd name="T8" fmla="*/ 106 w 106"/>
                <a:gd name="T9" fmla="*/ 0 h 92"/>
                <a:gd name="T10" fmla="*/ 106 w 106"/>
                <a:gd name="T11" fmla="*/ 92 h 92"/>
                <a:gd name="T12" fmla="*/ 98 w 106"/>
                <a:gd name="T13" fmla="*/ 92 h 92"/>
                <a:gd name="T14" fmla="*/ 98 w 106"/>
                <a:gd name="T15" fmla="*/ 8 h 92"/>
                <a:gd name="T16" fmla="*/ 59 w 106"/>
                <a:gd name="T17" fmla="*/ 92 h 92"/>
                <a:gd name="T18" fmla="*/ 47 w 106"/>
                <a:gd name="T19" fmla="*/ 92 h 92"/>
                <a:gd name="T20" fmla="*/ 8 w 106"/>
                <a:gd name="T21" fmla="*/ 8 h 92"/>
                <a:gd name="T22" fmla="*/ 8 w 106"/>
                <a:gd name="T23" fmla="*/ 92 h 92"/>
                <a:gd name="T24" fmla="*/ 0 w 106"/>
                <a:gd name="T25" fmla="*/ 92 h 92"/>
                <a:gd name="T26" fmla="*/ 0 w 106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92">
                  <a:moveTo>
                    <a:pt x="0" y="0"/>
                  </a:moveTo>
                  <a:lnTo>
                    <a:pt x="14" y="0"/>
                  </a:lnTo>
                  <a:lnTo>
                    <a:pt x="53" y="83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92"/>
                  </a:lnTo>
                  <a:lnTo>
                    <a:pt x="98" y="92"/>
                  </a:lnTo>
                  <a:lnTo>
                    <a:pt x="98" y="8"/>
                  </a:lnTo>
                  <a:lnTo>
                    <a:pt x="59" y="92"/>
                  </a:lnTo>
                  <a:lnTo>
                    <a:pt x="47" y="92"/>
                  </a:lnTo>
                  <a:lnTo>
                    <a:pt x="8" y="8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Rectangle 8"/>
            <p:cNvSpPr>
              <a:spLocks noChangeArrowheads="1"/>
            </p:cNvSpPr>
            <p:nvPr userDrawn="1"/>
          </p:nvSpPr>
          <p:spPr bwMode="auto">
            <a:xfrm>
              <a:off x="4476750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4500563" y="987425"/>
              <a:ext cx="44450" cy="49212"/>
            </a:xfrm>
            <a:custGeom>
              <a:avLst/>
              <a:gdLst>
                <a:gd name="T0" fmla="*/ 0 w 85"/>
                <a:gd name="T1" fmla="*/ 0 h 92"/>
                <a:gd name="T2" fmla="*/ 11 w 85"/>
                <a:gd name="T3" fmla="*/ 0 h 92"/>
                <a:gd name="T4" fmla="*/ 76 w 85"/>
                <a:gd name="T5" fmla="*/ 82 h 92"/>
                <a:gd name="T6" fmla="*/ 76 w 85"/>
                <a:gd name="T7" fmla="*/ 0 h 92"/>
                <a:gd name="T8" fmla="*/ 85 w 85"/>
                <a:gd name="T9" fmla="*/ 0 h 92"/>
                <a:gd name="T10" fmla="*/ 85 w 85"/>
                <a:gd name="T11" fmla="*/ 92 h 92"/>
                <a:gd name="T12" fmla="*/ 72 w 85"/>
                <a:gd name="T13" fmla="*/ 92 h 92"/>
                <a:gd name="T14" fmla="*/ 8 w 85"/>
                <a:gd name="T15" fmla="*/ 10 h 92"/>
                <a:gd name="T16" fmla="*/ 8 w 85"/>
                <a:gd name="T17" fmla="*/ 92 h 92"/>
                <a:gd name="T18" fmla="*/ 0 w 85"/>
                <a:gd name="T19" fmla="*/ 92 h 92"/>
                <a:gd name="T20" fmla="*/ 0 w 85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2">
                  <a:moveTo>
                    <a:pt x="0" y="0"/>
                  </a:moveTo>
                  <a:lnTo>
                    <a:pt x="11" y="0"/>
                  </a:lnTo>
                  <a:lnTo>
                    <a:pt x="76" y="82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92"/>
                  </a:lnTo>
                  <a:lnTo>
                    <a:pt x="72" y="92"/>
                  </a:lnTo>
                  <a:lnTo>
                    <a:pt x="8" y="10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4564063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4584700" y="985838"/>
              <a:ext cx="41275" cy="50800"/>
            </a:xfrm>
            <a:custGeom>
              <a:avLst/>
              <a:gdLst>
                <a:gd name="T0" fmla="*/ 10 w 77"/>
                <a:gd name="T1" fmla="*/ 65 h 96"/>
                <a:gd name="T2" fmla="*/ 11 w 77"/>
                <a:gd name="T3" fmla="*/ 75 h 96"/>
                <a:gd name="T4" fmla="*/ 17 w 77"/>
                <a:gd name="T5" fmla="*/ 82 h 96"/>
                <a:gd name="T6" fmla="*/ 27 w 77"/>
                <a:gd name="T7" fmla="*/ 86 h 96"/>
                <a:gd name="T8" fmla="*/ 38 w 77"/>
                <a:gd name="T9" fmla="*/ 88 h 96"/>
                <a:gd name="T10" fmla="*/ 50 w 77"/>
                <a:gd name="T11" fmla="*/ 86 h 96"/>
                <a:gd name="T12" fmla="*/ 60 w 77"/>
                <a:gd name="T13" fmla="*/ 83 h 96"/>
                <a:gd name="T14" fmla="*/ 66 w 77"/>
                <a:gd name="T15" fmla="*/ 76 h 96"/>
                <a:gd name="T16" fmla="*/ 67 w 77"/>
                <a:gd name="T17" fmla="*/ 69 h 96"/>
                <a:gd name="T18" fmla="*/ 66 w 77"/>
                <a:gd name="T19" fmla="*/ 63 h 96"/>
                <a:gd name="T20" fmla="*/ 62 w 77"/>
                <a:gd name="T21" fmla="*/ 59 h 96"/>
                <a:gd name="T22" fmla="*/ 44 w 77"/>
                <a:gd name="T23" fmla="*/ 53 h 96"/>
                <a:gd name="T24" fmla="*/ 20 w 77"/>
                <a:gd name="T25" fmla="*/ 49 h 96"/>
                <a:gd name="T26" fmla="*/ 11 w 77"/>
                <a:gd name="T27" fmla="*/ 45 h 96"/>
                <a:gd name="T28" fmla="*/ 5 w 77"/>
                <a:gd name="T29" fmla="*/ 39 h 96"/>
                <a:gd name="T30" fmla="*/ 2 w 77"/>
                <a:gd name="T31" fmla="*/ 32 h 96"/>
                <a:gd name="T32" fmla="*/ 4 w 77"/>
                <a:gd name="T33" fmla="*/ 21 h 96"/>
                <a:gd name="T34" fmla="*/ 8 w 77"/>
                <a:gd name="T35" fmla="*/ 11 h 96"/>
                <a:gd name="T36" fmla="*/ 17 w 77"/>
                <a:gd name="T37" fmla="*/ 4 h 96"/>
                <a:gd name="T38" fmla="*/ 30 w 77"/>
                <a:gd name="T39" fmla="*/ 1 h 96"/>
                <a:gd name="T40" fmla="*/ 46 w 77"/>
                <a:gd name="T41" fmla="*/ 1 h 96"/>
                <a:gd name="T42" fmla="*/ 59 w 77"/>
                <a:gd name="T43" fmla="*/ 4 h 96"/>
                <a:gd name="T44" fmla="*/ 69 w 77"/>
                <a:gd name="T45" fmla="*/ 11 h 96"/>
                <a:gd name="T46" fmla="*/ 73 w 77"/>
                <a:gd name="T47" fmla="*/ 23 h 96"/>
                <a:gd name="T48" fmla="*/ 64 w 77"/>
                <a:gd name="T49" fmla="*/ 29 h 96"/>
                <a:gd name="T50" fmla="*/ 63 w 77"/>
                <a:gd name="T51" fmla="*/ 20 h 96"/>
                <a:gd name="T52" fmla="*/ 57 w 77"/>
                <a:gd name="T53" fmla="*/ 14 h 96"/>
                <a:gd name="T54" fmla="*/ 49 w 77"/>
                <a:gd name="T55" fmla="*/ 10 h 96"/>
                <a:gd name="T56" fmla="*/ 38 w 77"/>
                <a:gd name="T57" fmla="*/ 9 h 96"/>
                <a:gd name="T58" fmla="*/ 27 w 77"/>
                <a:gd name="T59" fmla="*/ 10 h 96"/>
                <a:gd name="T60" fmla="*/ 20 w 77"/>
                <a:gd name="T61" fmla="*/ 14 h 96"/>
                <a:gd name="T62" fmla="*/ 14 w 77"/>
                <a:gd name="T63" fmla="*/ 19 h 96"/>
                <a:gd name="T64" fmla="*/ 13 w 77"/>
                <a:gd name="T65" fmla="*/ 26 h 96"/>
                <a:gd name="T66" fmla="*/ 14 w 77"/>
                <a:gd name="T67" fmla="*/ 33 h 96"/>
                <a:gd name="T68" fmla="*/ 18 w 77"/>
                <a:gd name="T69" fmla="*/ 37 h 96"/>
                <a:gd name="T70" fmla="*/ 36 w 77"/>
                <a:gd name="T71" fmla="*/ 42 h 96"/>
                <a:gd name="T72" fmla="*/ 59 w 77"/>
                <a:gd name="T73" fmla="*/ 46 h 96"/>
                <a:gd name="T74" fmla="*/ 67 w 77"/>
                <a:gd name="T75" fmla="*/ 50 h 96"/>
                <a:gd name="T76" fmla="*/ 73 w 77"/>
                <a:gd name="T77" fmla="*/ 56 h 96"/>
                <a:gd name="T78" fmla="*/ 76 w 77"/>
                <a:gd name="T79" fmla="*/ 65 h 96"/>
                <a:gd name="T80" fmla="*/ 76 w 77"/>
                <a:gd name="T81" fmla="*/ 75 h 96"/>
                <a:gd name="T82" fmla="*/ 72 w 77"/>
                <a:gd name="T83" fmla="*/ 85 h 96"/>
                <a:gd name="T84" fmla="*/ 62 w 77"/>
                <a:gd name="T85" fmla="*/ 93 h 96"/>
                <a:gd name="T86" fmla="*/ 49 w 77"/>
                <a:gd name="T87" fmla="*/ 96 h 96"/>
                <a:gd name="T88" fmla="*/ 31 w 77"/>
                <a:gd name="T89" fmla="*/ 96 h 96"/>
                <a:gd name="T90" fmla="*/ 17 w 77"/>
                <a:gd name="T91" fmla="*/ 92 h 96"/>
                <a:gd name="T92" fmla="*/ 7 w 77"/>
                <a:gd name="T93" fmla="*/ 83 h 96"/>
                <a:gd name="T94" fmla="*/ 1 w 77"/>
                <a:gd name="T95" fmla="*/ 73 h 96"/>
                <a:gd name="T96" fmla="*/ 0 w 77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60" y="83"/>
                  </a:lnTo>
                  <a:lnTo>
                    <a:pt x="63" y="81"/>
                  </a:lnTo>
                  <a:lnTo>
                    <a:pt x="66" y="76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6" y="63"/>
                  </a:lnTo>
                  <a:lnTo>
                    <a:pt x="64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4" y="9"/>
                  </a:lnTo>
                  <a:lnTo>
                    <a:pt x="69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5" y="29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3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8" y="37"/>
                  </a:lnTo>
                  <a:lnTo>
                    <a:pt x="25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2" y="53"/>
                  </a:lnTo>
                  <a:lnTo>
                    <a:pt x="73" y="56"/>
                  </a:lnTo>
                  <a:lnTo>
                    <a:pt x="76" y="60"/>
                  </a:lnTo>
                  <a:lnTo>
                    <a:pt x="76" y="65"/>
                  </a:lnTo>
                  <a:lnTo>
                    <a:pt x="77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9" y="96"/>
                  </a:lnTo>
                  <a:lnTo>
                    <a:pt x="40" y="96"/>
                  </a:lnTo>
                  <a:lnTo>
                    <a:pt x="31" y="96"/>
                  </a:lnTo>
                  <a:lnTo>
                    <a:pt x="23" y="95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7" y="83"/>
                  </a:lnTo>
                  <a:lnTo>
                    <a:pt x="2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4637088" y="987425"/>
              <a:ext cx="41275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4691063" y="987425"/>
              <a:ext cx="38100" cy="49212"/>
            </a:xfrm>
            <a:custGeom>
              <a:avLst/>
              <a:gdLst>
                <a:gd name="T0" fmla="*/ 0 w 71"/>
                <a:gd name="T1" fmla="*/ 0 h 92"/>
                <a:gd name="T2" fmla="*/ 71 w 71"/>
                <a:gd name="T3" fmla="*/ 0 h 92"/>
                <a:gd name="T4" fmla="*/ 71 w 71"/>
                <a:gd name="T5" fmla="*/ 8 h 92"/>
                <a:gd name="T6" fmla="*/ 9 w 71"/>
                <a:gd name="T7" fmla="*/ 8 h 92"/>
                <a:gd name="T8" fmla="*/ 9 w 71"/>
                <a:gd name="T9" fmla="*/ 40 h 92"/>
                <a:gd name="T10" fmla="*/ 67 w 71"/>
                <a:gd name="T11" fmla="*/ 40 h 92"/>
                <a:gd name="T12" fmla="*/ 67 w 71"/>
                <a:gd name="T13" fmla="*/ 49 h 92"/>
                <a:gd name="T14" fmla="*/ 9 w 71"/>
                <a:gd name="T15" fmla="*/ 49 h 92"/>
                <a:gd name="T16" fmla="*/ 9 w 71"/>
                <a:gd name="T17" fmla="*/ 83 h 92"/>
                <a:gd name="T18" fmla="*/ 71 w 71"/>
                <a:gd name="T19" fmla="*/ 83 h 92"/>
                <a:gd name="T20" fmla="*/ 71 w 71"/>
                <a:gd name="T21" fmla="*/ 92 h 92"/>
                <a:gd name="T22" fmla="*/ 0 w 71"/>
                <a:gd name="T23" fmla="*/ 92 h 92"/>
                <a:gd name="T24" fmla="*/ 0 w 7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92">
                  <a:moveTo>
                    <a:pt x="0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9" y="8"/>
                  </a:lnTo>
                  <a:lnTo>
                    <a:pt x="9" y="40"/>
                  </a:lnTo>
                  <a:lnTo>
                    <a:pt x="67" y="40"/>
                  </a:lnTo>
                  <a:lnTo>
                    <a:pt x="67" y="49"/>
                  </a:lnTo>
                  <a:lnTo>
                    <a:pt x="9" y="49"/>
                  </a:lnTo>
                  <a:lnTo>
                    <a:pt x="9" y="83"/>
                  </a:lnTo>
                  <a:lnTo>
                    <a:pt x="71" y="83"/>
                  </a:lnTo>
                  <a:lnTo>
                    <a:pt x="71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 noEditPoints="1"/>
            </p:cNvSpPr>
            <p:nvPr userDrawn="1"/>
          </p:nvSpPr>
          <p:spPr bwMode="auto">
            <a:xfrm>
              <a:off x="4745038" y="987425"/>
              <a:ext cx="42863" cy="49212"/>
            </a:xfrm>
            <a:custGeom>
              <a:avLst/>
              <a:gdLst>
                <a:gd name="T0" fmla="*/ 10 w 81"/>
                <a:gd name="T1" fmla="*/ 8 h 92"/>
                <a:gd name="T2" fmla="*/ 10 w 81"/>
                <a:gd name="T3" fmla="*/ 43 h 92"/>
                <a:gd name="T4" fmla="*/ 43 w 81"/>
                <a:gd name="T5" fmla="*/ 43 h 92"/>
                <a:gd name="T6" fmla="*/ 55 w 81"/>
                <a:gd name="T7" fmla="*/ 43 h 92"/>
                <a:gd name="T8" fmla="*/ 62 w 81"/>
                <a:gd name="T9" fmla="*/ 40 h 92"/>
                <a:gd name="T10" fmla="*/ 65 w 81"/>
                <a:gd name="T11" fmla="*/ 37 h 92"/>
                <a:gd name="T12" fmla="*/ 66 w 81"/>
                <a:gd name="T13" fmla="*/ 34 h 92"/>
                <a:gd name="T14" fmla="*/ 68 w 81"/>
                <a:gd name="T15" fmla="*/ 30 h 92"/>
                <a:gd name="T16" fmla="*/ 68 w 81"/>
                <a:gd name="T17" fmla="*/ 26 h 92"/>
                <a:gd name="T18" fmla="*/ 68 w 81"/>
                <a:gd name="T19" fmla="*/ 21 h 92"/>
                <a:gd name="T20" fmla="*/ 66 w 81"/>
                <a:gd name="T21" fmla="*/ 17 h 92"/>
                <a:gd name="T22" fmla="*/ 65 w 81"/>
                <a:gd name="T23" fmla="*/ 14 h 92"/>
                <a:gd name="T24" fmla="*/ 62 w 81"/>
                <a:gd name="T25" fmla="*/ 13 h 92"/>
                <a:gd name="T26" fmla="*/ 55 w 81"/>
                <a:gd name="T27" fmla="*/ 10 h 92"/>
                <a:gd name="T28" fmla="*/ 43 w 81"/>
                <a:gd name="T29" fmla="*/ 8 h 92"/>
                <a:gd name="T30" fmla="*/ 10 w 81"/>
                <a:gd name="T31" fmla="*/ 8 h 92"/>
                <a:gd name="T32" fmla="*/ 0 w 81"/>
                <a:gd name="T33" fmla="*/ 0 h 92"/>
                <a:gd name="T34" fmla="*/ 45 w 81"/>
                <a:gd name="T35" fmla="*/ 0 h 92"/>
                <a:gd name="T36" fmla="*/ 52 w 81"/>
                <a:gd name="T37" fmla="*/ 0 h 92"/>
                <a:gd name="T38" fmla="*/ 59 w 81"/>
                <a:gd name="T39" fmla="*/ 1 h 92"/>
                <a:gd name="T40" fmla="*/ 65 w 81"/>
                <a:gd name="T41" fmla="*/ 3 h 92"/>
                <a:gd name="T42" fmla="*/ 69 w 81"/>
                <a:gd name="T43" fmla="*/ 6 h 92"/>
                <a:gd name="T44" fmla="*/ 73 w 81"/>
                <a:gd name="T45" fmla="*/ 10 h 92"/>
                <a:gd name="T46" fmla="*/ 75 w 81"/>
                <a:gd name="T47" fmla="*/ 14 h 92"/>
                <a:gd name="T48" fmla="*/ 78 w 81"/>
                <a:gd name="T49" fmla="*/ 18 h 92"/>
                <a:gd name="T50" fmla="*/ 78 w 81"/>
                <a:gd name="T51" fmla="*/ 24 h 92"/>
                <a:gd name="T52" fmla="*/ 76 w 81"/>
                <a:gd name="T53" fmla="*/ 33 h 92"/>
                <a:gd name="T54" fmla="*/ 73 w 81"/>
                <a:gd name="T55" fmla="*/ 39 h 92"/>
                <a:gd name="T56" fmla="*/ 69 w 81"/>
                <a:gd name="T57" fmla="*/ 44 h 92"/>
                <a:gd name="T58" fmla="*/ 62 w 81"/>
                <a:gd name="T59" fmla="*/ 47 h 92"/>
                <a:gd name="T60" fmla="*/ 68 w 81"/>
                <a:gd name="T61" fmla="*/ 49 h 92"/>
                <a:gd name="T62" fmla="*/ 72 w 81"/>
                <a:gd name="T63" fmla="*/ 53 h 92"/>
                <a:gd name="T64" fmla="*/ 75 w 81"/>
                <a:gd name="T65" fmla="*/ 57 h 92"/>
                <a:gd name="T66" fmla="*/ 76 w 81"/>
                <a:gd name="T67" fmla="*/ 65 h 92"/>
                <a:gd name="T68" fmla="*/ 78 w 81"/>
                <a:gd name="T69" fmla="*/ 80 h 92"/>
                <a:gd name="T70" fmla="*/ 81 w 81"/>
                <a:gd name="T71" fmla="*/ 92 h 92"/>
                <a:gd name="T72" fmla="*/ 69 w 81"/>
                <a:gd name="T73" fmla="*/ 92 h 92"/>
                <a:gd name="T74" fmla="*/ 68 w 81"/>
                <a:gd name="T75" fmla="*/ 79 h 92"/>
                <a:gd name="T76" fmla="*/ 66 w 81"/>
                <a:gd name="T77" fmla="*/ 65 h 92"/>
                <a:gd name="T78" fmla="*/ 65 w 81"/>
                <a:gd name="T79" fmla="*/ 59 h 92"/>
                <a:gd name="T80" fmla="*/ 62 w 81"/>
                <a:gd name="T81" fmla="*/ 54 h 92"/>
                <a:gd name="T82" fmla="*/ 56 w 81"/>
                <a:gd name="T83" fmla="*/ 53 h 92"/>
                <a:gd name="T84" fmla="*/ 49 w 81"/>
                <a:gd name="T85" fmla="*/ 52 h 92"/>
                <a:gd name="T86" fmla="*/ 10 w 81"/>
                <a:gd name="T87" fmla="*/ 52 h 92"/>
                <a:gd name="T88" fmla="*/ 10 w 81"/>
                <a:gd name="T89" fmla="*/ 92 h 92"/>
                <a:gd name="T90" fmla="*/ 0 w 81"/>
                <a:gd name="T91" fmla="*/ 92 h 92"/>
                <a:gd name="T92" fmla="*/ 0 w 81"/>
                <a:gd name="T9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92">
                  <a:moveTo>
                    <a:pt x="10" y="8"/>
                  </a:moveTo>
                  <a:lnTo>
                    <a:pt x="10" y="43"/>
                  </a:lnTo>
                  <a:lnTo>
                    <a:pt x="43" y="43"/>
                  </a:lnTo>
                  <a:lnTo>
                    <a:pt x="55" y="43"/>
                  </a:lnTo>
                  <a:lnTo>
                    <a:pt x="62" y="40"/>
                  </a:lnTo>
                  <a:lnTo>
                    <a:pt x="65" y="37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8" y="21"/>
                  </a:lnTo>
                  <a:lnTo>
                    <a:pt x="66" y="17"/>
                  </a:lnTo>
                  <a:lnTo>
                    <a:pt x="65" y="14"/>
                  </a:lnTo>
                  <a:lnTo>
                    <a:pt x="62" y="13"/>
                  </a:lnTo>
                  <a:lnTo>
                    <a:pt x="55" y="10"/>
                  </a:lnTo>
                  <a:lnTo>
                    <a:pt x="43" y="8"/>
                  </a:lnTo>
                  <a:lnTo>
                    <a:pt x="10" y="8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5" y="3"/>
                  </a:lnTo>
                  <a:lnTo>
                    <a:pt x="69" y="6"/>
                  </a:lnTo>
                  <a:lnTo>
                    <a:pt x="73" y="10"/>
                  </a:lnTo>
                  <a:lnTo>
                    <a:pt x="75" y="14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6" y="33"/>
                  </a:lnTo>
                  <a:lnTo>
                    <a:pt x="73" y="39"/>
                  </a:lnTo>
                  <a:lnTo>
                    <a:pt x="69" y="44"/>
                  </a:lnTo>
                  <a:lnTo>
                    <a:pt x="62" y="47"/>
                  </a:lnTo>
                  <a:lnTo>
                    <a:pt x="68" y="49"/>
                  </a:lnTo>
                  <a:lnTo>
                    <a:pt x="72" y="53"/>
                  </a:lnTo>
                  <a:lnTo>
                    <a:pt x="75" y="57"/>
                  </a:lnTo>
                  <a:lnTo>
                    <a:pt x="76" y="65"/>
                  </a:lnTo>
                  <a:lnTo>
                    <a:pt x="78" y="80"/>
                  </a:lnTo>
                  <a:lnTo>
                    <a:pt x="81" y="92"/>
                  </a:lnTo>
                  <a:lnTo>
                    <a:pt x="69" y="92"/>
                  </a:lnTo>
                  <a:lnTo>
                    <a:pt x="68" y="79"/>
                  </a:lnTo>
                  <a:lnTo>
                    <a:pt x="66" y="65"/>
                  </a:lnTo>
                  <a:lnTo>
                    <a:pt x="65" y="59"/>
                  </a:lnTo>
                  <a:lnTo>
                    <a:pt x="62" y="54"/>
                  </a:lnTo>
                  <a:lnTo>
                    <a:pt x="56" y="53"/>
                  </a:lnTo>
                  <a:lnTo>
                    <a:pt x="49" y="52"/>
                  </a:lnTo>
                  <a:lnTo>
                    <a:pt x="10" y="52"/>
                  </a:lnTo>
                  <a:lnTo>
                    <a:pt x="10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4800600" y="985838"/>
              <a:ext cx="41275" cy="50800"/>
            </a:xfrm>
            <a:custGeom>
              <a:avLst/>
              <a:gdLst>
                <a:gd name="T0" fmla="*/ 8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5 w 76"/>
                <a:gd name="T7" fmla="*/ 86 h 96"/>
                <a:gd name="T8" fmla="*/ 37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4 w 76"/>
                <a:gd name="T15" fmla="*/ 76 h 96"/>
                <a:gd name="T16" fmla="*/ 66 w 76"/>
                <a:gd name="T17" fmla="*/ 69 h 96"/>
                <a:gd name="T18" fmla="*/ 64 w 76"/>
                <a:gd name="T19" fmla="*/ 63 h 96"/>
                <a:gd name="T20" fmla="*/ 60 w 76"/>
                <a:gd name="T21" fmla="*/ 59 h 96"/>
                <a:gd name="T22" fmla="*/ 43 w 76"/>
                <a:gd name="T23" fmla="*/ 53 h 96"/>
                <a:gd name="T24" fmla="*/ 18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2 w 76"/>
                <a:gd name="T31" fmla="*/ 32 h 96"/>
                <a:gd name="T32" fmla="*/ 2 w 76"/>
                <a:gd name="T33" fmla="*/ 21 h 96"/>
                <a:gd name="T34" fmla="*/ 7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4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2 w 76"/>
                <a:gd name="T47" fmla="*/ 23 h 96"/>
                <a:gd name="T48" fmla="*/ 64 w 76"/>
                <a:gd name="T49" fmla="*/ 29 h 96"/>
                <a:gd name="T50" fmla="*/ 62 w 76"/>
                <a:gd name="T51" fmla="*/ 20 h 96"/>
                <a:gd name="T52" fmla="*/ 56 w 76"/>
                <a:gd name="T53" fmla="*/ 14 h 96"/>
                <a:gd name="T54" fmla="*/ 49 w 76"/>
                <a:gd name="T55" fmla="*/ 10 h 96"/>
                <a:gd name="T56" fmla="*/ 37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3 w 76"/>
                <a:gd name="T63" fmla="*/ 19 h 96"/>
                <a:gd name="T64" fmla="*/ 11 w 76"/>
                <a:gd name="T65" fmla="*/ 26 h 96"/>
                <a:gd name="T66" fmla="*/ 13 w 76"/>
                <a:gd name="T67" fmla="*/ 33 h 96"/>
                <a:gd name="T68" fmla="*/ 17 w 76"/>
                <a:gd name="T69" fmla="*/ 37 h 96"/>
                <a:gd name="T70" fmla="*/ 34 w 76"/>
                <a:gd name="T71" fmla="*/ 42 h 96"/>
                <a:gd name="T72" fmla="*/ 57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0 w 76"/>
                <a:gd name="T83" fmla="*/ 85 h 96"/>
                <a:gd name="T84" fmla="*/ 60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5 w 76"/>
                <a:gd name="T91" fmla="*/ 92 h 96"/>
                <a:gd name="T92" fmla="*/ 5 w 76"/>
                <a:gd name="T93" fmla="*/ 83 h 96"/>
                <a:gd name="T94" fmla="*/ 0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8" y="65"/>
                  </a:moveTo>
                  <a:lnTo>
                    <a:pt x="8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5" y="86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4" y="85"/>
                  </a:lnTo>
                  <a:lnTo>
                    <a:pt x="59" y="83"/>
                  </a:lnTo>
                  <a:lnTo>
                    <a:pt x="62" y="81"/>
                  </a:lnTo>
                  <a:lnTo>
                    <a:pt x="64" y="76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66" y="66"/>
                  </a:lnTo>
                  <a:lnTo>
                    <a:pt x="64" y="63"/>
                  </a:lnTo>
                  <a:lnTo>
                    <a:pt x="63" y="60"/>
                  </a:lnTo>
                  <a:lnTo>
                    <a:pt x="60" y="59"/>
                  </a:lnTo>
                  <a:lnTo>
                    <a:pt x="53" y="56"/>
                  </a:lnTo>
                  <a:lnTo>
                    <a:pt x="43" y="53"/>
                  </a:lnTo>
                  <a:lnTo>
                    <a:pt x="24" y="50"/>
                  </a:lnTo>
                  <a:lnTo>
                    <a:pt x="18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1" y="3"/>
                  </a:lnTo>
                  <a:lnTo>
                    <a:pt x="59" y="4"/>
                  </a:lnTo>
                  <a:lnTo>
                    <a:pt x="63" y="9"/>
                  </a:lnTo>
                  <a:lnTo>
                    <a:pt x="67" y="11"/>
                  </a:lnTo>
                  <a:lnTo>
                    <a:pt x="70" y="17"/>
                  </a:lnTo>
                  <a:lnTo>
                    <a:pt x="72" y="23"/>
                  </a:lnTo>
                  <a:lnTo>
                    <a:pt x="73" y="29"/>
                  </a:lnTo>
                  <a:lnTo>
                    <a:pt x="64" y="29"/>
                  </a:lnTo>
                  <a:lnTo>
                    <a:pt x="63" y="24"/>
                  </a:lnTo>
                  <a:lnTo>
                    <a:pt x="62" y="20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3" y="9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3" y="19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7" y="37"/>
                  </a:lnTo>
                  <a:lnTo>
                    <a:pt x="24" y="40"/>
                  </a:lnTo>
                  <a:lnTo>
                    <a:pt x="34" y="42"/>
                  </a:lnTo>
                  <a:lnTo>
                    <a:pt x="51" y="45"/>
                  </a:lnTo>
                  <a:lnTo>
                    <a:pt x="57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3" y="81"/>
                  </a:lnTo>
                  <a:lnTo>
                    <a:pt x="70" y="85"/>
                  </a:lnTo>
                  <a:lnTo>
                    <a:pt x="66" y="89"/>
                  </a:lnTo>
                  <a:lnTo>
                    <a:pt x="60" y="93"/>
                  </a:lnTo>
                  <a:lnTo>
                    <a:pt x="54" y="95"/>
                  </a:lnTo>
                  <a:lnTo>
                    <a:pt x="47" y="96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5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6"/>
            <p:cNvSpPr>
              <a:spLocks/>
            </p:cNvSpPr>
            <p:nvPr userDrawn="1"/>
          </p:nvSpPr>
          <p:spPr bwMode="auto">
            <a:xfrm>
              <a:off x="4851400" y="987425"/>
              <a:ext cx="42863" cy="49212"/>
            </a:xfrm>
            <a:custGeom>
              <a:avLst/>
              <a:gdLst>
                <a:gd name="T0" fmla="*/ 36 w 81"/>
                <a:gd name="T1" fmla="*/ 8 h 92"/>
                <a:gd name="T2" fmla="*/ 0 w 81"/>
                <a:gd name="T3" fmla="*/ 8 h 92"/>
                <a:gd name="T4" fmla="*/ 0 w 81"/>
                <a:gd name="T5" fmla="*/ 0 h 92"/>
                <a:gd name="T6" fmla="*/ 81 w 81"/>
                <a:gd name="T7" fmla="*/ 0 h 92"/>
                <a:gd name="T8" fmla="*/ 81 w 81"/>
                <a:gd name="T9" fmla="*/ 8 h 92"/>
                <a:gd name="T10" fmla="*/ 45 w 81"/>
                <a:gd name="T11" fmla="*/ 8 h 92"/>
                <a:gd name="T12" fmla="*/ 45 w 81"/>
                <a:gd name="T13" fmla="*/ 92 h 92"/>
                <a:gd name="T14" fmla="*/ 36 w 81"/>
                <a:gd name="T15" fmla="*/ 92 h 92"/>
                <a:gd name="T16" fmla="*/ 36 w 81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2">
                  <a:moveTo>
                    <a:pt x="36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8"/>
                  </a:lnTo>
                  <a:lnTo>
                    <a:pt x="45" y="8"/>
                  </a:lnTo>
                  <a:lnTo>
                    <a:pt x="45" y="92"/>
                  </a:lnTo>
                  <a:lnTo>
                    <a:pt x="36" y="92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7"/>
            <p:cNvSpPr>
              <a:spLocks/>
            </p:cNvSpPr>
            <p:nvPr userDrawn="1"/>
          </p:nvSpPr>
          <p:spPr bwMode="auto">
            <a:xfrm>
              <a:off x="4902200" y="987425"/>
              <a:ext cx="49213" cy="49212"/>
            </a:xfrm>
            <a:custGeom>
              <a:avLst/>
              <a:gdLst>
                <a:gd name="T0" fmla="*/ 0 w 94"/>
                <a:gd name="T1" fmla="*/ 0 h 92"/>
                <a:gd name="T2" fmla="*/ 10 w 94"/>
                <a:gd name="T3" fmla="*/ 0 h 92"/>
                <a:gd name="T4" fmla="*/ 47 w 94"/>
                <a:gd name="T5" fmla="*/ 83 h 92"/>
                <a:gd name="T6" fmla="*/ 83 w 94"/>
                <a:gd name="T7" fmla="*/ 0 h 92"/>
                <a:gd name="T8" fmla="*/ 94 w 94"/>
                <a:gd name="T9" fmla="*/ 0 h 92"/>
                <a:gd name="T10" fmla="*/ 53 w 94"/>
                <a:gd name="T11" fmla="*/ 92 h 92"/>
                <a:gd name="T12" fmla="*/ 42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0" y="0"/>
                  </a:lnTo>
                  <a:lnTo>
                    <a:pt x="47" y="83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53" y="92"/>
                  </a:lnTo>
                  <a:lnTo>
                    <a:pt x="42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8"/>
            <p:cNvSpPr>
              <a:spLocks noEditPoints="1"/>
            </p:cNvSpPr>
            <p:nvPr userDrawn="1"/>
          </p:nvSpPr>
          <p:spPr bwMode="auto">
            <a:xfrm>
              <a:off x="4960938" y="985838"/>
              <a:ext cx="50800" cy="50800"/>
            </a:xfrm>
            <a:custGeom>
              <a:avLst/>
              <a:gdLst>
                <a:gd name="T0" fmla="*/ 88 w 98"/>
                <a:gd name="T1" fmla="*/ 40 h 96"/>
                <a:gd name="T2" fmla="*/ 82 w 98"/>
                <a:gd name="T3" fmla="*/ 26 h 96"/>
                <a:gd name="T4" fmla="*/ 72 w 98"/>
                <a:gd name="T5" fmla="*/ 16 h 96"/>
                <a:gd name="T6" fmla="*/ 58 w 98"/>
                <a:gd name="T7" fmla="*/ 10 h 96"/>
                <a:gd name="T8" fmla="*/ 40 w 98"/>
                <a:gd name="T9" fmla="*/ 10 h 96"/>
                <a:gd name="T10" fmla="*/ 26 w 98"/>
                <a:gd name="T11" fmla="*/ 16 h 96"/>
                <a:gd name="T12" fmla="*/ 16 w 98"/>
                <a:gd name="T13" fmla="*/ 26 h 96"/>
                <a:gd name="T14" fmla="*/ 10 w 98"/>
                <a:gd name="T15" fmla="*/ 40 h 96"/>
                <a:gd name="T16" fmla="*/ 10 w 98"/>
                <a:gd name="T17" fmla="*/ 57 h 96"/>
                <a:gd name="T18" fmla="*/ 16 w 98"/>
                <a:gd name="T19" fmla="*/ 72 h 96"/>
                <a:gd name="T20" fmla="*/ 26 w 98"/>
                <a:gd name="T21" fmla="*/ 82 h 96"/>
                <a:gd name="T22" fmla="*/ 40 w 98"/>
                <a:gd name="T23" fmla="*/ 88 h 96"/>
                <a:gd name="T24" fmla="*/ 58 w 98"/>
                <a:gd name="T25" fmla="*/ 88 h 96"/>
                <a:gd name="T26" fmla="*/ 72 w 98"/>
                <a:gd name="T27" fmla="*/ 82 h 96"/>
                <a:gd name="T28" fmla="*/ 82 w 98"/>
                <a:gd name="T29" fmla="*/ 72 h 96"/>
                <a:gd name="T30" fmla="*/ 88 w 98"/>
                <a:gd name="T31" fmla="*/ 57 h 96"/>
                <a:gd name="T32" fmla="*/ 49 w 98"/>
                <a:gd name="T33" fmla="*/ 96 h 96"/>
                <a:gd name="T34" fmla="*/ 29 w 98"/>
                <a:gd name="T35" fmla="*/ 93 h 96"/>
                <a:gd name="T36" fmla="*/ 13 w 98"/>
                <a:gd name="T37" fmla="*/ 83 h 96"/>
                <a:gd name="T38" fmla="*/ 4 w 98"/>
                <a:gd name="T39" fmla="*/ 69 h 96"/>
                <a:gd name="T40" fmla="*/ 0 w 98"/>
                <a:gd name="T41" fmla="*/ 49 h 96"/>
                <a:gd name="T42" fmla="*/ 4 w 98"/>
                <a:gd name="T43" fmla="*/ 29 h 96"/>
                <a:gd name="T44" fmla="*/ 13 w 98"/>
                <a:gd name="T45" fmla="*/ 13 h 96"/>
                <a:gd name="T46" fmla="*/ 29 w 98"/>
                <a:gd name="T47" fmla="*/ 4 h 96"/>
                <a:gd name="T48" fmla="*/ 49 w 98"/>
                <a:gd name="T49" fmla="*/ 0 h 96"/>
                <a:gd name="T50" fmla="*/ 69 w 98"/>
                <a:gd name="T51" fmla="*/ 4 h 96"/>
                <a:gd name="T52" fmla="*/ 85 w 98"/>
                <a:gd name="T53" fmla="*/ 13 h 96"/>
                <a:gd name="T54" fmla="*/ 94 w 98"/>
                <a:gd name="T55" fmla="*/ 29 h 96"/>
                <a:gd name="T56" fmla="*/ 98 w 98"/>
                <a:gd name="T57" fmla="*/ 49 h 96"/>
                <a:gd name="T58" fmla="*/ 94 w 98"/>
                <a:gd name="T59" fmla="*/ 69 h 96"/>
                <a:gd name="T60" fmla="*/ 85 w 98"/>
                <a:gd name="T61" fmla="*/ 83 h 96"/>
                <a:gd name="T62" fmla="*/ 69 w 98"/>
                <a:gd name="T63" fmla="*/ 93 h 96"/>
                <a:gd name="T64" fmla="*/ 49 w 98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96">
                  <a:moveTo>
                    <a:pt x="88" y="49"/>
                  </a:moveTo>
                  <a:lnTo>
                    <a:pt x="88" y="40"/>
                  </a:lnTo>
                  <a:lnTo>
                    <a:pt x="85" y="32"/>
                  </a:lnTo>
                  <a:lnTo>
                    <a:pt x="82" y="26"/>
                  </a:lnTo>
                  <a:lnTo>
                    <a:pt x="78" y="20"/>
                  </a:lnTo>
                  <a:lnTo>
                    <a:pt x="72" y="16"/>
                  </a:lnTo>
                  <a:lnTo>
                    <a:pt x="65" y="11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0" y="10"/>
                  </a:lnTo>
                  <a:lnTo>
                    <a:pt x="33" y="11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3" y="32"/>
                  </a:lnTo>
                  <a:lnTo>
                    <a:pt x="10" y="40"/>
                  </a:lnTo>
                  <a:lnTo>
                    <a:pt x="10" y="49"/>
                  </a:lnTo>
                  <a:lnTo>
                    <a:pt x="10" y="57"/>
                  </a:lnTo>
                  <a:lnTo>
                    <a:pt x="13" y="65"/>
                  </a:lnTo>
                  <a:lnTo>
                    <a:pt x="16" y="72"/>
                  </a:lnTo>
                  <a:lnTo>
                    <a:pt x="20" y="78"/>
                  </a:lnTo>
                  <a:lnTo>
                    <a:pt x="26" y="82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9" y="88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2" y="72"/>
                  </a:lnTo>
                  <a:lnTo>
                    <a:pt x="85" y="65"/>
                  </a:lnTo>
                  <a:lnTo>
                    <a:pt x="88" y="57"/>
                  </a:lnTo>
                  <a:lnTo>
                    <a:pt x="88" y="49"/>
                  </a:lnTo>
                  <a:close/>
                  <a:moveTo>
                    <a:pt x="49" y="96"/>
                  </a:moveTo>
                  <a:lnTo>
                    <a:pt x="39" y="96"/>
                  </a:lnTo>
                  <a:lnTo>
                    <a:pt x="29" y="93"/>
                  </a:lnTo>
                  <a:lnTo>
                    <a:pt x="20" y="89"/>
                  </a:lnTo>
                  <a:lnTo>
                    <a:pt x="13" y="83"/>
                  </a:lnTo>
                  <a:lnTo>
                    <a:pt x="9" y="78"/>
                  </a:lnTo>
                  <a:lnTo>
                    <a:pt x="4" y="69"/>
                  </a:lnTo>
                  <a:lnTo>
                    <a:pt x="1" y="5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9"/>
                  </a:lnTo>
                  <a:lnTo>
                    <a:pt x="29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9" y="1"/>
                  </a:lnTo>
                  <a:lnTo>
                    <a:pt x="69" y="4"/>
                  </a:lnTo>
                  <a:lnTo>
                    <a:pt x="78" y="9"/>
                  </a:lnTo>
                  <a:lnTo>
                    <a:pt x="85" y="13"/>
                  </a:lnTo>
                  <a:lnTo>
                    <a:pt x="89" y="20"/>
                  </a:lnTo>
                  <a:lnTo>
                    <a:pt x="94" y="29"/>
                  </a:lnTo>
                  <a:lnTo>
                    <a:pt x="96" y="39"/>
                  </a:lnTo>
                  <a:lnTo>
                    <a:pt x="98" y="49"/>
                  </a:lnTo>
                  <a:lnTo>
                    <a:pt x="96" y="59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5" y="83"/>
                  </a:lnTo>
                  <a:lnTo>
                    <a:pt x="78" y="89"/>
                  </a:lnTo>
                  <a:lnTo>
                    <a:pt x="69" y="93"/>
                  </a:lnTo>
                  <a:lnTo>
                    <a:pt x="59" y="96"/>
                  </a:lnTo>
                  <a:lnTo>
                    <a:pt x="49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9"/>
            <p:cNvSpPr>
              <a:spLocks noEditPoints="1"/>
            </p:cNvSpPr>
            <p:nvPr userDrawn="1"/>
          </p:nvSpPr>
          <p:spPr bwMode="auto">
            <a:xfrm>
              <a:off x="5054600" y="973138"/>
              <a:ext cx="41275" cy="63500"/>
            </a:xfrm>
            <a:custGeom>
              <a:avLst/>
              <a:gdLst>
                <a:gd name="T0" fmla="*/ 61 w 78"/>
                <a:gd name="T1" fmla="*/ 0 h 121"/>
                <a:gd name="T2" fmla="*/ 33 w 78"/>
                <a:gd name="T3" fmla="*/ 19 h 121"/>
                <a:gd name="T4" fmla="*/ 25 w 78"/>
                <a:gd name="T5" fmla="*/ 0 h 121"/>
                <a:gd name="T6" fmla="*/ 52 w 78"/>
                <a:gd name="T7" fmla="*/ 0 h 121"/>
                <a:gd name="T8" fmla="*/ 10 w 78"/>
                <a:gd name="T9" fmla="*/ 90 h 121"/>
                <a:gd name="T10" fmla="*/ 12 w 78"/>
                <a:gd name="T11" fmla="*/ 100 h 121"/>
                <a:gd name="T12" fmla="*/ 17 w 78"/>
                <a:gd name="T13" fmla="*/ 107 h 121"/>
                <a:gd name="T14" fmla="*/ 28 w 78"/>
                <a:gd name="T15" fmla="*/ 111 h 121"/>
                <a:gd name="T16" fmla="*/ 39 w 78"/>
                <a:gd name="T17" fmla="*/ 113 h 121"/>
                <a:gd name="T18" fmla="*/ 51 w 78"/>
                <a:gd name="T19" fmla="*/ 111 h 121"/>
                <a:gd name="T20" fmla="*/ 61 w 78"/>
                <a:gd name="T21" fmla="*/ 108 h 121"/>
                <a:gd name="T22" fmla="*/ 65 w 78"/>
                <a:gd name="T23" fmla="*/ 101 h 121"/>
                <a:gd name="T24" fmla="*/ 68 w 78"/>
                <a:gd name="T25" fmla="*/ 94 h 121"/>
                <a:gd name="T26" fmla="*/ 66 w 78"/>
                <a:gd name="T27" fmla="*/ 88 h 121"/>
                <a:gd name="T28" fmla="*/ 62 w 78"/>
                <a:gd name="T29" fmla="*/ 84 h 121"/>
                <a:gd name="T30" fmla="*/ 45 w 78"/>
                <a:gd name="T31" fmla="*/ 78 h 121"/>
                <a:gd name="T32" fmla="*/ 20 w 78"/>
                <a:gd name="T33" fmla="*/ 74 h 121"/>
                <a:gd name="T34" fmla="*/ 12 w 78"/>
                <a:gd name="T35" fmla="*/ 70 h 121"/>
                <a:gd name="T36" fmla="*/ 6 w 78"/>
                <a:gd name="T37" fmla="*/ 64 h 121"/>
                <a:gd name="T38" fmla="*/ 3 w 78"/>
                <a:gd name="T39" fmla="*/ 57 h 121"/>
                <a:gd name="T40" fmla="*/ 5 w 78"/>
                <a:gd name="T41" fmla="*/ 46 h 121"/>
                <a:gd name="T42" fmla="*/ 9 w 78"/>
                <a:gd name="T43" fmla="*/ 36 h 121"/>
                <a:gd name="T44" fmla="*/ 17 w 78"/>
                <a:gd name="T45" fmla="*/ 29 h 121"/>
                <a:gd name="T46" fmla="*/ 30 w 78"/>
                <a:gd name="T47" fmla="*/ 26 h 121"/>
                <a:gd name="T48" fmla="*/ 46 w 78"/>
                <a:gd name="T49" fmla="*/ 26 h 121"/>
                <a:gd name="T50" fmla="*/ 59 w 78"/>
                <a:gd name="T51" fmla="*/ 29 h 121"/>
                <a:gd name="T52" fmla="*/ 69 w 78"/>
                <a:gd name="T53" fmla="*/ 36 h 121"/>
                <a:gd name="T54" fmla="*/ 74 w 78"/>
                <a:gd name="T55" fmla="*/ 48 h 121"/>
                <a:gd name="T56" fmla="*/ 65 w 78"/>
                <a:gd name="T57" fmla="*/ 54 h 121"/>
                <a:gd name="T58" fmla="*/ 64 w 78"/>
                <a:gd name="T59" fmla="*/ 45 h 121"/>
                <a:gd name="T60" fmla="*/ 58 w 78"/>
                <a:gd name="T61" fmla="*/ 39 h 121"/>
                <a:gd name="T62" fmla="*/ 49 w 78"/>
                <a:gd name="T63" fmla="*/ 35 h 121"/>
                <a:gd name="T64" fmla="*/ 39 w 78"/>
                <a:gd name="T65" fmla="*/ 34 h 121"/>
                <a:gd name="T66" fmla="*/ 28 w 78"/>
                <a:gd name="T67" fmla="*/ 35 h 121"/>
                <a:gd name="T68" fmla="*/ 19 w 78"/>
                <a:gd name="T69" fmla="*/ 39 h 121"/>
                <a:gd name="T70" fmla="*/ 15 w 78"/>
                <a:gd name="T71" fmla="*/ 44 h 121"/>
                <a:gd name="T72" fmla="*/ 13 w 78"/>
                <a:gd name="T73" fmla="*/ 51 h 121"/>
                <a:gd name="T74" fmla="*/ 15 w 78"/>
                <a:gd name="T75" fmla="*/ 58 h 121"/>
                <a:gd name="T76" fmla="*/ 19 w 78"/>
                <a:gd name="T77" fmla="*/ 62 h 121"/>
                <a:gd name="T78" fmla="*/ 36 w 78"/>
                <a:gd name="T79" fmla="*/ 67 h 121"/>
                <a:gd name="T80" fmla="*/ 59 w 78"/>
                <a:gd name="T81" fmla="*/ 71 h 121"/>
                <a:gd name="T82" fmla="*/ 68 w 78"/>
                <a:gd name="T83" fmla="*/ 75 h 121"/>
                <a:gd name="T84" fmla="*/ 74 w 78"/>
                <a:gd name="T85" fmla="*/ 81 h 121"/>
                <a:gd name="T86" fmla="*/ 77 w 78"/>
                <a:gd name="T87" fmla="*/ 90 h 121"/>
                <a:gd name="T88" fmla="*/ 77 w 78"/>
                <a:gd name="T89" fmla="*/ 100 h 121"/>
                <a:gd name="T90" fmla="*/ 72 w 78"/>
                <a:gd name="T91" fmla="*/ 110 h 121"/>
                <a:gd name="T92" fmla="*/ 62 w 78"/>
                <a:gd name="T93" fmla="*/ 118 h 121"/>
                <a:gd name="T94" fmla="*/ 48 w 78"/>
                <a:gd name="T95" fmla="*/ 121 h 121"/>
                <a:gd name="T96" fmla="*/ 32 w 78"/>
                <a:gd name="T97" fmla="*/ 121 h 121"/>
                <a:gd name="T98" fmla="*/ 16 w 78"/>
                <a:gd name="T99" fmla="*/ 117 h 121"/>
                <a:gd name="T100" fmla="*/ 6 w 78"/>
                <a:gd name="T101" fmla="*/ 108 h 121"/>
                <a:gd name="T102" fmla="*/ 2 w 78"/>
                <a:gd name="T103" fmla="*/ 98 h 121"/>
                <a:gd name="T104" fmla="*/ 0 w 78"/>
                <a:gd name="T105" fmla="*/ 9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21">
                  <a:moveTo>
                    <a:pt x="52" y="0"/>
                  </a:moveTo>
                  <a:lnTo>
                    <a:pt x="61" y="0"/>
                  </a:lnTo>
                  <a:lnTo>
                    <a:pt x="43" y="19"/>
                  </a:lnTo>
                  <a:lnTo>
                    <a:pt x="33" y="19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9" y="13"/>
                  </a:lnTo>
                  <a:lnTo>
                    <a:pt x="52" y="0"/>
                  </a:lnTo>
                  <a:close/>
                  <a:moveTo>
                    <a:pt x="10" y="90"/>
                  </a:moveTo>
                  <a:lnTo>
                    <a:pt x="10" y="90"/>
                  </a:lnTo>
                  <a:lnTo>
                    <a:pt x="10" y="95"/>
                  </a:lnTo>
                  <a:lnTo>
                    <a:pt x="12" y="100"/>
                  </a:lnTo>
                  <a:lnTo>
                    <a:pt x="15" y="103"/>
                  </a:lnTo>
                  <a:lnTo>
                    <a:pt x="17" y="107"/>
                  </a:lnTo>
                  <a:lnTo>
                    <a:pt x="22" y="110"/>
                  </a:lnTo>
                  <a:lnTo>
                    <a:pt x="28" y="111"/>
                  </a:lnTo>
                  <a:lnTo>
                    <a:pt x="33" y="113"/>
                  </a:lnTo>
                  <a:lnTo>
                    <a:pt x="39" y="113"/>
                  </a:lnTo>
                  <a:lnTo>
                    <a:pt x="45" y="113"/>
                  </a:lnTo>
                  <a:lnTo>
                    <a:pt x="51" y="111"/>
                  </a:lnTo>
                  <a:lnTo>
                    <a:pt x="56" y="110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65" y="101"/>
                  </a:lnTo>
                  <a:lnTo>
                    <a:pt x="66" y="98"/>
                  </a:lnTo>
                  <a:lnTo>
                    <a:pt x="68" y="94"/>
                  </a:lnTo>
                  <a:lnTo>
                    <a:pt x="68" y="91"/>
                  </a:lnTo>
                  <a:lnTo>
                    <a:pt x="66" y="88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55" y="81"/>
                  </a:lnTo>
                  <a:lnTo>
                    <a:pt x="45" y="78"/>
                  </a:lnTo>
                  <a:lnTo>
                    <a:pt x="25" y="75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2" y="70"/>
                  </a:lnTo>
                  <a:lnTo>
                    <a:pt x="9" y="67"/>
                  </a:lnTo>
                  <a:lnTo>
                    <a:pt x="6" y="64"/>
                  </a:lnTo>
                  <a:lnTo>
                    <a:pt x="5" y="61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5" y="46"/>
                  </a:lnTo>
                  <a:lnTo>
                    <a:pt x="6" y="41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8"/>
                  </a:lnTo>
                  <a:lnTo>
                    <a:pt x="30" y="26"/>
                  </a:lnTo>
                  <a:lnTo>
                    <a:pt x="38" y="25"/>
                  </a:lnTo>
                  <a:lnTo>
                    <a:pt x="46" y="26"/>
                  </a:lnTo>
                  <a:lnTo>
                    <a:pt x="54" y="28"/>
                  </a:lnTo>
                  <a:lnTo>
                    <a:pt x="59" y="29"/>
                  </a:lnTo>
                  <a:lnTo>
                    <a:pt x="65" y="34"/>
                  </a:lnTo>
                  <a:lnTo>
                    <a:pt x="69" y="36"/>
                  </a:lnTo>
                  <a:lnTo>
                    <a:pt x="72" y="42"/>
                  </a:lnTo>
                  <a:lnTo>
                    <a:pt x="74" y="48"/>
                  </a:lnTo>
                  <a:lnTo>
                    <a:pt x="75" y="54"/>
                  </a:lnTo>
                  <a:lnTo>
                    <a:pt x="65" y="54"/>
                  </a:lnTo>
                  <a:lnTo>
                    <a:pt x="65" y="49"/>
                  </a:lnTo>
                  <a:lnTo>
                    <a:pt x="64" y="45"/>
                  </a:lnTo>
                  <a:lnTo>
                    <a:pt x="61" y="42"/>
                  </a:lnTo>
                  <a:lnTo>
                    <a:pt x="58" y="39"/>
                  </a:lnTo>
                  <a:lnTo>
                    <a:pt x="54" y="36"/>
                  </a:lnTo>
                  <a:lnTo>
                    <a:pt x="49" y="35"/>
                  </a:lnTo>
                  <a:lnTo>
                    <a:pt x="45" y="34"/>
                  </a:lnTo>
                  <a:lnTo>
                    <a:pt x="39" y="34"/>
                  </a:lnTo>
                  <a:lnTo>
                    <a:pt x="33" y="34"/>
                  </a:lnTo>
                  <a:lnTo>
                    <a:pt x="28" y="35"/>
                  </a:lnTo>
                  <a:lnTo>
                    <a:pt x="23" y="36"/>
                  </a:lnTo>
                  <a:lnTo>
                    <a:pt x="19" y="39"/>
                  </a:lnTo>
                  <a:lnTo>
                    <a:pt x="16" y="41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5"/>
                  </a:lnTo>
                  <a:lnTo>
                    <a:pt x="15" y="58"/>
                  </a:lnTo>
                  <a:lnTo>
                    <a:pt x="16" y="59"/>
                  </a:lnTo>
                  <a:lnTo>
                    <a:pt x="19" y="62"/>
                  </a:lnTo>
                  <a:lnTo>
                    <a:pt x="26" y="65"/>
                  </a:lnTo>
                  <a:lnTo>
                    <a:pt x="36" y="67"/>
                  </a:lnTo>
                  <a:lnTo>
                    <a:pt x="54" y="70"/>
                  </a:lnTo>
                  <a:lnTo>
                    <a:pt x="59" y="71"/>
                  </a:lnTo>
                  <a:lnTo>
                    <a:pt x="64" y="74"/>
                  </a:lnTo>
                  <a:lnTo>
                    <a:pt x="68" y="75"/>
                  </a:lnTo>
                  <a:lnTo>
                    <a:pt x="71" y="78"/>
                  </a:lnTo>
                  <a:lnTo>
                    <a:pt x="74" y="81"/>
                  </a:lnTo>
                  <a:lnTo>
                    <a:pt x="77" y="85"/>
                  </a:lnTo>
                  <a:lnTo>
                    <a:pt x="77" y="90"/>
                  </a:lnTo>
                  <a:lnTo>
                    <a:pt x="78" y="94"/>
                  </a:lnTo>
                  <a:lnTo>
                    <a:pt x="77" y="100"/>
                  </a:lnTo>
                  <a:lnTo>
                    <a:pt x="75" y="106"/>
                  </a:lnTo>
                  <a:lnTo>
                    <a:pt x="72" y="110"/>
                  </a:lnTo>
                  <a:lnTo>
                    <a:pt x="68" y="114"/>
                  </a:lnTo>
                  <a:lnTo>
                    <a:pt x="62" y="118"/>
                  </a:lnTo>
                  <a:lnTo>
                    <a:pt x="56" y="120"/>
                  </a:lnTo>
                  <a:lnTo>
                    <a:pt x="48" y="121"/>
                  </a:lnTo>
                  <a:lnTo>
                    <a:pt x="41" y="121"/>
                  </a:lnTo>
                  <a:lnTo>
                    <a:pt x="32" y="121"/>
                  </a:lnTo>
                  <a:lnTo>
                    <a:pt x="23" y="120"/>
                  </a:lnTo>
                  <a:lnTo>
                    <a:pt x="16" y="117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3" y="104"/>
                  </a:lnTo>
                  <a:lnTo>
                    <a:pt x="2" y="98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0" y="9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0"/>
            <p:cNvSpPr>
              <a:spLocks/>
            </p:cNvSpPr>
            <p:nvPr userDrawn="1"/>
          </p:nvSpPr>
          <p:spPr bwMode="auto">
            <a:xfrm>
              <a:off x="5111750" y="987425"/>
              <a:ext cx="41275" cy="49212"/>
            </a:xfrm>
            <a:custGeom>
              <a:avLst/>
              <a:gdLst>
                <a:gd name="T0" fmla="*/ 0 w 80"/>
                <a:gd name="T1" fmla="*/ 0 h 92"/>
                <a:gd name="T2" fmla="*/ 9 w 80"/>
                <a:gd name="T3" fmla="*/ 0 h 92"/>
                <a:gd name="T4" fmla="*/ 9 w 80"/>
                <a:gd name="T5" fmla="*/ 50 h 92"/>
                <a:gd name="T6" fmla="*/ 67 w 80"/>
                <a:gd name="T7" fmla="*/ 0 h 92"/>
                <a:gd name="T8" fmla="*/ 80 w 80"/>
                <a:gd name="T9" fmla="*/ 0 h 92"/>
                <a:gd name="T10" fmla="*/ 36 w 80"/>
                <a:gd name="T11" fmla="*/ 39 h 92"/>
                <a:gd name="T12" fmla="*/ 80 w 80"/>
                <a:gd name="T13" fmla="*/ 92 h 92"/>
                <a:gd name="T14" fmla="*/ 68 w 80"/>
                <a:gd name="T15" fmla="*/ 92 h 92"/>
                <a:gd name="T16" fmla="*/ 29 w 80"/>
                <a:gd name="T17" fmla="*/ 44 h 92"/>
                <a:gd name="T18" fmla="*/ 9 w 80"/>
                <a:gd name="T19" fmla="*/ 62 h 92"/>
                <a:gd name="T20" fmla="*/ 9 w 80"/>
                <a:gd name="T21" fmla="*/ 92 h 92"/>
                <a:gd name="T22" fmla="*/ 0 w 80"/>
                <a:gd name="T23" fmla="*/ 92 h 92"/>
                <a:gd name="T24" fmla="*/ 0 w 80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92">
                  <a:moveTo>
                    <a:pt x="0" y="0"/>
                  </a:moveTo>
                  <a:lnTo>
                    <a:pt x="9" y="0"/>
                  </a:lnTo>
                  <a:lnTo>
                    <a:pt x="9" y="5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36" y="39"/>
                  </a:lnTo>
                  <a:lnTo>
                    <a:pt x="80" y="92"/>
                  </a:lnTo>
                  <a:lnTo>
                    <a:pt x="68" y="92"/>
                  </a:lnTo>
                  <a:lnTo>
                    <a:pt x="29" y="44"/>
                  </a:lnTo>
                  <a:lnTo>
                    <a:pt x="9" y="62"/>
                  </a:lnTo>
                  <a:lnTo>
                    <a:pt x="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1"/>
            <p:cNvSpPr>
              <a:spLocks noEditPoints="1"/>
            </p:cNvSpPr>
            <p:nvPr userDrawn="1"/>
          </p:nvSpPr>
          <p:spPr bwMode="auto">
            <a:xfrm>
              <a:off x="5160963" y="985838"/>
              <a:ext cx="52388" cy="50800"/>
            </a:xfrm>
            <a:custGeom>
              <a:avLst/>
              <a:gdLst>
                <a:gd name="T0" fmla="*/ 87 w 97"/>
                <a:gd name="T1" fmla="*/ 40 h 96"/>
                <a:gd name="T2" fmla="*/ 81 w 97"/>
                <a:gd name="T3" fmla="*/ 26 h 96"/>
                <a:gd name="T4" fmla="*/ 71 w 97"/>
                <a:gd name="T5" fmla="*/ 16 h 96"/>
                <a:gd name="T6" fmla="*/ 57 w 97"/>
                <a:gd name="T7" fmla="*/ 10 h 96"/>
                <a:gd name="T8" fmla="*/ 39 w 97"/>
                <a:gd name="T9" fmla="*/ 10 h 96"/>
                <a:gd name="T10" fmla="*/ 25 w 97"/>
                <a:gd name="T11" fmla="*/ 16 h 96"/>
                <a:gd name="T12" fmla="*/ 15 w 97"/>
                <a:gd name="T13" fmla="*/ 26 h 96"/>
                <a:gd name="T14" fmla="*/ 9 w 97"/>
                <a:gd name="T15" fmla="*/ 40 h 96"/>
                <a:gd name="T16" fmla="*/ 9 w 97"/>
                <a:gd name="T17" fmla="*/ 57 h 96"/>
                <a:gd name="T18" fmla="*/ 15 w 97"/>
                <a:gd name="T19" fmla="*/ 72 h 96"/>
                <a:gd name="T20" fmla="*/ 25 w 97"/>
                <a:gd name="T21" fmla="*/ 82 h 96"/>
                <a:gd name="T22" fmla="*/ 39 w 97"/>
                <a:gd name="T23" fmla="*/ 88 h 96"/>
                <a:gd name="T24" fmla="*/ 57 w 97"/>
                <a:gd name="T25" fmla="*/ 88 h 96"/>
                <a:gd name="T26" fmla="*/ 71 w 97"/>
                <a:gd name="T27" fmla="*/ 82 h 96"/>
                <a:gd name="T28" fmla="*/ 81 w 97"/>
                <a:gd name="T29" fmla="*/ 72 h 96"/>
                <a:gd name="T30" fmla="*/ 87 w 97"/>
                <a:gd name="T31" fmla="*/ 57 h 96"/>
                <a:gd name="T32" fmla="*/ 48 w 97"/>
                <a:gd name="T33" fmla="*/ 96 h 96"/>
                <a:gd name="T34" fmla="*/ 28 w 97"/>
                <a:gd name="T35" fmla="*/ 93 h 96"/>
                <a:gd name="T36" fmla="*/ 12 w 97"/>
                <a:gd name="T37" fmla="*/ 83 h 96"/>
                <a:gd name="T38" fmla="*/ 3 w 97"/>
                <a:gd name="T39" fmla="*/ 69 h 96"/>
                <a:gd name="T40" fmla="*/ 0 w 97"/>
                <a:gd name="T41" fmla="*/ 49 h 96"/>
                <a:gd name="T42" fmla="*/ 3 w 97"/>
                <a:gd name="T43" fmla="*/ 29 h 96"/>
                <a:gd name="T44" fmla="*/ 12 w 97"/>
                <a:gd name="T45" fmla="*/ 13 h 96"/>
                <a:gd name="T46" fmla="*/ 28 w 97"/>
                <a:gd name="T47" fmla="*/ 4 h 96"/>
                <a:gd name="T48" fmla="*/ 48 w 97"/>
                <a:gd name="T49" fmla="*/ 0 h 96"/>
                <a:gd name="T50" fmla="*/ 68 w 97"/>
                <a:gd name="T51" fmla="*/ 4 h 96"/>
                <a:gd name="T52" fmla="*/ 84 w 97"/>
                <a:gd name="T53" fmla="*/ 13 h 96"/>
                <a:gd name="T54" fmla="*/ 93 w 97"/>
                <a:gd name="T55" fmla="*/ 29 h 96"/>
                <a:gd name="T56" fmla="*/ 97 w 97"/>
                <a:gd name="T57" fmla="*/ 49 h 96"/>
                <a:gd name="T58" fmla="*/ 93 w 97"/>
                <a:gd name="T59" fmla="*/ 69 h 96"/>
                <a:gd name="T60" fmla="*/ 84 w 97"/>
                <a:gd name="T61" fmla="*/ 83 h 96"/>
                <a:gd name="T62" fmla="*/ 68 w 97"/>
                <a:gd name="T63" fmla="*/ 93 h 96"/>
                <a:gd name="T64" fmla="*/ 48 w 97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96">
                  <a:moveTo>
                    <a:pt x="87" y="49"/>
                  </a:moveTo>
                  <a:lnTo>
                    <a:pt x="87" y="40"/>
                  </a:lnTo>
                  <a:lnTo>
                    <a:pt x="84" y="32"/>
                  </a:lnTo>
                  <a:lnTo>
                    <a:pt x="81" y="26"/>
                  </a:lnTo>
                  <a:lnTo>
                    <a:pt x="77" y="20"/>
                  </a:lnTo>
                  <a:lnTo>
                    <a:pt x="71" y="16"/>
                  </a:lnTo>
                  <a:lnTo>
                    <a:pt x="64" y="11"/>
                  </a:lnTo>
                  <a:lnTo>
                    <a:pt x="57" y="10"/>
                  </a:lnTo>
                  <a:lnTo>
                    <a:pt x="48" y="10"/>
                  </a:lnTo>
                  <a:lnTo>
                    <a:pt x="39" y="10"/>
                  </a:lnTo>
                  <a:lnTo>
                    <a:pt x="32" y="11"/>
                  </a:lnTo>
                  <a:lnTo>
                    <a:pt x="25" y="16"/>
                  </a:lnTo>
                  <a:lnTo>
                    <a:pt x="19" y="20"/>
                  </a:lnTo>
                  <a:lnTo>
                    <a:pt x="15" y="26"/>
                  </a:lnTo>
                  <a:lnTo>
                    <a:pt x="12" y="32"/>
                  </a:lnTo>
                  <a:lnTo>
                    <a:pt x="9" y="40"/>
                  </a:lnTo>
                  <a:lnTo>
                    <a:pt x="9" y="49"/>
                  </a:lnTo>
                  <a:lnTo>
                    <a:pt x="9" y="57"/>
                  </a:lnTo>
                  <a:lnTo>
                    <a:pt x="12" y="65"/>
                  </a:lnTo>
                  <a:lnTo>
                    <a:pt x="15" y="72"/>
                  </a:lnTo>
                  <a:lnTo>
                    <a:pt x="19" y="78"/>
                  </a:lnTo>
                  <a:lnTo>
                    <a:pt x="25" y="82"/>
                  </a:lnTo>
                  <a:lnTo>
                    <a:pt x="32" y="85"/>
                  </a:lnTo>
                  <a:lnTo>
                    <a:pt x="39" y="88"/>
                  </a:lnTo>
                  <a:lnTo>
                    <a:pt x="48" y="88"/>
                  </a:lnTo>
                  <a:lnTo>
                    <a:pt x="57" y="88"/>
                  </a:lnTo>
                  <a:lnTo>
                    <a:pt x="64" y="85"/>
                  </a:lnTo>
                  <a:lnTo>
                    <a:pt x="71" y="82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4" y="65"/>
                  </a:lnTo>
                  <a:lnTo>
                    <a:pt x="87" y="57"/>
                  </a:lnTo>
                  <a:lnTo>
                    <a:pt x="87" y="49"/>
                  </a:lnTo>
                  <a:close/>
                  <a:moveTo>
                    <a:pt x="48" y="96"/>
                  </a:moveTo>
                  <a:lnTo>
                    <a:pt x="38" y="96"/>
                  </a:lnTo>
                  <a:lnTo>
                    <a:pt x="28" y="93"/>
                  </a:lnTo>
                  <a:lnTo>
                    <a:pt x="19" y="89"/>
                  </a:lnTo>
                  <a:lnTo>
                    <a:pt x="12" y="83"/>
                  </a:lnTo>
                  <a:lnTo>
                    <a:pt x="8" y="78"/>
                  </a:lnTo>
                  <a:lnTo>
                    <a:pt x="3" y="6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8" y="20"/>
                  </a:lnTo>
                  <a:lnTo>
                    <a:pt x="12" y="13"/>
                  </a:lnTo>
                  <a:lnTo>
                    <a:pt x="19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4" y="13"/>
                  </a:lnTo>
                  <a:lnTo>
                    <a:pt x="88" y="20"/>
                  </a:lnTo>
                  <a:lnTo>
                    <a:pt x="93" y="29"/>
                  </a:lnTo>
                  <a:lnTo>
                    <a:pt x="96" y="39"/>
                  </a:lnTo>
                  <a:lnTo>
                    <a:pt x="97" y="49"/>
                  </a:lnTo>
                  <a:lnTo>
                    <a:pt x="96" y="59"/>
                  </a:lnTo>
                  <a:lnTo>
                    <a:pt x="93" y="69"/>
                  </a:lnTo>
                  <a:lnTo>
                    <a:pt x="88" y="78"/>
                  </a:lnTo>
                  <a:lnTo>
                    <a:pt x="84" y="83"/>
                  </a:lnTo>
                  <a:lnTo>
                    <a:pt x="77" y="89"/>
                  </a:lnTo>
                  <a:lnTo>
                    <a:pt x="68" y="93"/>
                  </a:lnTo>
                  <a:lnTo>
                    <a:pt x="58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2"/>
            <p:cNvSpPr>
              <a:spLocks/>
            </p:cNvSpPr>
            <p:nvPr userDrawn="1"/>
          </p:nvSpPr>
          <p:spPr bwMode="auto">
            <a:xfrm>
              <a:off x="5227638" y="987425"/>
              <a:ext cx="36513" cy="49212"/>
            </a:xfrm>
            <a:custGeom>
              <a:avLst/>
              <a:gdLst>
                <a:gd name="T0" fmla="*/ 0 w 68"/>
                <a:gd name="T1" fmla="*/ 0 h 92"/>
                <a:gd name="T2" fmla="*/ 10 w 68"/>
                <a:gd name="T3" fmla="*/ 0 h 92"/>
                <a:gd name="T4" fmla="*/ 10 w 68"/>
                <a:gd name="T5" fmla="*/ 83 h 92"/>
                <a:gd name="T6" fmla="*/ 68 w 68"/>
                <a:gd name="T7" fmla="*/ 83 h 92"/>
                <a:gd name="T8" fmla="*/ 68 w 68"/>
                <a:gd name="T9" fmla="*/ 92 h 92"/>
                <a:gd name="T10" fmla="*/ 0 w 68"/>
                <a:gd name="T11" fmla="*/ 92 h 92"/>
                <a:gd name="T12" fmla="*/ 0 w 6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92">
                  <a:moveTo>
                    <a:pt x="0" y="0"/>
                  </a:moveTo>
                  <a:lnTo>
                    <a:pt x="10" y="0"/>
                  </a:lnTo>
                  <a:lnTo>
                    <a:pt x="10" y="83"/>
                  </a:lnTo>
                  <a:lnTo>
                    <a:pt x="68" y="83"/>
                  </a:lnTo>
                  <a:lnTo>
                    <a:pt x="6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3"/>
            <p:cNvSpPr>
              <a:spLocks/>
            </p:cNvSpPr>
            <p:nvPr userDrawn="1"/>
          </p:nvSpPr>
          <p:spPr bwMode="auto">
            <a:xfrm>
              <a:off x="5276850" y="985838"/>
              <a:ext cx="39688" cy="50800"/>
            </a:xfrm>
            <a:custGeom>
              <a:avLst/>
              <a:gdLst>
                <a:gd name="T0" fmla="*/ 10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7 w 76"/>
                <a:gd name="T7" fmla="*/ 86 h 96"/>
                <a:gd name="T8" fmla="*/ 39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5 w 76"/>
                <a:gd name="T15" fmla="*/ 76 h 96"/>
                <a:gd name="T16" fmla="*/ 67 w 76"/>
                <a:gd name="T17" fmla="*/ 69 h 96"/>
                <a:gd name="T18" fmla="*/ 66 w 76"/>
                <a:gd name="T19" fmla="*/ 63 h 96"/>
                <a:gd name="T20" fmla="*/ 62 w 76"/>
                <a:gd name="T21" fmla="*/ 59 h 96"/>
                <a:gd name="T22" fmla="*/ 44 w 76"/>
                <a:gd name="T23" fmla="*/ 53 h 96"/>
                <a:gd name="T24" fmla="*/ 20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3 w 76"/>
                <a:gd name="T31" fmla="*/ 32 h 96"/>
                <a:gd name="T32" fmla="*/ 4 w 76"/>
                <a:gd name="T33" fmla="*/ 21 h 96"/>
                <a:gd name="T34" fmla="*/ 8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6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3 w 76"/>
                <a:gd name="T47" fmla="*/ 23 h 96"/>
                <a:gd name="T48" fmla="*/ 65 w 76"/>
                <a:gd name="T49" fmla="*/ 29 h 96"/>
                <a:gd name="T50" fmla="*/ 62 w 76"/>
                <a:gd name="T51" fmla="*/ 20 h 96"/>
                <a:gd name="T52" fmla="*/ 57 w 76"/>
                <a:gd name="T53" fmla="*/ 14 h 96"/>
                <a:gd name="T54" fmla="*/ 49 w 76"/>
                <a:gd name="T55" fmla="*/ 10 h 96"/>
                <a:gd name="T56" fmla="*/ 39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4 w 76"/>
                <a:gd name="T63" fmla="*/ 19 h 96"/>
                <a:gd name="T64" fmla="*/ 13 w 76"/>
                <a:gd name="T65" fmla="*/ 26 h 96"/>
                <a:gd name="T66" fmla="*/ 14 w 76"/>
                <a:gd name="T67" fmla="*/ 33 h 96"/>
                <a:gd name="T68" fmla="*/ 18 w 76"/>
                <a:gd name="T69" fmla="*/ 37 h 96"/>
                <a:gd name="T70" fmla="*/ 36 w 76"/>
                <a:gd name="T71" fmla="*/ 42 h 96"/>
                <a:gd name="T72" fmla="*/ 59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2 w 76"/>
                <a:gd name="T83" fmla="*/ 85 h 96"/>
                <a:gd name="T84" fmla="*/ 62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6 w 76"/>
                <a:gd name="T91" fmla="*/ 92 h 96"/>
                <a:gd name="T92" fmla="*/ 5 w 76"/>
                <a:gd name="T93" fmla="*/ 83 h 96"/>
                <a:gd name="T94" fmla="*/ 1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1" y="88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5" y="76"/>
                  </a:lnTo>
                  <a:lnTo>
                    <a:pt x="66" y="73"/>
                  </a:lnTo>
                  <a:lnTo>
                    <a:pt x="67" y="69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5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3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2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8" y="37"/>
                  </a:lnTo>
                  <a:lnTo>
                    <a:pt x="26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7" y="96"/>
                  </a:lnTo>
                  <a:lnTo>
                    <a:pt x="40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6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3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4"/>
            <p:cNvSpPr>
              <a:spLocks/>
            </p:cNvSpPr>
            <p:nvPr userDrawn="1"/>
          </p:nvSpPr>
          <p:spPr bwMode="auto">
            <a:xfrm>
              <a:off x="5327650" y="987425"/>
              <a:ext cx="42863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5"/>
            <p:cNvSpPr>
              <a:spLocks/>
            </p:cNvSpPr>
            <p:nvPr userDrawn="1"/>
          </p:nvSpPr>
          <p:spPr bwMode="auto">
            <a:xfrm>
              <a:off x="5376863" y="987425"/>
              <a:ext cx="50800" cy="49212"/>
            </a:xfrm>
            <a:custGeom>
              <a:avLst/>
              <a:gdLst>
                <a:gd name="T0" fmla="*/ 0 w 94"/>
                <a:gd name="T1" fmla="*/ 0 h 92"/>
                <a:gd name="T2" fmla="*/ 11 w 94"/>
                <a:gd name="T3" fmla="*/ 0 h 92"/>
                <a:gd name="T4" fmla="*/ 47 w 94"/>
                <a:gd name="T5" fmla="*/ 83 h 92"/>
                <a:gd name="T6" fmla="*/ 84 w 94"/>
                <a:gd name="T7" fmla="*/ 0 h 92"/>
                <a:gd name="T8" fmla="*/ 94 w 94"/>
                <a:gd name="T9" fmla="*/ 0 h 92"/>
                <a:gd name="T10" fmla="*/ 52 w 94"/>
                <a:gd name="T11" fmla="*/ 92 h 92"/>
                <a:gd name="T12" fmla="*/ 41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1" y="0"/>
                  </a:lnTo>
                  <a:lnTo>
                    <a:pt x="47" y="83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52" y="92"/>
                  </a:lnTo>
                  <a:lnTo>
                    <a:pt x="41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6"/>
            <p:cNvSpPr>
              <a:spLocks noEditPoints="1"/>
            </p:cNvSpPr>
            <p:nvPr userDrawn="1"/>
          </p:nvSpPr>
          <p:spPr bwMode="auto">
            <a:xfrm>
              <a:off x="5440363" y="973138"/>
              <a:ext cx="12700" cy="63500"/>
            </a:xfrm>
            <a:custGeom>
              <a:avLst/>
              <a:gdLst>
                <a:gd name="T0" fmla="*/ 11 w 23"/>
                <a:gd name="T1" fmla="*/ 0 h 120"/>
                <a:gd name="T2" fmla="*/ 23 w 23"/>
                <a:gd name="T3" fmla="*/ 0 h 120"/>
                <a:gd name="T4" fmla="*/ 8 w 23"/>
                <a:gd name="T5" fmla="*/ 19 h 120"/>
                <a:gd name="T6" fmla="*/ 1 w 23"/>
                <a:gd name="T7" fmla="*/ 19 h 120"/>
                <a:gd name="T8" fmla="*/ 11 w 23"/>
                <a:gd name="T9" fmla="*/ 0 h 120"/>
                <a:gd name="T10" fmla="*/ 0 w 23"/>
                <a:gd name="T11" fmla="*/ 28 h 120"/>
                <a:gd name="T12" fmla="*/ 10 w 23"/>
                <a:gd name="T13" fmla="*/ 28 h 120"/>
                <a:gd name="T14" fmla="*/ 10 w 23"/>
                <a:gd name="T15" fmla="*/ 120 h 120"/>
                <a:gd name="T16" fmla="*/ 0 w 23"/>
                <a:gd name="T17" fmla="*/ 120 h 120"/>
                <a:gd name="T18" fmla="*/ 0 w 23"/>
                <a:gd name="T19" fmla="*/ 2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20">
                  <a:moveTo>
                    <a:pt x="11" y="0"/>
                  </a:moveTo>
                  <a:lnTo>
                    <a:pt x="23" y="0"/>
                  </a:lnTo>
                  <a:lnTo>
                    <a:pt x="8" y="19"/>
                  </a:lnTo>
                  <a:lnTo>
                    <a:pt x="1" y="19"/>
                  </a:lnTo>
                  <a:lnTo>
                    <a:pt x="11" y="0"/>
                  </a:lnTo>
                  <a:close/>
                  <a:moveTo>
                    <a:pt x="0" y="28"/>
                  </a:moveTo>
                  <a:lnTo>
                    <a:pt x="10" y="28"/>
                  </a:lnTo>
                  <a:lnTo>
                    <a:pt x="10" y="120"/>
                  </a:lnTo>
                  <a:lnTo>
                    <a:pt x="0" y="1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7"/>
            <p:cNvSpPr>
              <a:spLocks/>
            </p:cNvSpPr>
            <p:nvPr userDrawn="1"/>
          </p:nvSpPr>
          <p:spPr bwMode="auto">
            <a:xfrm>
              <a:off x="5465763" y="1030288"/>
              <a:ext cx="6350" cy="17462"/>
            </a:xfrm>
            <a:custGeom>
              <a:avLst/>
              <a:gdLst>
                <a:gd name="T0" fmla="*/ 0 w 10"/>
                <a:gd name="T1" fmla="*/ 0 h 32"/>
                <a:gd name="T2" fmla="*/ 10 w 10"/>
                <a:gd name="T3" fmla="*/ 0 h 32"/>
                <a:gd name="T4" fmla="*/ 10 w 10"/>
                <a:gd name="T5" fmla="*/ 16 h 32"/>
                <a:gd name="T6" fmla="*/ 10 w 10"/>
                <a:gd name="T7" fmla="*/ 22 h 32"/>
                <a:gd name="T8" fmla="*/ 8 w 10"/>
                <a:gd name="T9" fmla="*/ 26 h 32"/>
                <a:gd name="T10" fmla="*/ 4 w 10"/>
                <a:gd name="T11" fmla="*/ 29 h 32"/>
                <a:gd name="T12" fmla="*/ 0 w 10"/>
                <a:gd name="T13" fmla="*/ 32 h 32"/>
                <a:gd name="T14" fmla="*/ 0 w 10"/>
                <a:gd name="T15" fmla="*/ 26 h 32"/>
                <a:gd name="T16" fmla="*/ 3 w 10"/>
                <a:gd name="T17" fmla="*/ 25 h 32"/>
                <a:gd name="T18" fmla="*/ 4 w 10"/>
                <a:gd name="T19" fmla="*/ 22 h 32"/>
                <a:gd name="T20" fmla="*/ 4 w 10"/>
                <a:gd name="T21" fmla="*/ 21 h 32"/>
                <a:gd name="T22" fmla="*/ 4 w 10"/>
                <a:gd name="T23" fmla="*/ 18 h 32"/>
                <a:gd name="T24" fmla="*/ 4 w 10"/>
                <a:gd name="T25" fmla="*/ 12 h 32"/>
                <a:gd name="T26" fmla="*/ 0 w 10"/>
                <a:gd name="T27" fmla="*/ 12 h 32"/>
                <a:gd name="T28" fmla="*/ 0 w 1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32">
                  <a:moveTo>
                    <a:pt x="0" y="0"/>
                  </a:moveTo>
                  <a:lnTo>
                    <a:pt x="10" y="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8"/>
            <p:cNvSpPr>
              <a:spLocks/>
            </p:cNvSpPr>
            <p:nvPr userDrawn="1"/>
          </p:nvSpPr>
          <p:spPr bwMode="auto">
            <a:xfrm>
              <a:off x="4484688" y="1063625"/>
              <a:ext cx="46038" cy="39687"/>
            </a:xfrm>
            <a:custGeom>
              <a:avLst/>
              <a:gdLst>
                <a:gd name="T0" fmla="*/ 0 w 88"/>
                <a:gd name="T1" fmla="*/ 0 h 77"/>
                <a:gd name="T2" fmla="*/ 12 w 88"/>
                <a:gd name="T3" fmla="*/ 0 h 77"/>
                <a:gd name="T4" fmla="*/ 45 w 88"/>
                <a:gd name="T5" fmla="*/ 69 h 77"/>
                <a:gd name="T6" fmla="*/ 77 w 88"/>
                <a:gd name="T7" fmla="*/ 0 h 77"/>
                <a:gd name="T8" fmla="*/ 88 w 88"/>
                <a:gd name="T9" fmla="*/ 0 h 77"/>
                <a:gd name="T10" fmla="*/ 88 w 88"/>
                <a:gd name="T11" fmla="*/ 77 h 77"/>
                <a:gd name="T12" fmla="*/ 81 w 88"/>
                <a:gd name="T13" fmla="*/ 77 h 77"/>
                <a:gd name="T14" fmla="*/ 81 w 88"/>
                <a:gd name="T15" fmla="*/ 8 h 77"/>
                <a:gd name="T16" fmla="*/ 49 w 88"/>
                <a:gd name="T17" fmla="*/ 77 h 77"/>
                <a:gd name="T18" fmla="*/ 41 w 88"/>
                <a:gd name="T19" fmla="*/ 77 h 77"/>
                <a:gd name="T20" fmla="*/ 7 w 88"/>
                <a:gd name="T21" fmla="*/ 8 h 77"/>
                <a:gd name="T22" fmla="*/ 7 w 88"/>
                <a:gd name="T23" fmla="*/ 77 h 77"/>
                <a:gd name="T24" fmla="*/ 0 w 88"/>
                <a:gd name="T25" fmla="*/ 77 h 77"/>
                <a:gd name="T26" fmla="*/ 0 w 88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77">
                  <a:moveTo>
                    <a:pt x="0" y="0"/>
                  </a:moveTo>
                  <a:lnTo>
                    <a:pt x="12" y="0"/>
                  </a:lnTo>
                  <a:lnTo>
                    <a:pt x="45" y="69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88" y="77"/>
                  </a:lnTo>
                  <a:lnTo>
                    <a:pt x="81" y="77"/>
                  </a:lnTo>
                  <a:lnTo>
                    <a:pt x="81" y="8"/>
                  </a:lnTo>
                  <a:lnTo>
                    <a:pt x="49" y="77"/>
                  </a:lnTo>
                  <a:lnTo>
                    <a:pt x="41" y="77"/>
                  </a:lnTo>
                  <a:lnTo>
                    <a:pt x="7" y="8"/>
                  </a:lnTo>
                  <a:lnTo>
                    <a:pt x="7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9"/>
            <p:cNvSpPr>
              <a:spLocks/>
            </p:cNvSpPr>
            <p:nvPr userDrawn="1"/>
          </p:nvSpPr>
          <p:spPr bwMode="auto">
            <a:xfrm>
              <a:off x="4545013" y="1063625"/>
              <a:ext cx="28575" cy="39687"/>
            </a:xfrm>
            <a:custGeom>
              <a:avLst/>
              <a:gdLst>
                <a:gd name="T0" fmla="*/ 0 w 54"/>
                <a:gd name="T1" fmla="*/ 0 h 77"/>
                <a:gd name="T2" fmla="*/ 7 w 54"/>
                <a:gd name="T3" fmla="*/ 0 h 77"/>
                <a:gd name="T4" fmla="*/ 7 w 54"/>
                <a:gd name="T5" fmla="*/ 69 h 77"/>
                <a:gd name="T6" fmla="*/ 54 w 54"/>
                <a:gd name="T7" fmla="*/ 69 h 77"/>
                <a:gd name="T8" fmla="*/ 54 w 54"/>
                <a:gd name="T9" fmla="*/ 77 h 77"/>
                <a:gd name="T10" fmla="*/ 0 w 54"/>
                <a:gd name="T11" fmla="*/ 77 h 77"/>
                <a:gd name="T12" fmla="*/ 0 w 5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7">
                  <a:moveTo>
                    <a:pt x="0" y="0"/>
                  </a:moveTo>
                  <a:lnTo>
                    <a:pt x="7" y="0"/>
                  </a:lnTo>
                  <a:lnTo>
                    <a:pt x="7" y="69"/>
                  </a:lnTo>
                  <a:lnTo>
                    <a:pt x="54" y="69"/>
                  </a:lnTo>
                  <a:lnTo>
                    <a:pt x="54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30"/>
            <p:cNvSpPr>
              <a:spLocks noEditPoints="1"/>
            </p:cNvSpPr>
            <p:nvPr userDrawn="1"/>
          </p:nvSpPr>
          <p:spPr bwMode="auto">
            <a:xfrm>
              <a:off x="4581525" y="1050925"/>
              <a:ext cx="41275" cy="52387"/>
            </a:xfrm>
            <a:custGeom>
              <a:avLst/>
              <a:gdLst>
                <a:gd name="T0" fmla="*/ 45 w 78"/>
                <a:gd name="T1" fmla="*/ 0 h 100"/>
                <a:gd name="T2" fmla="*/ 55 w 78"/>
                <a:gd name="T3" fmla="*/ 0 h 100"/>
                <a:gd name="T4" fmla="*/ 42 w 78"/>
                <a:gd name="T5" fmla="*/ 16 h 100"/>
                <a:gd name="T6" fmla="*/ 36 w 78"/>
                <a:gd name="T7" fmla="*/ 16 h 100"/>
                <a:gd name="T8" fmla="*/ 45 w 78"/>
                <a:gd name="T9" fmla="*/ 0 h 100"/>
                <a:gd name="T10" fmla="*/ 57 w 78"/>
                <a:gd name="T11" fmla="*/ 69 h 100"/>
                <a:gd name="T12" fmla="*/ 39 w 78"/>
                <a:gd name="T13" fmla="*/ 29 h 100"/>
                <a:gd name="T14" fmla="*/ 22 w 78"/>
                <a:gd name="T15" fmla="*/ 69 h 100"/>
                <a:gd name="T16" fmla="*/ 57 w 78"/>
                <a:gd name="T17" fmla="*/ 69 h 100"/>
                <a:gd name="T18" fmla="*/ 35 w 78"/>
                <a:gd name="T19" fmla="*/ 23 h 100"/>
                <a:gd name="T20" fmla="*/ 44 w 78"/>
                <a:gd name="T21" fmla="*/ 23 h 100"/>
                <a:gd name="T22" fmla="*/ 78 w 78"/>
                <a:gd name="T23" fmla="*/ 100 h 100"/>
                <a:gd name="T24" fmla="*/ 71 w 78"/>
                <a:gd name="T25" fmla="*/ 100 h 100"/>
                <a:gd name="T26" fmla="*/ 61 w 78"/>
                <a:gd name="T27" fmla="*/ 77 h 100"/>
                <a:gd name="T28" fmla="*/ 19 w 78"/>
                <a:gd name="T29" fmla="*/ 77 h 100"/>
                <a:gd name="T30" fmla="*/ 8 w 78"/>
                <a:gd name="T31" fmla="*/ 100 h 100"/>
                <a:gd name="T32" fmla="*/ 0 w 78"/>
                <a:gd name="T33" fmla="*/ 100 h 100"/>
                <a:gd name="T34" fmla="*/ 35 w 78"/>
                <a:gd name="T35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57" y="69"/>
                  </a:moveTo>
                  <a:lnTo>
                    <a:pt x="39" y="29"/>
                  </a:lnTo>
                  <a:lnTo>
                    <a:pt x="22" y="69"/>
                  </a:lnTo>
                  <a:lnTo>
                    <a:pt x="57" y="69"/>
                  </a:lnTo>
                  <a:close/>
                  <a:moveTo>
                    <a:pt x="35" y="23"/>
                  </a:moveTo>
                  <a:lnTo>
                    <a:pt x="44" y="23"/>
                  </a:lnTo>
                  <a:lnTo>
                    <a:pt x="78" y="100"/>
                  </a:lnTo>
                  <a:lnTo>
                    <a:pt x="71" y="100"/>
                  </a:lnTo>
                  <a:lnTo>
                    <a:pt x="61" y="77"/>
                  </a:lnTo>
                  <a:lnTo>
                    <a:pt x="19" y="77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1"/>
            <p:cNvSpPr>
              <a:spLocks noEditPoints="1"/>
            </p:cNvSpPr>
            <p:nvPr userDrawn="1"/>
          </p:nvSpPr>
          <p:spPr bwMode="auto">
            <a:xfrm>
              <a:off x="4632325" y="1063625"/>
              <a:ext cx="38100" cy="39687"/>
            </a:xfrm>
            <a:custGeom>
              <a:avLst/>
              <a:gdLst>
                <a:gd name="T0" fmla="*/ 7 w 72"/>
                <a:gd name="T1" fmla="*/ 8 h 77"/>
                <a:gd name="T2" fmla="*/ 7 w 72"/>
                <a:gd name="T3" fmla="*/ 69 h 77"/>
                <a:gd name="T4" fmla="*/ 27 w 72"/>
                <a:gd name="T5" fmla="*/ 69 h 77"/>
                <a:gd name="T6" fmla="*/ 36 w 72"/>
                <a:gd name="T7" fmla="*/ 69 h 77"/>
                <a:gd name="T8" fmla="*/ 42 w 72"/>
                <a:gd name="T9" fmla="*/ 68 h 77"/>
                <a:gd name="T10" fmla="*/ 48 w 72"/>
                <a:gd name="T11" fmla="*/ 67 h 77"/>
                <a:gd name="T12" fmla="*/ 53 w 72"/>
                <a:gd name="T13" fmla="*/ 65 h 77"/>
                <a:gd name="T14" fmla="*/ 58 w 72"/>
                <a:gd name="T15" fmla="*/ 61 h 77"/>
                <a:gd name="T16" fmla="*/ 60 w 72"/>
                <a:gd name="T17" fmla="*/ 54 h 77"/>
                <a:gd name="T18" fmla="*/ 63 w 72"/>
                <a:gd name="T19" fmla="*/ 46 h 77"/>
                <a:gd name="T20" fmla="*/ 63 w 72"/>
                <a:gd name="T21" fmla="*/ 38 h 77"/>
                <a:gd name="T22" fmla="*/ 63 w 72"/>
                <a:gd name="T23" fmla="*/ 29 h 77"/>
                <a:gd name="T24" fmla="*/ 60 w 72"/>
                <a:gd name="T25" fmla="*/ 22 h 77"/>
                <a:gd name="T26" fmla="*/ 58 w 72"/>
                <a:gd name="T27" fmla="*/ 16 h 77"/>
                <a:gd name="T28" fmla="*/ 53 w 72"/>
                <a:gd name="T29" fmla="*/ 12 h 77"/>
                <a:gd name="T30" fmla="*/ 48 w 72"/>
                <a:gd name="T31" fmla="*/ 9 h 77"/>
                <a:gd name="T32" fmla="*/ 42 w 72"/>
                <a:gd name="T33" fmla="*/ 8 h 77"/>
                <a:gd name="T34" fmla="*/ 35 w 72"/>
                <a:gd name="T35" fmla="*/ 8 h 77"/>
                <a:gd name="T36" fmla="*/ 26 w 72"/>
                <a:gd name="T37" fmla="*/ 8 h 77"/>
                <a:gd name="T38" fmla="*/ 7 w 72"/>
                <a:gd name="T39" fmla="*/ 8 h 77"/>
                <a:gd name="T40" fmla="*/ 59 w 72"/>
                <a:gd name="T41" fmla="*/ 8 h 77"/>
                <a:gd name="T42" fmla="*/ 65 w 72"/>
                <a:gd name="T43" fmla="*/ 13 h 77"/>
                <a:gd name="T44" fmla="*/ 69 w 72"/>
                <a:gd name="T45" fmla="*/ 20 h 77"/>
                <a:gd name="T46" fmla="*/ 71 w 72"/>
                <a:gd name="T47" fmla="*/ 29 h 77"/>
                <a:gd name="T48" fmla="*/ 72 w 72"/>
                <a:gd name="T49" fmla="*/ 39 h 77"/>
                <a:gd name="T50" fmla="*/ 71 w 72"/>
                <a:gd name="T51" fmla="*/ 49 h 77"/>
                <a:gd name="T52" fmla="*/ 69 w 72"/>
                <a:gd name="T53" fmla="*/ 56 h 77"/>
                <a:gd name="T54" fmla="*/ 65 w 72"/>
                <a:gd name="T55" fmla="*/ 64 h 77"/>
                <a:gd name="T56" fmla="*/ 59 w 72"/>
                <a:gd name="T57" fmla="*/ 69 h 77"/>
                <a:gd name="T58" fmla="*/ 53 w 72"/>
                <a:gd name="T59" fmla="*/ 74 h 77"/>
                <a:gd name="T60" fmla="*/ 46 w 72"/>
                <a:gd name="T61" fmla="*/ 75 h 77"/>
                <a:gd name="T62" fmla="*/ 37 w 72"/>
                <a:gd name="T63" fmla="*/ 77 h 77"/>
                <a:gd name="T64" fmla="*/ 27 w 72"/>
                <a:gd name="T65" fmla="*/ 77 h 77"/>
                <a:gd name="T66" fmla="*/ 0 w 72"/>
                <a:gd name="T67" fmla="*/ 77 h 77"/>
                <a:gd name="T68" fmla="*/ 0 w 72"/>
                <a:gd name="T69" fmla="*/ 0 h 77"/>
                <a:gd name="T70" fmla="*/ 27 w 72"/>
                <a:gd name="T71" fmla="*/ 0 h 77"/>
                <a:gd name="T72" fmla="*/ 37 w 72"/>
                <a:gd name="T73" fmla="*/ 0 h 77"/>
                <a:gd name="T74" fmla="*/ 46 w 72"/>
                <a:gd name="T75" fmla="*/ 2 h 77"/>
                <a:gd name="T76" fmla="*/ 53 w 72"/>
                <a:gd name="T77" fmla="*/ 3 h 77"/>
                <a:gd name="T78" fmla="*/ 59 w 72"/>
                <a:gd name="T79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77">
                  <a:moveTo>
                    <a:pt x="7" y="8"/>
                  </a:moveTo>
                  <a:lnTo>
                    <a:pt x="7" y="69"/>
                  </a:lnTo>
                  <a:lnTo>
                    <a:pt x="27" y="69"/>
                  </a:lnTo>
                  <a:lnTo>
                    <a:pt x="36" y="69"/>
                  </a:lnTo>
                  <a:lnTo>
                    <a:pt x="42" y="68"/>
                  </a:lnTo>
                  <a:lnTo>
                    <a:pt x="48" y="67"/>
                  </a:lnTo>
                  <a:lnTo>
                    <a:pt x="53" y="65"/>
                  </a:lnTo>
                  <a:lnTo>
                    <a:pt x="58" y="61"/>
                  </a:lnTo>
                  <a:lnTo>
                    <a:pt x="60" y="54"/>
                  </a:lnTo>
                  <a:lnTo>
                    <a:pt x="63" y="46"/>
                  </a:lnTo>
                  <a:lnTo>
                    <a:pt x="63" y="38"/>
                  </a:lnTo>
                  <a:lnTo>
                    <a:pt x="63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3" y="12"/>
                  </a:lnTo>
                  <a:lnTo>
                    <a:pt x="48" y="9"/>
                  </a:lnTo>
                  <a:lnTo>
                    <a:pt x="42" y="8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7" y="8"/>
                  </a:lnTo>
                  <a:close/>
                  <a:moveTo>
                    <a:pt x="59" y="8"/>
                  </a:moveTo>
                  <a:lnTo>
                    <a:pt x="65" y="13"/>
                  </a:lnTo>
                  <a:lnTo>
                    <a:pt x="69" y="20"/>
                  </a:lnTo>
                  <a:lnTo>
                    <a:pt x="71" y="29"/>
                  </a:lnTo>
                  <a:lnTo>
                    <a:pt x="72" y="39"/>
                  </a:lnTo>
                  <a:lnTo>
                    <a:pt x="71" y="49"/>
                  </a:lnTo>
                  <a:lnTo>
                    <a:pt x="69" y="56"/>
                  </a:lnTo>
                  <a:lnTo>
                    <a:pt x="65" y="64"/>
                  </a:lnTo>
                  <a:lnTo>
                    <a:pt x="59" y="69"/>
                  </a:lnTo>
                  <a:lnTo>
                    <a:pt x="53" y="74"/>
                  </a:lnTo>
                  <a:lnTo>
                    <a:pt x="46" y="75"/>
                  </a:lnTo>
                  <a:lnTo>
                    <a:pt x="37" y="77"/>
                  </a:lnTo>
                  <a:lnTo>
                    <a:pt x="27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2"/>
            <p:cNvSpPr>
              <a:spLocks/>
            </p:cNvSpPr>
            <p:nvPr userDrawn="1"/>
          </p:nvSpPr>
          <p:spPr bwMode="auto">
            <a:xfrm>
              <a:off x="4681538" y="1063625"/>
              <a:ext cx="31750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3"/>
            <p:cNvSpPr>
              <a:spLocks noEditPoints="1"/>
            </p:cNvSpPr>
            <p:nvPr userDrawn="1"/>
          </p:nvSpPr>
          <p:spPr bwMode="auto">
            <a:xfrm>
              <a:off x="4722813" y="1050925"/>
              <a:ext cx="34925" cy="52387"/>
            </a:xfrm>
            <a:custGeom>
              <a:avLst/>
              <a:gdLst>
                <a:gd name="T0" fmla="*/ 48 w 66"/>
                <a:gd name="T1" fmla="*/ 0 h 100"/>
                <a:gd name="T2" fmla="*/ 56 w 66"/>
                <a:gd name="T3" fmla="*/ 0 h 100"/>
                <a:gd name="T4" fmla="*/ 42 w 66"/>
                <a:gd name="T5" fmla="*/ 16 h 100"/>
                <a:gd name="T6" fmla="*/ 33 w 66"/>
                <a:gd name="T7" fmla="*/ 16 h 100"/>
                <a:gd name="T8" fmla="*/ 19 w 66"/>
                <a:gd name="T9" fmla="*/ 0 h 100"/>
                <a:gd name="T10" fmla="*/ 26 w 66"/>
                <a:gd name="T11" fmla="*/ 0 h 100"/>
                <a:gd name="T12" fmla="*/ 38 w 66"/>
                <a:gd name="T13" fmla="*/ 12 h 100"/>
                <a:gd name="T14" fmla="*/ 48 w 66"/>
                <a:gd name="T15" fmla="*/ 0 h 100"/>
                <a:gd name="T16" fmla="*/ 0 w 66"/>
                <a:gd name="T17" fmla="*/ 92 h 100"/>
                <a:gd name="T18" fmla="*/ 56 w 66"/>
                <a:gd name="T19" fmla="*/ 31 h 100"/>
                <a:gd name="T20" fmla="*/ 3 w 66"/>
                <a:gd name="T21" fmla="*/ 31 h 100"/>
                <a:gd name="T22" fmla="*/ 3 w 66"/>
                <a:gd name="T23" fmla="*/ 23 h 100"/>
                <a:gd name="T24" fmla="*/ 66 w 66"/>
                <a:gd name="T25" fmla="*/ 23 h 100"/>
                <a:gd name="T26" fmla="*/ 66 w 66"/>
                <a:gd name="T27" fmla="*/ 31 h 100"/>
                <a:gd name="T28" fmla="*/ 9 w 66"/>
                <a:gd name="T29" fmla="*/ 92 h 100"/>
                <a:gd name="T30" fmla="*/ 66 w 66"/>
                <a:gd name="T31" fmla="*/ 92 h 100"/>
                <a:gd name="T32" fmla="*/ 66 w 66"/>
                <a:gd name="T33" fmla="*/ 100 h 100"/>
                <a:gd name="T34" fmla="*/ 0 w 66"/>
                <a:gd name="T35" fmla="*/ 100 h 100"/>
                <a:gd name="T36" fmla="*/ 0 w 66"/>
                <a:gd name="T37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0">
                  <a:moveTo>
                    <a:pt x="48" y="0"/>
                  </a:moveTo>
                  <a:lnTo>
                    <a:pt x="56" y="0"/>
                  </a:lnTo>
                  <a:lnTo>
                    <a:pt x="42" y="16"/>
                  </a:lnTo>
                  <a:lnTo>
                    <a:pt x="33" y="16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8" y="12"/>
                  </a:lnTo>
                  <a:lnTo>
                    <a:pt x="48" y="0"/>
                  </a:lnTo>
                  <a:close/>
                  <a:moveTo>
                    <a:pt x="0" y="92"/>
                  </a:moveTo>
                  <a:lnTo>
                    <a:pt x="56" y="31"/>
                  </a:lnTo>
                  <a:lnTo>
                    <a:pt x="3" y="31"/>
                  </a:lnTo>
                  <a:lnTo>
                    <a:pt x="3" y="23"/>
                  </a:lnTo>
                  <a:lnTo>
                    <a:pt x="66" y="23"/>
                  </a:lnTo>
                  <a:lnTo>
                    <a:pt x="66" y="31"/>
                  </a:lnTo>
                  <a:lnTo>
                    <a:pt x="9" y="92"/>
                  </a:lnTo>
                  <a:lnTo>
                    <a:pt x="66" y="92"/>
                  </a:lnTo>
                  <a:lnTo>
                    <a:pt x="66" y="100"/>
                  </a:lnTo>
                  <a:lnTo>
                    <a:pt x="0" y="10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Freeform 34"/>
            <p:cNvSpPr>
              <a:spLocks/>
            </p:cNvSpPr>
            <p:nvPr userDrawn="1"/>
          </p:nvSpPr>
          <p:spPr bwMode="auto">
            <a:xfrm>
              <a:off x="4768850" y="1063625"/>
              <a:ext cx="30163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Freeform 35"/>
            <p:cNvSpPr>
              <a:spLocks noEditPoints="1"/>
            </p:cNvSpPr>
            <p:nvPr userDrawn="1"/>
          </p:nvSpPr>
          <p:spPr bwMode="auto">
            <a:xfrm>
              <a:off x="4829175" y="1063625"/>
              <a:ext cx="41275" cy="39687"/>
            </a:xfrm>
            <a:custGeom>
              <a:avLst/>
              <a:gdLst>
                <a:gd name="T0" fmla="*/ 57 w 78"/>
                <a:gd name="T1" fmla="*/ 46 h 77"/>
                <a:gd name="T2" fmla="*/ 39 w 78"/>
                <a:gd name="T3" fmla="*/ 6 h 77"/>
                <a:gd name="T4" fmla="*/ 22 w 78"/>
                <a:gd name="T5" fmla="*/ 46 h 77"/>
                <a:gd name="T6" fmla="*/ 57 w 78"/>
                <a:gd name="T7" fmla="*/ 46 h 77"/>
                <a:gd name="T8" fmla="*/ 35 w 78"/>
                <a:gd name="T9" fmla="*/ 0 h 77"/>
                <a:gd name="T10" fmla="*/ 44 w 78"/>
                <a:gd name="T11" fmla="*/ 0 h 77"/>
                <a:gd name="T12" fmla="*/ 78 w 78"/>
                <a:gd name="T13" fmla="*/ 77 h 77"/>
                <a:gd name="T14" fmla="*/ 71 w 78"/>
                <a:gd name="T15" fmla="*/ 77 h 77"/>
                <a:gd name="T16" fmla="*/ 61 w 78"/>
                <a:gd name="T17" fmla="*/ 54 h 77"/>
                <a:gd name="T18" fmla="*/ 19 w 78"/>
                <a:gd name="T19" fmla="*/ 54 h 77"/>
                <a:gd name="T20" fmla="*/ 8 w 78"/>
                <a:gd name="T21" fmla="*/ 77 h 77"/>
                <a:gd name="T22" fmla="*/ 0 w 78"/>
                <a:gd name="T23" fmla="*/ 77 h 77"/>
                <a:gd name="T24" fmla="*/ 35 w 78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7">
                  <a:moveTo>
                    <a:pt x="57" y="46"/>
                  </a:moveTo>
                  <a:lnTo>
                    <a:pt x="39" y="6"/>
                  </a:lnTo>
                  <a:lnTo>
                    <a:pt x="22" y="46"/>
                  </a:lnTo>
                  <a:lnTo>
                    <a:pt x="57" y="46"/>
                  </a:lnTo>
                  <a:close/>
                  <a:moveTo>
                    <a:pt x="35" y="0"/>
                  </a:moveTo>
                  <a:lnTo>
                    <a:pt x="44" y="0"/>
                  </a:lnTo>
                  <a:lnTo>
                    <a:pt x="78" y="77"/>
                  </a:lnTo>
                  <a:lnTo>
                    <a:pt x="71" y="77"/>
                  </a:lnTo>
                  <a:lnTo>
                    <a:pt x="61" y="54"/>
                  </a:lnTo>
                  <a:lnTo>
                    <a:pt x="19" y="54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Freeform 36"/>
            <p:cNvSpPr>
              <a:spLocks/>
            </p:cNvSpPr>
            <p:nvPr userDrawn="1"/>
          </p:nvSpPr>
          <p:spPr bwMode="auto">
            <a:xfrm>
              <a:off x="4899025" y="1063625"/>
              <a:ext cx="34925" cy="39687"/>
            </a:xfrm>
            <a:custGeom>
              <a:avLst/>
              <a:gdLst>
                <a:gd name="T0" fmla="*/ 28 w 66"/>
                <a:gd name="T1" fmla="*/ 8 h 77"/>
                <a:gd name="T2" fmla="*/ 0 w 66"/>
                <a:gd name="T3" fmla="*/ 8 h 77"/>
                <a:gd name="T4" fmla="*/ 0 w 66"/>
                <a:gd name="T5" fmla="*/ 0 h 77"/>
                <a:gd name="T6" fmla="*/ 66 w 66"/>
                <a:gd name="T7" fmla="*/ 0 h 77"/>
                <a:gd name="T8" fmla="*/ 66 w 66"/>
                <a:gd name="T9" fmla="*/ 8 h 77"/>
                <a:gd name="T10" fmla="*/ 36 w 66"/>
                <a:gd name="T11" fmla="*/ 8 h 77"/>
                <a:gd name="T12" fmla="*/ 36 w 66"/>
                <a:gd name="T13" fmla="*/ 77 h 77"/>
                <a:gd name="T14" fmla="*/ 28 w 66"/>
                <a:gd name="T15" fmla="*/ 77 h 77"/>
                <a:gd name="T16" fmla="*/ 28 w 66"/>
                <a:gd name="T17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7">
                  <a:moveTo>
                    <a:pt x="28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6" y="8"/>
                  </a:lnTo>
                  <a:lnTo>
                    <a:pt x="36" y="8"/>
                  </a:lnTo>
                  <a:lnTo>
                    <a:pt x="36" y="77"/>
                  </a:lnTo>
                  <a:lnTo>
                    <a:pt x="28" y="77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Freeform 37"/>
            <p:cNvSpPr>
              <a:spLocks noEditPoints="1"/>
            </p:cNvSpPr>
            <p:nvPr userDrawn="1"/>
          </p:nvSpPr>
          <p:spPr bwMode="auto">
            <a:xfrm>
              <a:off x="4943475" y="1050925"/>
              <a:ext cx="31750" cy="52387"/>
            </a:xfrm>
            <a:custGeom>
              <a:avLst/>
              <a:gdLst>
                <a:gd name="T0" fmla="*/ 41 w 59"/>
                <a:gd name="T1" fmla="*/ 0 h 100"/>
                <a:gd name="T2" fmla="*/ 49 w 59"/>
                <a:gd name="T3" fmla="*/ 0 h 100"/>
                <a:gd name="T4" fmla="*/ 35 w 59"/>
                <a:gd name="T5" fmla="*/ 16 h 100"/>
                <a:gd name="T6" fmla="*/ 26 w 59"/>
                <a:gd name="T7" fmla="*/ 16 h 100"/>
                <a:gd name="T8" fmla="*/ 12 w 59"/>
                <a:gd name="T9" fmla="*/ 0 h 100"/>
                <a:gd name="T10" fmla="*/ 19 w 59"/>
                <a:gd name="T11" fmla="*/ 0 h 100"/>
                <a:gd name="T12" fmla="*/ 30 w 59"/>
                <a:gd name="T13" fmla="*/ 12 h 100"/>
                <a:gd name="T14" fmla="*/ 41 w 59"/>
                <a:gd name="T15" fmla="*/ 0 h 100"/>
                <a:gd name="T16" fmla="*/ 0 w 59"/>
                <a:gd name="T17" fmla="*/ 23 h 100"/>
                <a:gd name="T18" fmla="*/ 59 w 59"/>
                <a:gd name="T19" fmla="*/ 23 h 100"/>
                <a:gd name="T20" fmla="*/ 59 w 59"/>
                <a:gd name="T21" fmla="*/ 31 h 100"/>
                <a:gd name="T22" fmla="*/ 7 w 59"/>
                <a:gd name="T23" fmla="*/ 31 h 100"/>
                <a:gd name="T24" fmla="*/ 7 w 59"/>
                <a:gd name="T25" fmla="*/ 58 h 100"/>
                <a:gd name="T26" fmla="*/ 55 w 59"/>
                <a:gd name="T27" fmla="*/ 58 h 100"/>
                <a:gd name="T28" fmla="*/ 55 w 59"/>
                <a:gd name="T29" fmla="*/ 65 h 100"/>
                <a:gd name="T30" fmla="*/ 7 w 59"/>
                <a:gd name="T31" fmla="*/ 65 h 100"/>
                <a:gd name="T32" fmla="*/ 7 w 59"/>
                <a:gd name="T33" fmla="*/ 92 h 100"/>
                <a:gd name="T34" fmla="*/ 59 w 59"/>
                <a:gd name="T35" fmla="*/ 92 h 100"/>
                <a:gd name="T36" fmla="*/ 59 w 59"/>
                <a:gd name="T37" fmla="*/ 100 h 100"/>
                <a:gd name="T38" fmla="*/ 0 w 59"/>
                <a:gd name="T39" fmla="*/ 100 h 100"/>
                <a:gd name="T40" fmla="*/ 0 w 59"/>
                <a:gd name="T41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100">
                  <a:moveTo>
                    <a:pt x="41" y="0"/>
                  </a:moveTo>
                  <a:lnTo>
                    <a:pt x="49" y="0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30" y="12"/>
                  </a:lnTo>
                  <a:lnTo>
                    <a:pt x="41" y="0"/>
                  </a:lnTo>
                  <a:close/>
                  <a:moveTo>
                    <a:pt x="0" y="23"/>
                  </a:moveTo>
                  <a:lnTo>
                    <a:pt x="59" y="23"/>
                  </a:lnTo>
                  <a:lnTo>
                    <a:pt x="59" y="31"/>
                  </a:lnTo>
                  <a:lnTo>
                    <a:pt x="7" y="31"/>
                  </a:lnTo>
                  <a:lnTo>
                    <a:pt x="7" y="58"/>
                  </a:lnTo>
                  <a:lnTo>
                    <a:pt x="55" y="58"/>
                  </a:lnTo>
                  <a:lnTo>
                    <a:pt x="55" y="65"/>
                  </a:lnTo>
                  <a:lnTo>
                    <a:pt x="7" y="65"/>
                  </a:lnTo>
                  <a:lnTo>
                    <a:pt x="7" y="92"/>
                  </a:lnTo>
                  <a:lnTo>
                    <a:pt x="59" y="92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Freeform 38"/>
            <p:cNvSpPr>
              <a:spLocks/>
            </p:cNvSpPr>
            <p:nvPr userDrawn="1"/>
          </p:nvSpPr>
          <p:spPr bwMode="auto">
            <a:xfrm>
              <a:off x="4986338" y="1063625"/>
              <a:ext cx="30163" cy="39687"/>
            </a:xfrm>
            <a:custGeom>
              <a:avLst/>
              <a:gdLst>
                <a:gd name="T0" fmla="*/ 0 w 56"/>
                <a:gd name="T1" fmla="*/ 0 h 77"/>
                <a:gd name="T2" fmla="*/ 9 w 56"/>
                <a:gd name="T3" fmla="*/ 0 h 77"/>
                <a:gd name="T4" fmla="*/ 9 w 56"/>
                <a:gd name="T5" fmla="*/ 69 h 77"/>
                <a:gd name="T6" fmla="*/ 56 w 56"/>
                <a:gd name="T7" fmla="*/ 69 h 77"/>
                <a:gd name="T8" fmla="*/ 56 w 56"/>
                <a:gd name="T9" fmla="*/ 77 h 77"/>
                <a:gd name="T10" fmla="*/ 0 w 56"/>
                <a:gd name="T11" fmla="*/ 77 h 77"/>
                <a:gd name="T12" fmla="*/ 0 w 5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9" y="0"/>
                  </a:lnTo>
                  <a:lnTo>
                    <a:pt x="9" y="69"/>
                  </a:lnTo>
                  <a:lnTo>
                    <a:pt x="56" y="69"/>
                  </a:lnTo>
                  <a:lnTo>
                    <a:pt x="5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Freeform 39"/>
            <p:cNvSpPr>
              <a:spLocks noEditPoints="1"/>
            </p:cNvSpPr>
            <p:nvPr userDrawn="1"/>
          </p:nvSpPr>
          <p:spPr bwMode="auto">
            <a:xfrm>
              <a:off x="5021263" y="1062038"/>
              <a:ext cx="41275" cy="42862"/>
            </a:xfrm>
            <a:custGeom>
              <a:avLst/>
              <a:gdLst>
                <a:gd name="T0" fmla="*/ 72 w 80"/>
                <a:gd name="T1" fmla="*/ 33 h 79"/>
                <a:gd name="T2" fmla="*/ 68 w 80"/>
                <a:gd name="T3" fmla="*/ 20 h 79"/>
                <a:gd name="T4" fmla="*/ 59 w 80"/>
                <a:gd name="T5" fmla="*/ 11 h 79"/>
                <a:gd name="T6" fmla="*/ 47 w 80"/>
                <a:gd name="T7" fmla="*/ 7 h 79"/>
                <a:gd name="T8" fmla="*/ 33 w 80"/>
                <a:gd name="T9" fmla="*/ 7 h 79"/>
                <a:gd name="T10" fmla="*/ 21 w 80"/>
                <a:gd name="T11" fmla="*/ 11 h 79"/>
                <a:gd name="T12" fmla="*/ 13 w 80"/>
                <a:gd name="T13" fmla="*/ 20 h 79"/>
                <a:gd name="T14" fmla="*/ 8 w 80"/>
                <a:gd name="T15" fmla="*/ 33 h 79"/>
                <a:gd name="T16" fmla="*/ 8 w 80"/>
                <a:gd name="T17" fmla="*/ 47 h 79"/>
                <a:gd name="T18" fmla="*/ 13 w 80"/>
                <a:gd name="T19" fmla="*/ 59 h 79"/>
                <a:gd name="T20" fmla="*/ 21 w 80"/>
                <a:gd name="T21" fmla="*/ 68 h 79"/>
                <a:gd name="T22" fmla="*/ 33 w 80"/>
                <a:gd name="T23" fmla="*/ 72 h 79"/>
                <a:gd name="T24" fmla="*/ 47 w 80"/>
                <a:gd name="T25" fmla="*/ 72 h 79"/>
                <a:gd name="T26" fmla="*/ 59 w 80"/>
                <a:gd name="T27" fmla="*/ 68 h 79"/>
                <a:gd name="T28" fmla="*/ 68 w 80"/>
                <a:gd name="T29" fmla="*/ 59 h 79"/>
                <a:gd name="T30" fmla="*/ 72 w 80"/>
                <a:gd name="T31" fmla="*/ 47 h 79"/>
                <a:gd name="T32" fmla="*/ 40 w 80"/>
                <a:gd name="T33" fmla="*/ 79 h 79"/>
                <a:gd name="T34" fmla="*/ 23 w 80"/>
                <a:gd name="T35" fmla="*/ 76 h 79"/>
                <a:gd name="T36" fmla="*/ 10 w 80"/>
                <a:gd name="T37" fmla="*/ 69 h 79"/>
                <a:gd name="T38" fmla="*/ 3 w 80"/>
                <a:gd name="T39" fmla="*/ 56 h 79"/>
                <a:gd name="T40" fmla="*/ 0 w 80"/>
                <a:gd name="T41" fmla="*/ 40 h 79"/>
                <a:gd name="T42" fmla="*/ 3 w 80"/>
                <a:gd name="T43" fmla="*/ 23 h 79"/>
                <a:gd name="T44" fmla="*/ 10 w 80"/>
                <a:gd name="T45" fmla="*/ 10 h 79"/>
                <a:gd name="T46" fmla="*/ 23 w 80"/>
                <a:gd name="T47" fmla="*/ 3 h 79"/>
                <a:gd name="T48" fmla="*/ 40 w 80"/>
                <a:gd name="T49" fmla="*/ 0 h 79"/>
                <a:gd name="T50" fmla="*/ 56 w 80"/>
                <a:gd name="T51" fmla="*/ 3 h 79"/>
                <a:gd name="T52" fmla="*/ 69 w 80"/>
                <a:gd name="T53" fmla="*/ 10 h 79"/>
                <a:gd name="T54" fmla="*/ 78 w 80"/>
                <a:gd name="T55" fmla="*/ 23 h 79"/>
                <a:gd name="T56" fmla="*/ 80 w 80"/>
                <a:gd name="T57" fmla="*/ 40 h 79"/>
                <a:gd name="T58" fmla="*/ 78 w 80"/>
                <a:gd name="T59" fmla="*/ 56 h 79"/>
                <a:gd name="T60" fmla="*/ 69 w 80"/>
                <a:gd name="T61" fmla="*/ 69 h 79"/>
                <a:gd name="T62" fmla="*/ 56 w 80"/>
                <a:gd name="T63" fmla="*/ 76 h 79"/>
                <a:gd name="T64" fmla="*/ 40 w 80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79">
                  <a:moveTo>
                    <a:pt x="72" y="40"/>
                  </a:moveTo>
                  <a:lnTo>
                    <a:pt x="72" y="33"/>
                  </a:lnTo>
                  <a:lnTo>
                    <a:pt x="70" y="26"/>
                  </a:lnTo>
                  <a:lnTo>
                    <a:pt x="68" y="20"/>
                  </a:lnTo>
                  <a:lnTo>
                    <a:pt x="63" y="16"/>
                  </a:lnTo>
                  <a:lnTo>
                    <a:pt x="59" y="11"/>
                  </a:lnTo>
                  <a:lnTo>
                    <a:pt x="53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8" y="33"/>
                  </a:lnTo>
                  <a:lnTo>
                    <a:pt x="7" y="40"/>
                  </a:lnTo>
                  <a:lnTo>
                    <a:pt x="8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3" y="70"/>
                  </a:lnTo>
                  <a:lnTo>
                    <a:pt x="59" y="68"/>
                  </a:lnTo>
                  <a:lnTo>
                    <a:pt x="63" y="63"/>
                  </a:lnTo>
                  <a:lnTo>
                    <a:pt x="68" y="59"/>
                  </a:lnTo>
                  <a:lnTo>
                    <a:pt x="70" y="53"/>
                  </a:lnTo>
                  <a:lnTo>
                    <a:pt x="72" y="47"/>
                  </a:lnTo>
                  <a:lnTo>
                    <a:pt x="72" y="40"/>
                  </a:lnTo>
                  <a:close/>
                  <a:moveTo>
                    <a:pt x="40" y="79"/>
                  </a:move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9" y="10"/>
                  </a:lnTo>
                  <a:lnTo>
                    <a:pt x="73" y="16"/>
                  </a:lnTo>
                  <a:lnTo>
                    <a:pt x="78" y="23"/>
                  </a:lnTo>
                  <a:lnTo>
                    <a:pt x="79" y="30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8" y="56"/>
                  </a:lnTo>
                  <a:lnTo>
                    <a:pt x="73" y="63"/>
                  </a:lnTo>
                  <a:lnTo>
                    <a:pt x="69" y="69"/>
                  </a:lnTo>
                  <a:lnTo>
                    <a:pt x="63" y="73"/>
                  </a:lnTo>
                  <a:lnTo>
                    <a:pt x="56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Freeform 40"/>
            <p:cNvSpPr>
              <a:spLocks/>
            </p:cNvSpPr>
            <p:nvPr userDrawn="1"/>
          </p:nvSpPr>
          <p:spPr bwMode="auto">
            <a:xfrm>
              <a:off x="5068888" y="1063625"/>
              <a:ext cx="41275" cy="39687"/>
            </a:xfrm>
            <a:custGeom>
              <a:avLst/>
              <a:gdLst>
                <a:gd name="T0" fmla="*/ 0 w 78"/>
                <a:gd name="T1" fmla="*/ 0 h 77"/>
                <a:gd name="T2" fmla="*/ 9 w 78"/>
                <a:gd name="T3" fmla="*/ 0 h 77"/>
                <a:gd name="T4" fmla="*/ 39 w 78"/>
                <a:gd name="T5" fmla="*/ 69 h 77"/>
                <a:gd name="T6" fmla="*/ 69 w 78"/>
                <a:gd name="T7" fmla="*/ 0 h 77"/>
                <a:gd name="T8" fmla="*/ 78 w 78"/>
                <a:gd name="T9" fmla="*/ 0 h 77"/>
                <a:gd name="T10" fmla="*/ 45 w 78"/>
                <a:gd name="T11" fmla="*/ 77 h 77"/>
                <a:gd name="T12" fmla="*/ 35 w 78"/>
                <a:gd name="T13" fmla="*/ 77 h 77"/>
                <a:gd name="T14" fmla="*/ 0 w 78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7">
                  <a:moveTo>
                    <a:pt x="0" y="0"/>
                  </a:moveTo>
                  <a:lnTo>
                    <a:pt x="9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45" y="77"/>
                  </a:lnTo>
                  <a:lnTo>
                    <a:pt x="35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Freeform 41"/>
            <p:cNvSpPr>
              <a:spLocks noEditPoints="1"/>
            </p:cNvSpPr>
            <p:nvPr userDrawn="1"/>
          </p:nvSpPr>
          <p:spPr bwMode="auto">
            <a:xfrm>
              <a:off x="5116513" y="1050925"/>
              <a:ext cx="38100" cy="52387"/>
            </a:xfrm>
            <a:custGeom>
              <a:avLst/>
              <a:gdLst>
                <a:gd name="T0" fmla="*/ 45 w 73"/>
                <a:gd name="T1" fmla="*/ 0 h 100"/>
                <a:gd name="T2" fmla="*/ 55 w 73"/>
                <a:gd name="T3" fmla="*/ 0 h 100"/>
                <a:gd name="T4" fmla="*/ 42 w 73"/>
                <a:gd name="T5" fmla="*/ 16 h 100"/>
                <a:gd name="T6" fmla="*/ 36 w 73"/>
                <a:gd name="T7" fmla="*/ 16 h 100"/>
                <a:gd name="T8" fmla="*/ 45 w 73"/>
                <a:gd name="T9" fmla="*/ 0 h 100"/>
                <a:gd name="T10" fmla="*/ 33 w 73"/>
                <a:gd name="T11" fmla="*/ 67 h 100"/>
                <a:gd name="T12" fmla="*/ 0 w 73"/>
                <a:gd name="T13" fmla="*/ 23 h 100"/>
                <a:gd name="T14" fmla="*/ 10 w 73"/>
                <a:gd name="T15" fmla="*/ 23 h 100"/>
                <a:gd name="T16" fmla="*/ 37 w 73"/>
                <a:gd name="T17" fmla="*/ 61 h 100"/>
                <a:gd name="T18" fmla="*/ 65 w 73"/>
                <a:gd name="T19" fmla="*/ 23 h 100"/>
                <a:gd name="T20" fmla="*/ 73 w 73"/>
                <a:gd name="T21" fmla="*/ 23 h 100"/>
                <a:gd name="T22" fmla="*/ 40 w 73"/>
                <a:gd name="T23" fmla="*/ 67 h 100"/>
                <a:gd name="T24" fmla="*/ 40 w 73"/>
                <a:gd name="T25" fmla="*/ 100 h 100"/>
                <a:gd name="T26" fmla="*/ 33 w 73"/>
                <a:gd name="T27" fmla="*/ 100 h 100"/>
                <a:gd name="T28" fmla="*/ 33 w 73"/>
                <a:gd name="T2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33" y="67"/>
                  </a:moveTo>
                  <a:lnTo>
                    <a:pt x="0" y="23"/>
                  </a:lnTo>
                  <a:lnTo>
                    <a:pt x="10" y="23"/>
                  </a:lnTo>
                  <a:lnTo>
                    <a:pt x="37" y="61"/>
                  </a:lnTo>
                  <a:lnTo>
                    <a:pt x="65" y="23"/>
                  </a:lnTo>
                  <a:lnTo>
                    <a:pt x="73" y="23"/>
                  </a:lnTo>
                  <a:lnTo>
                    <a:pt x="40" y="67"/>
                  </a:lnTo>
                  <a:lnTo>
                    <a:pt x="40" y="100"/>
                  </a:lnTo>
                  <a:lnTo>
                    <a:pt x="33" y="100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1" name="Freeform 42"/>
            <p:cNvSpPr>
              <a:spLocks/>
            </p:cNvSpPr>
            <p:nvPr userDrawn="1"/>
          </p:nvSpPr>
          <p:spPr bwMode="auto">
            <a:xfrm>
              <a:off x="5162550" y="1062038"/>
              <a:ext cx="41275" cy="42862"/>
            </a:xfrm>
            <a:custGeom>
              <a:avLst/>
              <a:gdLst>
                <a:gd name="T0" fmla="*/ 33 w 77"/>
                <a:gd name="T1" fmla="*/ 7 h 79"/>
                <a:gd name="T2" fmla="*/ 21 w 77"/>
                <a:gd name="T3" fmla="*/ 11 h 79"/>
                <a:gd name="T4" fmla="*/ 13 w 77"/>
                <a:gd name="T5" fmla="*/ 20 h 79"/>
                <a:gd name="T6" fmla="*/ 9 w 77"/>
                <a:gd name="T7" fmla="*/ 33 h 79"/>
                <a:gd name="T8" fmla="*/ 9 w 77"/>
                <a:gd name="T9" fmla="*/ 47 h 79"/>
                <a:gd name="T10" fmla="*/ 12 w 77"/>
                <a:gd name="T11" fmla="*/ 59 h 79"/>
                <a:gd name="T12" fmla="*/ 21 w 77"/>
                <a:gd name="T13" fmla="*/ 68 h 79"/>
                <a:gd name="T14" fmla="*/ 32 w 77"/>
                <a:gd name="T15" fmla="*/ 72 h 79"/>
                <a:gd name="T16" fmla="*/ 44 w 77"/>
                <a:gd name="T17" fmla="*/ 72 h 79"/>
                <a:gd name="T18" fmla="*/ 54 w 77"/>
                <a:gd name="T19" fmla="*/ 69 h 79"/>
                <a:gd name="T20" fmla="*/ 62 w 77"/>
                <a:gd name="T21" fmla="*/ 63 h 79"/>
                <a:gd name="T22" fmla="*/ 67 w 77"/>
                <a:gd name="T23" fmla="*/ 55 h 79"/>
                <a:gd name="T24" fmla="*/ 77 w 77"/>
                <a:gd name="T25" fmla="*/ 49 h 79"/>
                <a:gd name="T26" fmla="*/ 72 w 77"/>
                <a:gd name="T27" fmla="*/ 62 h 79"/>
                <a:gd name="T28" fmla="*/ 64 w 77"/>
                <a:gd name="T29" fmla="*/ 72 h 79"/>
                <a:gd name="T30" fmla="*/ 52 w 77"/>
                <a:gd name="T31" fmla="*/ 78 h 79"/>
                <a:gd name="T32" fmla="*/ 39 w 77"/>
                <a:gd name="T33" fmla="*/ 79 h 79"/>
                <a:gd name="T34" fmla="*/ 23 w 77"/>
                <a:gd name="T35" fmla="*/ 76 h 79"/>
                <a:gd name="T36" fmla="*/ 10 w 77"/>
                <a:gd name="T37" fmla="*/ 69 h 79"/>
                <a:gd name="T38" fmla="*/ 3 w 77"/>
                <a:gd name="T39" fmla="*/ 56 h 79"/>
                <a:gd name="T40" fmla="*/ 0 w 77"/>
                <a:gd name="T41" fmla="*/ 40 h 79"/>
                <a:gd name="T42" fmla="*/ 3 w 77"/>
                <a:gd name="T43" fmla="*/ 23 h 79"/>
                <a:gd name="T44" fmla="*/ 10 w 77"/>
                <a:gd name="T45" fmla="*/ 10 h 79"/>
                <a:gd name="T46" fmla="*/ 23 w 77"/>
                <a:gd name="T47" fmla="*/ 3 h 79"/>
                <a:gd name="T48" fmla="*/ 41 w 77"/>
                <a:gd name="T49" fmla="*/ 0 h 79"/>
                <a:gd name="T50" fmla="*/ 54 w 77"/>
                <a:gd name="T51" fmla="*/ 1 h 79"/>
                <a:gd name="T52" fmla="*/ 64 w 77"/>
                <a:gd name="T53" fmla="*/ 7 h 79"/>
                <a:gd name="T54" fmla="*/ 72 w 77"/>
                <a:gd name="T55" fmla="*/ 16 h 79"/>
                <a:gd name="T56" fmla="*/ 75 w 77"/>
                <a:gd name="T57" fmla="*/ 26 h 79"/>
                <a:gd name="T58" fmla="*/ 67 w 77"/>
                <a:gd name="T59" fmla="*/ 21 h 79"/>
                <a:gd name="T60" fmla="*/ 61 w 77"/>
                <a:gd name="T61" fmla="*/ 14 h 79"/>
                <a:gd name="T62" fmla="*/ 55 w 77"/>
                <a:gd name="T63" fmla="*/ 10 h 79"/>
                <a:gd name="T64" fmla="*/ 45 w 77"/>
                <a:gd name="T65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79">
                  <a:moveTo>
                    <a:pt x="39" y="7"/>
                  </a:move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8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4" y="72"/>
                  </a:lnTo>
                  <a:lnTo>
                    <a:pt x="49" y="70"/>
                  </a:lnTo>
                  <a:lnTo>
                    <a:pt x="54" y="69"/>
                  </a:lnTo>
                  <a:lnTo>
                    <a:pt x="58" y="66"/>
                  </a:lnTo>
                  <a:lnTo>
                    <a:pt x="62" y="63"/>
                  </a:lnTo>
                  <a:lnTo>
                    <a:pt x="65" y="59"/>
                  </a:lnTo>
                  <a:lnTo>
                    <a:pt x="67" y="55"/>
                  </a:lnTo>
                  <a:lnTo>
                    <a:pt x="68" y="49"/>
                  </a:lnTo>
                  <a:lnTo>
                    <a:pt x="77" y="49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58" y="75"/>
                  </a:lnTo>
                  <a:lnTo>
                    <a:pt x="52" y="78"/>
                  </a:lnTo>
                  <a:lnTo>
                    <a:pt x="46" y="79"/>
                  </a:lnTo>
                  <a:lnTo>
                    <a:pt x="39" y="79"/>
                  </a:ln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4" y="1"/>
                  </a:lnTo>
                  <a:lnTo>
                    <a:pt x="59" y="4"/>
                  </a:lnTo>
                  <a:lnTo>
                    <a:pt x="64" y="7"/>
                  </a:lnTo>
                  <a:lnTo>
                    <a:pt x="68" y="10"/>
                  </a:lnTo>
                  <a:lnTo>
                    <a:pt x="72" y="16"/>
                  </a:lnTo>
                  <a:lnTo>
                    <a:pt x="74" y="20"/>
                  </a:lnTo>
                  <a:lnTo>
                    <a:pt x="75" y="26"/>
                  </a:lnTo>
                  <a:lnTo>
                    <a:pt x="68" y="26"/>
                  </a:lnTo>
                  <a:lnTo>
                    <a:pt x="67" y="21"/>
                  </a:lnTo>
                  <a:lnTo>
                    <a:pt x="64" y="19"/>
                  </a:lnTo>
                  <a:lnTo>
                    <a:pt x="61" y="14"/>
                  </a:lnTo>
                  <a:lnTo>
                    <a:pt x="58" y="11"/>
                  </a:lnTo>
                  <a:lnTo>
                    <a:pt x="55" y="10"/>
                  </a:lnTo>
                  <a:lnTo>
                    <a:pt x="51" y="9"/>
                  </a:lnTo>
                  <a:lnTo>
                    <a:pt x="45" y="7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2" name="Freeform 43"/>
            <p:cNvSpPr>
              <a:spLocks/>
            </p:cNvSpPr>
            <p:nvPr userDrawn="1"/>
          </p:nvSpPr>
          <p:spPr bwMode="auto">
            <a:xfrm>
              <a:off x="5214938" y="1063625"/>
              <a:ext cx="34925" cy="39687"/>
            </a:xfrm>
            <a:custGeom>
              <a:avLst/>
              <a:gdLst>
                <a:gd name="T0" fmla="*/ 0 w 65"/>
                <a:gd name="T1" fmla="*/ 0 h 77"/>
                <a:gd name="T2" fmla="*/ 8 w 65"/>
                <a:gd name="T3" fmla="*/ 0 h 77"/>
                <a:gd name="T4" fmla="*/ 8 w 65"/>
                <a:gd name="T5" fmla="*/ 32 h 77"/>
                <a:gd name="T6" fmla="*/ 57 w 65"/>
                <a:gd name="T7" fmla="*/ 32 h 77"/>
                <a:gd name="T8" fmla="*/ 57 w 65"/>
                <a:gd name="T9" fmla="*/ 0 h 77"/>
                <a:gd name="T10" fmla="*/ 65 w 65"/>
                <a:gd name="T11" fmla="*/ 0 h 77"/>
                <a:gd name="T12" fmla="*/ 65 w 65"/>
                <a:gd name="T13" fmla="*/ 77 h 77"/>
                <a:gd name="T14" fmla="*/ 57 w 65"/>
                <a:gd name="T15" fmla="*/ 77 h 77"/>
                <a:gd name="T16" fmla="*/ 57 w 65"/>
                <a:gd name="T17" fmla="*/ 39 h 77"/>
                <a:gd name="T18" fmla="*/ 8 w 65"/>
                <a:gd name="T19" fmla="*/ 39 h 77"/>
                <a:gd name="T20" fmla="*/ 8 w 65"/>
                <a:gd name="T21" fmla="*/ 77 h 77"/>
                <a:gd name="T22" fmla="*/ 0 w 65"/>
                <a:gd name="T23" fmla="*/ 77 h 77"/>
                <a:gd name="T24" fmla="*/ 0 w 6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7">
                  <a:moveTo>
                    <a:pt x="0" y="0"/>
                  </a:moveTo>
                  <a:lnTo>
                    <a:pt x="8" y="0"/>
                  </a:lnTo>
                  <a:lnTo>
                    <a:pt x="8" y="32"/>
                  </a:lnTo>
                  <a:lnTo>
                    <a:pt x="57" y="3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77"/>
                  </a:lnTo>
                  <a:lnTo>
                    <a:pt x="57" y="77"/>
                  </a:lnTo>
                  <a:lnTo>
                    <a:pt x="57" y="39"/>
                  </a:lnTo>
                  <a:lnTo>
                    <a:pt x="8" y="39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3" name="Freeform 44"/>
            <p:cNvSpPr>
              <a:spLocks noEditPoints="1"/>
            </p:cNvSpPr>
            <p:nvPr userDrawn="1"/>
          </p:nvSpPr>
          <p:spPr bwMode="auto">
            <a:xfrm>
              <a:off x="5260975" y="1062038"/>
              <a:ext cx="42863" cy="42862"/>
            </a:xfrm>
            <a:custGeom>
              <a:avLst/>
              <a:gdLst>
                <a:gd name="T0" fmla="*/ 72 w 81"/>
                <a:gd name="T1" fmla="*/ 33 h 79"/>
                <a:gd name="T2" fmla="*/ 68 w 81"/>
                <a:gd name="T3" fmla="*/ 20 h 79"/>
                <a:gd name="T4" fmla="*/ 59 w 81"/>
                <a:gd name="T5" fmla="*/ 11 h 79"/>
                <a:gd name="T6" fmla="*/ 47 w 81"/>
                <a:gd name="T7" fmla="*/ 7 h 79"/>
                <a:gd name="T8" fmla="*/ 33 w 81"/>
                <a:gd name="T9" fmla="*/ 7 h 79"/>
                <a:gd name="T10" fmla="*/ 22 w 81"/>
                <a:gd name="T11" fmla="*/ 11 h 79"/>
                <a:gd name="T12" fmla="*/ 13 w 81"/>
                <a:gd name="T13" fmla="*/ 20 h 79"/>
                <a:gd name="T14" fmla="*/ 9 w 81"/>
                <a:gd name="T15" fmla="*/ 33 h 79"/>
                <a:gd name="T16" fmla="*/ 9 w 81"/>
                <a:gd name="T17" fmla="*/ 47 h 79"/>
                <a:gd name="T18" fmla="*/ 13 w 81"/>
                <a:gd name="T19" fmla="*/ 59 h 79"/>
                <a:gd name="T20" fmla="*/ 22 w 81"/>
                <a:gd name="T21" fmla="*/ 68 h 79"/>
                <a:gd name="T22" fmla="*/ 33 w 81"/>
                <a:gd name="T23" fmla="*/ 72 h 79"/>
                <a:gd name="T24" fmla="*/ 47 w 81"/>
                <a:gd name="T25" fmla="*/ 72 h 79"/>
                <a:gd name="T26" fmla="*/ 59 w 81"/>
                <a:gd name="T27" fmla="*/ 68 h 79"/>
                <a:gd name="T28" fmla="*/ 68 w 81"/>
                <a:gd name="T29" fmla="*/ 59 h 79"/>
                <a:gd name="T30" fmla="*/ 72 w 81"/>
                <a:gd name="T31" fmla="*/ 47 h 79"/>
                <a:gd name="T32" fmla="*/ 40 w 81"/>
                <a:gd name="T33" fmla="*/ 79 h 79"/>
                <a:gd name="T34" fmla="*/ 24 w 81"/>
                <a:gd name="T35" fmla="*/ 76 h 79"/>
                <a:gd name="T36" fmla="*/ 11 w 81"/>
                <a:gd name="T37" fmla="*/ 69 h 79"/>
                <a:gd name="T38" fmla="*/ 3 w 81"/>
                <a:gd name="T39" fmla="*/ 56 h 79"/>
                <a:gd name="T40" fmla="*/ 0 w 81"/>
                <a:gd name="T41" fmla="*/ 40 h 79"/>
                <a:gd name="T42" fmla="*/ 3 w 81"/>
                <a:gd name="T43" fmla="*/ 23 h 79"/>
                <a:gd name="T44" fmla="*/ 11 w 81"/>
                <a:gd name="T45" fmla="*/ 10 h 79"/>
                <a:gd name="T46" fmla="*/ 24 w 81"/>
                <a:gd name="T47" fmla="*/ 3 h 79"/>
                <a:gd name="T48" fmla="*/ 40 w 81"/>
                <a:gd name="T49" fmla="*/ 0 h 79"/>
                <a:gd name="T50" fmla="*/ 58 w 81"/>
                <a:gd name="T51" fmla="*/ 3 h 79"/>
                <a:gd name="T52" fmla="*/ 71 w 81"/>
                <a:gd name="T53" fmla="*/ 10 h 79"/>
                <a:gd name="T54" fmla="*/ 78 w 81"/>
                <a:gd name="T55" fmla="*/ 23 h 79"/>
                <a:gd name="T56" fmla="*/ 81 w 81"/>
                <a:gd name="T57" fmla="*/ 40 h 79"/>
                <a:gd name="T58" fmla="*/ 78 w 81"/>
                <a:gd name="T59" fmla="*/ 56 h 79"/>
                <a:gd name="T60" fmla="*/ 71 w 81"/>
                <a:gd name="T61" fmla="*/ 69 h 79"/>
                <a:gd name="T62" fmla="*/ 58 w 81"/>
                <a:gd name="T63" fmla="*/ 76 h 79"/>
                <a:gd name="T64" fmla="*/ 40 w 81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79">
                  <a:moveTo>
                    <a:pt x="73" y="40"/>
                  </a:moveTo>
                  <a:lnTo>
                    <a:pt x="72" y="33"/>
                  </a:lnTo>
                  <a:lnTo>
                    <a:pt x="71" y="26"/>
                  </a:lnTo>
                  <a:lnTo>
                    <a:pt x="68" y="20"/>
                  </a:lnTo>
                  <a:lnTo>
                    <a:pt x="65" y="16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2" y="11"/>
                  </a:lnTo>
                  <a:lnTo>
                    <a:pt x="17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7" y="63"/>
                  </a:lnTo>
                  <a:lnTo>
                    <a:pt x="22" y="68"/>
                  </a:lnTo>
                  <a:lnTo>
                    <a:pt x="27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5" y="70"/>
                  </a:lnTo>
                  <a:lnTo>
                    <a:pt x="59" y="68"/>
                  </a:lnTo>
                  <a:lnTo>
                    <a:pt x="65" y="63"/>
                  </a:lnTo>
                  <a:lnTo>
                    <a:pt x="68" y="59"/>
                  </a:lnTo>
                  <a:lnTo>
                    <a:pt x="71" y="53"/>
                  </a:lnTo>
                  <a:lnTo>
                    <a:pt x="72" y="47"/>
                  </a:lnTo>
                  <a:lnTo>
                    <a:pt x="73" y="40"/>
                  </a:lnTo>
                  <a:close/>
                  <a:moveTo>
                    <a:pt x="40" y="79"/>
                  </a:moveTo>
                  <a:lnTo>
                    <a:pt x="32" y="79"/>
                  </a:lnTo>
                  <a:lnTo>
                    <a:pt x="24" y="76"/>
                  </a:lnTo>
                  <a:lnTo>
                    <a:pt x="17" y="73"/>
                  </a:lnTo>
                  <a:lnTo>
                    <a:pt x="11" y="69"/>
                  </a:lnTo>
                  <a:lnTo>
                    <a:pt x="7" y="63"/>
                  </a:lnTo>
                  <a:lnTo>
                    <a:pt x="3" y="56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8" y="3"/>
                  </a:lnTo>
                  <a:lnTo>
                    <a:pt x="65" y="6"/>
                  </a:lnTo>
                  <a:lnTo>
                    <a:pt x="71" y="10"/>
                  </a:lnTo>
                  <a:lnTo>
                    <a:pt x="75" y="16"/>
                  </a:lnTo>
                  <a:lnTo>
                    <a:pt x="78" y="23"/>
                  </a:lnTo>
                  <a:lnTo>
                    <a:pt x="81" y="30"/>
                  </a:lnTo>
                  <a:lnTo>
                    <a:pt x="81" y="40"/>
                  </a:lnTo>
                  <a:lnTo>
                    <a:pt x="81" y="49"/>
                  </a:lnTo>
                  <a:lnTo>
                    <a:pt x="78" y="56"/>
                  </a:lnTo>
                  <a:lnTo>
                    <a:pt x="75" y="63"/>
                  </a:lnTo>
                  <a:lnTo>
                    <a:pt x="71" y="69"/>
                  </a:lnTo>
                  <a:lnTo>
                    <a:pt x="65" y="73"/>
                  </a:lnTo>
                  <a:lnTo>
                    <a:pt x="58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4" name="Freeform 45"/>
            <p:cNvSpPr>
              <a:spLocks/>
            </p:cNvSpPr>
            <p:nvPr userDrawn="1"/>
          </p:nvSpPr>
          <p:spPr bwMode="auto">
            <a:xfrm>
              <a:off x="5310188" y="1063625"/>
              <a:ext cx="41275" cy="39687"/>
            </a:xfrm>
            <a:custGeom>
              <a:avLst/>
              <a:gdLst>
                <a:gd name="T0" fmla="*/ 0 w 77"/>
                <a:gd name="T1" fmla="*/ 0 h 77"/>
                <a:gd name="T2" fmla="*/ 7 w 77"/>
                <a:gd name="T3" fmla="*/ 0 h 77"/>
                <a:gd name="T4" fmla="*/ 39 w 77"/>
                <a:gd name="T5" fmla="*/ 69 h 77"/>
                <a:gd name="T6" fmla="*/ 69 w 77"/>
                <a:gd name="T7" fmla="*/ 0 h 77"/>
                <a:gd name="T8" fmla="*/ 77 w 77"/>
                <a:gd name="T9" fmla="*/ 0 h 77"/>
                <a:gd name="T10" fmla="*/ 43 w 77"/>
                <a:gd name="T11" fmla="*/ 77 h 77"/>
                <a:gd name="T12" fmla="*/ 33 w 77"/>
                <a:gd name="T13" fmla="*/ 77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7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43" y="77"/>
                  </a:lnTo>
                  <a:lnTo>
                    <a:pt x="33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Freeform 46"/>
            <p:cNvSpPr>
              <a:spLocks/>
            </p:cNvSpPr>
            <p:nvPr userDrawn="1"/>
          </p:nvSpPr>
          <p:spPr bwMode="auto">
            <a:xfrm>
              <a:off x="5357813" y="1063625"/>
              <a:ext cx="38100" cy="39687"/>
            </a:xfrm>
            <a:custGeom>
              <a:avLst/>
              <a:gdLst>
                <a:gd name="T0" fmla="*/ 33 w 73"/>
                <a:gd name="T1" fmla="*/ 44 h 77"/>
                <a:gd name="T2" fmla="*/ 0 w 73"/>
                <a:gd name="T3" fmla="*/ 0 h 77"/>
                <a:gd name="T4" fmla="*/ 10 w 73"/>
                <a:gd name="T5" fmla="*/ 0 h 77"/>
                <a:gd name="T6" fmla="*/ 36 w 73"/>
                <a:gd name="T7" fmla="*/ 38 h 77"/>
                <a:gd name="T8" fmla="*/ 63 w 73"/>
                <a:gd name="T9" fmla="*/ 0 h 77"/>
                <a:gd name="T10" fmla="*/ 73 w 73"/>
                <a:gd name="T11" fmla="*/ 0 h 77"/>
                <a:gd name="T12" fmla="*/ 40 w 73"/>
                <a:gd name="T13" fmla="*/ 44 h 77"/>
                <a:gd name="T14" fmla="*/ 40 w 73"/>
                <a:gd name="T15" fmla="*/ 77 h 77"/>
                <a:gd name="T16" fmla="*/ 33 w 73"/>
                <a:gd name="T17" fmla="*/ 77 h 77"/>
                <a:gd name="T18" fmla="*/ 33 w 73"/>
                <a:gd name="T19" fmla="*/ 4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7">
                  <a:moveTo>
                    <a:pt x="33" y="4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6" y="38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40" y="44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Rectangle 47"/>
            <p:cNvSpPr>
              <a:spLocks noChangeArrowheads="1"/>
            </p:cNvSpPr>
            <p:nvPr userDrawn="1"/>
          </p:nvSpPr>
          <p:spPr bwMode="auto">
            <a:xfrm>
              <a:off x="1017588" y="590550"/>
              <a:ext cx="827088" cy="550862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Freeform 48"/>
            <p:cNvSpPr>
              <a:spLocks/>
            </p:cNvSpPr>
            <p:nvPr userDrawn="1"/>
          </p:nvSpPr>
          <p:spPr bwMode="auto">
            <a:xfrm>
              <a:off x="1403350" y="655638"/>
              <a:ext cx="55563" cy="55562"/>
            </a:xfrm>
            <a:custGeom>
              <a:avLst/>
              <a:gdLst>
                <a:gd name="T0" fmla="*/ 20 w 107"/>
                <a:gd name="T1" fmla="*/ 103 h 103"/>
                <a:gd name="T2" fmla="*/ 54 w 107"/>
                <a:gd name="T3" fmla="*/ 78 h 103"/>
                <a:gd name="T4" fmla="*/ 87 w 107"/>
                <a:gd name="T5" fmla="*/ 103 h 103"/>
                <a:gd name="T6" fmla="*/ 74 w 107"/>
                <a:gd name="T7" fmla="*/ 64 h 103"/>
                <a:gd name="T8" fmla="*/ 107 w 107"/>
                <a:gd name="T9" fmla="*/ 39 h 103"/>
                <a:gd name="T10" fmla="*/ 67 w 107"/>
                <a:gd name="T11" fmla="*/ 39 h 103"/>
                <a:gd name="T12" fmla="*/ 54 w 107"/>
                <a:gd name="T13" fmla="*/ 0 h 103"/>
                <a:gd name="T14" fmla="*/ 41 w 107"/>
                <a:gd name="T15" fmla="*/ 39 h 103"/>
                <a:gd name="T16" fmla="*/ 0 w 107"/>
                <a:gd name="T17" fmla="*/ 39 h 103"/>
                <a:gd name="T18" fmla="*/ 33 w 107"/>
                <a:gd name="T19" fmla="*/ 64 h 103"/>
                <a:gd name="T20" fmla="*/ 20 w 107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3">
                  <a:moveTo>
                    <a:pt x="20" y="103"/>
                  </a:moveTo>
                  <a:lnTo>
                    <a:pt x="54" y="78"/>
                  </a:lnTo>
                  <a:lnTo>
                    <a:pt x="87" y="103"/>
                  </a:lnTo>
                  <a:lnTo>
                    <a:pt x="74" y="64"/>
                  </a:lnTo>
                  <a:lnTo>
                    <a:pt x="107" y="39"/>
                  </a:lnTo>
                  <a:lnTo>
                    <a:pt x="67" y="39"/>
                  </a:ln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Freeform 49"/>
            <p:cNvSpPr>
              <a:spLocks/>
            </p:cNvSpPr>
            <p:nvPr userDrawn="1"/>
          </p:nvSpPr>
          <p:spPr bwMode="auto">
            <a:xfrm>
              <a:off x="1312863" y="679450"/>
              <a:ext cx="57150" cy="55562"/>
            </a:xfrm>
            <a:custGeom>
              <a:avLst/>
              <a:gdLst>
                <a:gd name="T0" fmla="*/ 20 w 108"/>
                <a:gd name="T1" fmla="*/ 104 h 104"/>
                <a:gd name="T2" fmla="*/ 53 w 108"/>
                <a:gd name="T3" fmla="*/ 79 h 104"/>
                <a:gd name="T4" fmla="*/ 86 w 108"/>
                <a:gd name="T5" fmla="*/ 104 h 104"/>
                <a:gd name="T6" fmla="*/ 75 w 108"/>
                <a:gd name="T7" fmla="*/ 63 h 104"/>
                <a:gd name="T8" fmla="*/ 108 w 108"/>
                <a:gd name="T9" fmla="*/ 40 h 104"/>
                <a:gd name="T10" fmla="*/ 66 w 108"/>
                <a:gd name="T11" fmla="*/ 40 h 104"/>
                <a:gd name="T12" fmla="*/ 53 w 108"/>
                <a:gd name="T13" fmla="*/ 0 h 104"/>
                <a:gd name="T14" fmla="*/ 42 w 108"/>
                <a:gd name="T15" fmla="*/ 40 h 104"/>
                <a:gd name="T16" fmla="*/ 0 w 108"/>
                <a:gd name="T17" fmla="*/ 40 h 104"/>
                <a:gd name="T18" fmla="*/ 33 w 108"/>
                <a:gd name="T19" fmla="*/ 63 h 104"/>
                <a:gd name="T20" fmla="*/ 20 w 108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20" y="104"/>
                  </a:moveTo>
                  <a:lnTo>
                    <a:pt x="53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0" y="104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9" name="Freeform 50"/>
            <p:cNvSpPr>
              <a:spLocks/>
            </p:cNvSpPr>
            <p:nvPr userDrawn="1"/>
          </p:nvSpPr>
          <p:spPr bwMode="auto">
            <a:xfrm>
              <a:off x="1246188" y="746125"/>
              <a:ext cx="57150" cy="53975"/>
            </a:xfrm>
            <a:custGeom>
              <a:avLst/>
              <a:gdLst>
                <a:gd name="T0" fmla="*/ 55 w 108"/>
                <a:gd name="T1" fmla="*/ 0 h 103"/>
                <a:gd name="T2" fmla="*/ 42 w 108"/>
                <a:gd name="T3" fmla="*/ 41 h 103"/>
                <a:gd name="T4" fmla="*/ 0 w 108"/>
                <a:gd name="T5" fmla="*/ 41 h 103"/>
                <a:gd name="T6" fmla="*/ 33 w 108"/>
                <a:gd name="T7" fmla="*/ 64 h 103"/>
                <a:gd name="T8" fmla="*/ 22 w 108"/>
                <a:gd name="T9" fmla="*/ 103 h 103"/>
                <a:gd name="T10" fmla="*/ 55 w 108"/>
                <a:gd name="T11" fmla="*/ 79 h 103"/>
                <a:gd name="T12" fmla="*/ 88 w 108"/>
                <a:gd name="T13" fmla="*/ 103 h 103"/>
                <a:gd name="T14" fmla="*/ 75 w 108"/>
                <a:gd name="T15" fmla="*/ 64 h 103"/>
                <a:gd name="T16" fmla="*/ 108 w 108"/>
                <a:gd name="T17" fmla="*/ 41 h 103"/>
                <a:gd name="T18" fmla="*/ 67 w 108"/>
                <a:gd name="T19" fmla="*/ 41 h 103"/>
                <a:gd name="T20" fmla="*/ 55 w 108"/>
                <a:gd name="T2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55" y="0"/>
                  </a:moveTo>
                  <a:lnTo>
                    <a:pt x="42" y="41"/>
                  </a:lnTo>
                  <a:lnTo>
                    <a:pt x="0" y="41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1"/>
                  </a:lnTo>
                  <a:lnTo>
                    <a:pt x="67" y="4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0" name="Freeform 51"/>
            <p:cNvSpPr>
              <a:spLocks/>
            </p:cNvSpPr>
            <p:nvPr userDrawn="1"/>
          </p:nvSpPr>
          <p:spPr bwMode="auto">
            <a:xfrm>
              <a:off x="1220788" y="836613"/>
              <a:ext cx="57150" cy="53975"/>
            </a:xfrm>
            <a:custGeom>
              <a:avLst/>
              <a:gdLst>
                <a:gd name="T0" fmla="*/ 55 w 108"/>
                <a:gd name="T1" fmla="*/ 77 h 102"/>
                <a:gd name="T2" fmla="*/ 88 w 108"/>
                <a:gd name="T3" fmla="*/ 102 h 102"/>
                <a:gd name="T4" fmla="*/ 75 w 108"/>
                <a:gd name="T5" fmla="*/ 63 h 102"/>
                <a:gd name="T6" fmla="*/ 108 w 108"/>
                <a:gd name="T7" fmla="*/ 39 h 102"/>
                <a:gd name="T8" fmla="*/ 68 w 108"/>
                <a:gd name="T9" fmla="*/ 39 h 102"/>
                <a:gd name="T10" fmla="*/ 55 w 108"/>
                <a:gd name="T11" fmla="*/ 0 h 102"/>
                <a:gd name="T12" fmla="*/ 42 w 108"/>
                <a:gd name="T13" fmla="*/ 39 h 102"/>
                <a:gd name="T14" fmla="*/ 0 w 108"/>
                <a:gd name="T15" fmla="*/ 39 h 102"/>
                <a:gd name="T16" fmla="*/ 35 w 108"/>
                <a:gd name="T17" fmla="*/ 63 h 102"/>
                <a:gd name="T18" fmla="*/ 22 w 108"/>
                <a:gd name="T19" fmla="*/ 102 h 102"/>
                <a:gd name="T20" fmla="*/ 55 w 108"/>
                <a:gd name="T2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2">
                  <a:moveTo>
                    <a:pt x="55" y="77"/>
                  </a:moveTo>
                  <a:lnTo>
                    <a:pt x="88" y="102"/>
                  </a:lnTo>
                  <a:lnTo>
                    <a:pt x="75" y="63"/>
                  </a:lnTo>
                  <a:lnTo>
                    <a:pt x="108" y="39"/>
                  </a:lnTo>
                  <a:lnTo>
                    <a:pt x="68" y="39"/>
                  </a:lnTo>
                  <a:lnTo>
                    <a:pt x="55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5" y="63"/>
                  </a:lnTo>
                  <a:lnTo>
                    <a:pt x="22" y="102"/>
                  </a:lnTo>
                  <a:lnTo>
                    <a:pt x="55" y="77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Freeform 52"/>
            <p:cNvSpPr>
              <a:spLocks/>
            </p:cNvSpPr>
            <p:nvPr userDrawn="1"/>
          </p:nvSpPr>
          <p:spPr bwMode="auto">
            <a:xfrm>
              <a:off x="1246188" y="927100"/>
              <a:ext cx="57150" cy="53975"/>
            </a:xfrm>
            <a:custGeom>
              <a:avLst/>
              <a:gdLst>
                <a:gd name="T0" fmla="*/ 67 w 108"/>
                <a:gd name="T1" fmla="*/ 40 h 103"/>
                <a:gd name="T2" fmla="*/ 55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2 w 108"/>
                <a:gd name="T11" fmla="*/ 103 h 103"/>
                <a:gd name="T12" fmla="*/ 55 w 108"/>
                <a:gd name="T13" fmla="*/ 79 h 103"/>
                <a:gd name="T14" fmla="*/ 88 w 108"/>
                <a:gd name="T15" fmla="*/ 103 h 103"/>
                <a:gd name="T16" fmla="*/ 75 w 108"/>
                <a:gd name="T17" fmla="*/ 64 h 103"/>
                <a:gd name="T18" fmla="*/ 108 w 108"/>
                <a:gd name="T19" fmla="*/ 40 h 103"/>
                <a:gd name="T20" fmla="*/ 67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7" y="40"/>
                  </a:moveTo>
                  <a:lnTo>
                    <a:pt x="55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Freeform 53"/>
            <p:cNvSpPr>
              <a:spLocks/>
            </p:cNvSpPr>
            <p:nvPr userDrawn="1"/>
          </p:nvSpPr>
          <p:spPr bwMode="auto">
            <a:xfrm>
              <a:off x="1312863" y="993775"/>
              <a:ext cx="57150" cy="53975"/>
            </a:xfrm>
            <a:custGeom>
              <a:avLst/>
              <a:gdLst>
                <a:gd name="T0" fmla="*/ 66 w 108"/>
                <a:gd name="T1" fmla="*/ 40 h 104"/>
                <a:gd name="T2" fmla="*/ 54 w 108"/>
                <a:gd name="T3" fmla="*/ 0 h 104"/>
                <a:gd name="T4" fmla="*/ 42 w 108"/>
                <a:gd name="T5" fmla="*/ 40 h 104"/>
                <a:gd name="T6" fmla="*/ 0 w 108"/>
                <a:gd name="T7" fmla="*/ 40 h 104"/>
                <a:gd name="T8" fmla="*/ 33 w 108"/>
                <a:gd name="T9" fmla="*/ 63 h 104"/>
                <a:gd name="T10" fmla="*/ 21 w 108"/>
                <a:gd name="T11" fmla="*/ 104 h 104"/>
                <a:gd name="T12" fmla="*/ 54 w 108"/>
                <a:gd name="T13" fmla="*/ 79 h 104"/>
                <a:gd name="T14" fmla="*/ 86 w 108"/>
                <a:gd name="T15" fmla="*/ 104 h 104"/>
                <a:gd name="T16" fmla="*/ 75 w 108"/>
                <a:gd name="T17" fmla="*/ 63 h 104"/>
                <a:gd name="T18" fmla="*/ 108 w 108"/>
                <a:gd name="T19" fmla="*/ 40 h 104"/>
                <a:gd name="T20" fmla="*/ 66 w 108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66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Freeform 54"/>
            <p:cNvSpPr>
              <a:spLocks/>
            </p:cNvSpPr>
            <p:nvPr userDrawn="1"/>
          </p:nvSpPr>
          <p:spPr bwMode="auto">
            <a:xfrm>
              <a:off x="1403350" y="1017588"/>
              <a:ext cx="55563" cy="53975"/>
            </a:xfrm>
            <a:custGeom>
              <a:avLst/>
              <a:gdLst>
                <a:gd name="T0" fmla="*/ 67 w 107"/>
                <a:gd name="T1" fmla="*/ 39 h 102"/>
                <a:gd name="T2" fmla="*/ 54 w 107"/>
                <a:gd name="T3" fmla="*/ 0 h 102"/>
                <a:gd name="T4" fmla="*/ 41 w 107"/>
                <a:gd name="T5" fmla="*/ 39 h 102"/>
                <a:gd name="T6" fmla="*/ 0 w 107"/>
                <a:gd name="T7" fmla="*/ 39 h 102"/>
                <a:gd name="T8" fmla="*/ 33 w 107"/>
                <a:gd name="T9" fmla="*/ 63 h 102"/>
                <a:gd name="T10" fmla="*/ 20 w 107"/>
                <a:gd name="T11" fmla="*/ 102 h 102"/>
                <a:gd name="T12" fmla="*/ 54 w 107"/>
                <a:gd name="T13" fmla="*/ 78 h 102"/>
                <a:gd name="T14" fmla="*/ 87 w 107"/>
                <a:gd name="T15" fmla="*/ 102 h 102"/>
                <a:gd name="T16" fmla="*/ 74 w 107"/>
                <a:gd name="T17" fmla="*/ 63 h 102"/>
                <a:gd name="T18" fmla="*/ 107 w 107"/>
                <a:gd name="T19" fmla="*/ 39 h 102"/>
                <a:gd name="T20" fmla="*/ 67 w 107"/>
                <a:gd name="T21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2">
                  <a:moveTo>
                    <a:pt x="67" y="39"/>
                  </a:move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3"/>
                  </a:lnTo>
                  <a:lnTo>
                    <a:pt x="20" y="102"/>
                  </a:lnTo>
                  <a:lnTo>
                    <a:pt x="54" y="78"/>
                  </a:lnTo>
                  <a:lnTo>
                    <a:pt x="87" y="102"/>
                  </a:lnTo>
                  <a:lnTo>
                    <a:pt x="74" y="63"/>
                  </a:lnTo>
                  <a:lnTo>
                    <a:pt x="107" y="39"/>
                  </a:lnTo>
                  <a:lnTo>
                    <a:pt x="67" y="3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Freeform 55"/>
            <p:cNvSpPr>
              <a:spLocks/>
            </p:cNvSpPr>
            <p:nvPr userDrawn="1"/>
          </p:nvSpPr>
          <p:spPr bwMode="auto">
            <a:xfrm>
              <a:off x="1492250" y="993775"/>
              <a:ext cx="58738" cy="53975"/>
            </a:xfrm>
            <a:custGeom>
              <a:avLst/>
              <a:gdLst>
                <a:gd name="T0" fmla="*/ 67 w 109"/>
                <a:gd name="T1" fmla="*/ 40 h 104"/>
                <a:gd name="T2" fmla="*/ 54 w 109"/>
                <a:gd name="T3" fmla="*/ 0 h 104"/>
                <a:gd name="T4" fmla="*/ 42 w 109"/>
                <a:gd name="T5" fmla="*/ 40 h 104"/>
                <a:gd name="T6" fmla="*/ 0 w 109"/>
                <a:gd name="T7" fmla="*/ 40 h 104"/>
                <a:gd name="T8" fmla="*/ 34 w 109"/>
                <a:gd name="T9" fmla="*/ 63 h 104"/>
                <a:gd name="T10" fmla="*/ 21 w 109"/>
                <a:gd name="T11" fmla="*/ 104 h 104"/>
                <a:gd name="T12" fmla="*/ 54 w 109"/>
                <a:gd name="T13" fmla="*/ 79 h 104"/>
                <a:gd name="T14" fmla="*/ 87 w 109"/>
                <a:gd name="T15" fmla="*/ 104 h 104"/>
                <a:gd name="T16" fmla="*/ 75 w 109"/>
                <a:gd name="T17" fmla="*/ 63 h 104"/>
                <a:gd name="T18" fmla="*/ 109 w 109"/>
                <a:gd name="T19" fmla="*/ 40 h 104"/>
                <a:gd name="T20" fmla="*/ 67 w 109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67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4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5" y="63"/>
                  </a:lnTo>
                  <a:lnTo>
                    <a:pt x="109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auto">
            <a:xfrm>
              <a:off x="1558925" y="927100"/>
              <a:ext cx="57150" cy="53975"/>
            </a:xfrm>
            <a:custGeom>
              <a:avLst/>
              <a:gdLst>
                <a:gd name="T0" fmla="*/ 66 w 108"/>
                <a:gd name="T1" fmla="*/ 40 h 103"/>
                <a:gd name="T2" fmla="*/ 53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0 w 108"/>
                <a:gd name="T11" fmla="*/ 103 h 103"/>
                <a:gd name="T12" fmla="*/ 53 w 108"/>
                <a:gd name="T13" fmla="*/ 79 h 103"/>
                <a:gd name="T14" fmla="*/ 86 w 108"/>
                <a:gd name="T15" fmla="*/ 103 h 103"/>
                <a:gd name="T16" fmla="*/ 73 w 108"/>
                <a:gd name="T17" fmla="*/ 64 h 103"/>
                <a:gd name="T18" fmla="*/ 108 w 108"/>
                <a:gd name="T19" fmla="*/ 40 h 103"/>
                <a:gd name="T20" fmla="*/ 66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6" y="40"/>
                  </a:move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0" y="103"/>
                  </a:lnTo>
                  <a:lnTo>
                    <a:pt x="53" y="79"/>
                  </a:lnTo>
                  <a:lnTo>
                    <a:pt x="86" y="103"/>
                  </a:lnTo>
                  <a:lnTo>
                    <a:pt x="73" y="64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auto">
            <a:xfrm>
              <a:off x="1582738" y="836613"/>
              <a:ext cx="57150" cy="53975"/>
            </a:xfrm>
            <a:custGeom>
              <a:avLst/>
              <a:gdLst>
                <a:gd name="T0" fmla="*/ 108 w 108"/>
                <a:gd name="T1" fmla="*/ 41 h 104"/>
                <a:gd name="T2" fmla="*/ 67 w 108"/>
                <a:gd name="T3" fmla="*/ 41 h 104"/>
                <a:gd name="T4" fmla="*/ 54 w 108"/>
                <a:gd name="T5" fmla="*/ 0 h 104"/>
                <a:gd name="T6" fmla="*/ 41 w 108"/>
                <a:gd name="T7" fmla="*/ 41 h 104"/>
                <a:gd name="T8" fmla="*/ 0 w 108"/>
                <a:gd name="T9" fmla="*/ 41 h 104"/>
                <a:gd name="T10" fmla="*/ 34 w 108"/>
                <a:gd name="T11" fmla="*/ 64 h 104"/>
                <a:gd name="T12" fmla="*/ 21 w 108"/>
                <a:gd name="T13" fmla="*/ 104 h 104"/>
                <a:gd name="T14" fmla="*/ 54 w 108"/>
                <a:gd name="T15" fmla="*/ 79 h 104"/>
                <a:gd name="T16" fmla="*/ 87 w 108"/>
                <a:gd name="T17" fmla="*/ 104 h 104"/>
                <a:gd name="T18" fmla="*/ 74 w 108"/>
                <a:gd name="T19" fmla="*/ 64 h 104"/>
                <a:gd name="T20" fmla="*/ 108 w 108"/>
                <a:gd name="T21" fmla="*/ 4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108" y="41"/>
                  </a:moveTo>
                  <a:lnTo>
                    <a:pt x="67" y="41"/>
                  </a:lnTo>
                  <a:lnTo>
                    <a:pt x="54" y="0"/>
                  </a:lnTo>
                  <a:lnTo>
                    <a:pt x="41" y="41"/>
                  </a:lnTo>
                  <a:lnTo>
                    <a:pt x="0" y="41"/>
                  </a:lnTo>
                  <a:lnTo>
                    <a:pt x="34" y="64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4" y="64"/>
                  </a:lnTo>
                  <a:lnTo>
                    <a:pt x="108" y="41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auto">
            <a:xfrm>
              <a:off x="1558925" y="746125"/>
              <a:ext cx="57150" cy="53975"/>
            </a:xfrm>
            <a:custGeom>
              <a:avLst/>
              <a:gdLst>
                <a:gd name="T0" fmla="*/ 20 w 108"/>
                <a:gd name="T1" fmla="*/ 103 h 103"/>
                <a:gd name="T2" fmla="*/ 53 w 108"/>
                <a:gd name="T3" fmla="*/ 78 h 103"/>
                <a:gd name="T4" fmla="*/ 86 w 108"/>
                <a:gd name="T5" fmla="*/ 103 h 103"/>
                <a:gd name="T6" fmla="*/ 75 w 108"/>
                <a:gd name="T7" fmla="*/ 64 h 103"/>
                <a:gd name="T8" fmla="*/ 108 w 108"/>
                <a:gd name="T9" fmla="*/ 39 h 103"/>
                <a:gd name="T10" fmla="*/ 66 w 108"/>
                <a:gd name="T11" fmla="*/ 39 h 103"/>
                <a:gd name="T12" fmla="*/ 53 w 108"/>
                <a:gd name="T13" fmla="*/ 0 h 103"/>
                <a:gd name="T14" fmla="*/ 42 w 108"/>
                <a:gd name="T15" fmla="*/ 39 h 103"/>
                <a:gd name="T16" fmla="*/ 0 w 108"/>
                <a:gd name="T17" fmla="*/ 39 h 103"/>
                <a:gd name="T18" fmla="*/ 33 w 108"/>
                <a:gd name="T19" fmla="*/ 64 h 103"/>
                <a:gd name="T20" fmla="*/ 20 w 108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20" y="103"/>
                  </a:moveTo>
                  <a:lnTo>
                    <a:pt x="53" y="78"/>
                  </a:lnTo>
                  <a:lnTo>
                    <a:pt x="86" y="103"/>
                  </a:lnTo>
                  <a:lnTo>
                    <a:pt x="75" y="64"/>
                  </a:lnTo>
                  <a:lnTo>
                    <a:pt x="108" y="39"/>
                  </a:lnTo>
                  <a:lnTo>
                    <a:pt x="66" y="39"/>
                  </a:lnTo>
                  <a:lnTo>
                    <a:pt x="53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auto">
            <a:xfrm>
              <a:off x="1492250" y="679450"/>
              <a:ext cx="58738" cy="55562"/>
            </a:xfrm>
            <a:custGeom>
              <a:avLst/>
              <a:gdLst>
                <a:gd name="T0" fmla="*/ 55 w 109"/>
                <a:gd name="T1" fmla="*/ 0 h 104"/>
                <a:gd name="T2" fmla="*/ 42 w 109"/>
                <a:gd name="T3" fmla="*/ 40 h 104"/>
                <a:gd name="T4" fmla="*/ 0 w 109"/>
                <a:gd name="T5" fmla="*/ 40 h 104"/>
                <a:gd name="T6" fmla="*/ 35 w 109"/>
                <a:gd name="T7" fmla="*/ 65 h 104"/>
                <a:gd name="T8" fmla="*/ 22 w 109"/>
                <a:gd name="T9" fmla="*/ 104 h 104"/>
                <a:gd name="T10" fmla="*/ 55 w 109"/>
                <a:gd name="T11" fmla="*/ 79 h 104"/>
                <a:gd name="T12" fmla="*/ 88 w 109"/>
                <a:gd name="T13" fmla="*/ 104 h 104"/>
                <a:gd name="T14" fmla="*/ 75 w 109"/>
                <a:gd name="T15" fmla="*/ 65 h 104"/>
                <a:gd name="T16" fmla="*/ 109 w 109"/>
                <a:gd name="T17" fmla="*/ 40 h 104"/>
                <a:gd name="T18" fmla="*/ 67 w 109"/>
                <a:gd name="T19" fmla="*/ 40 h 104"/>
                <a:gd name="T20" fmla="*/ 55 w 109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55" y="0"/>
                  </a:moveTo>
                  <a:lnTo>
                    <a:pt x="42" y="40"/>
                  </a:lnTo>
                  <a:lnTo>
                    <a:pt x="0" y="40"/>
                  </a:lnTo>
                  <a:lnTo>
                    <a:pt x="35" y="65"/>
                  </a:lnTo>
                  <a:lnTo>
                    <a:pt x="22" y="104"/>
                  </a:lnTo>
                  <a:lnTo>
                    <a:pt x="55" y="79"/>
                  </a:lnTo>
                  <a:lnTo>
                    <a:pt x="88" y="104"/>
                  </a:lnTo>
                  <a:lnTo>
                    <a:pt x="75" y="65"/>
                  </a:lnTo>
                  <a:lnTo>
                    <a:pt x="109" y="40"/>
                  </a:lnTo>
                  <a:lnTo>
                    <a:pt x="67" y="4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9" name="Freeform 60"/>
            <p:cNvSpPr>
              <a:spLocks/>
            </p:cNvSpPr>
            <p:nvPr userDrawn="1"/>
          </p:nvSpPr>
          <p:spPr bwMode="auto">
            <a:xfrm>
              <a:off x="1935163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81 w 102"/>
                <a:gd name="T5" fmla="*/ 59 h 148"/>
                <a:gd name="T6" fmla="*/ 81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81" y="59"/>
                  </a:lnTo>
                  <a:lnTo>
                    <a:pt x="81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auto">
            <a:xfrm>
              <a:off x="1993900" y="673100"/>
              <a:ext cx="73025" cy="79375"/>
            </a:xfrm>
            <a:custGeom>
              <a:avLst/>
              <a:gdLst>
                <a:gd name="T0" fmla="*/ 76 w 138"/>
                <a:gd name="T1" fmla="*/ 151 h 151"/>
                <a:gd name="T2" fmla="*/ 63 w 138"/>
                <a:gd name="T3" fmla="*/ 151 h 151"/>
                <a:gd name="T4" fmla="*/ 0 w 138"/>
                <a:gd name="T5" fmla="*/ 0 h 151"/>
                <a:gd name="T6" fmla="*/ 26 w 138"/>
                <a:gd name="T7" fmla="*/ 0 h 151"/>
                <a:gd name="T8" fmla="*/ 70 w 138"/>
                <a:gd name="T9" fmla="*/ 109 h 151"/>
                <a:gd name="T10" fmla="*/ 112 w 138"/>
                <a:gd name="T11" fmla="*/ 0 h 151"/>
                <a:gd name="T12" fmla="*/ 138 w 138"/>
                <a:gd name="T13" fmla="*/ 0 h 151"/>
                <a:gd name="T14" fmla="*/ 76 w 138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51">
                  <a:moveTo>
                    <a:pt x="76" y="151"/>
                  </a:moveTo>
                  <a:lnTo>
                    <a:pt x="63" y="15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70" y="109"/>
                  </a:lnTo>
                  <a:lnTo>
                    <a:pt x="112" y="0"/>
                  </a:lnTo>
                  <a:lnTo>
                    <a:pt x="138" y="0"/>
                  </a:lnTo>
                  <a:lnTo>
                    <a:pt x="7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1" name="Freeform 62"/>
            <p:cNvSpPr>
              <a:spLocks noEditPoints="1"/>
            </p:cNvSpPr>
            <p:nvPr userDrawn="1"/>
          </p:nvSpPr>
          <p:spPr bwMode="auto">
            <a:xfrm>
              <a:off x="2078038" y="673100"/>
              <a:ext cx="63500" cy="77787"/>
            </a:xfrm>
            <a:custGeom>
              <a:avLst/>
              <a:gdLst>
                <a:gd name="T0" fmla="*/ 94 w 121"/>
                <a:gd name="T1" fmla="*/ 149 h 149"/>
                <a:gd name="T2" fmla="*/ 48 w 121"/>
                <a:gd name="T3" fmla="*/ 86 h 149"/>
                <a:gd name="T4" fmla="*/ 38 w 121"/>
                <a:gd name="T5" fmla="*/ 86 h 149"/>
                <a:gd name="T6" fmla="*/ 23 w 121"/>
                <a:gd name="T7" fmla="*/ 85 h 149"/>
                <a:gd name="T8" fmla="*/ 23 w 121"/>
                <a:gd name="T9" fmla="*/ 149 h 149"/>
                <a:gd name="T10" fmla="*/ 0 w 121"/>
                <a:gd name="T11" fmla="*/ 149 h 149"/>
                <a:gd name="T12" fmla="*/ 0 w 121"/>
                <a:gd name="T13" fmla="*/ 1 h 149"/>
                <a:gd name="T14" fmla="*/ 4 w 121"/>
                <a:gd name="T15" fmla="*/ 1 h 149"/>
                <a:gd name="T16" fmla="*/ 17 w 121"/>
                <a:gd name="T17" fmla="*/ 1 h 149"/>
                <a:gd name="T18" fmla="*/ 32 w 121"/>
                <a:gd name="T19" fmla="*/ 0 h 149"/>
                <a:gd name="T20" fmla="*/ 42 w 121"/>
                <a:gd name="T21" fmla="*/ 0 h 149"/>
                <a:gd name="T22" fmla="*/ 56 w 121"/>
                <a:gd name="T23" fmla="*/ 1 h 149"/>
                <a:gd name="T24" fmla="*/ 69 w 121"/>
                <a:gd name="T25" fmla="*/ 3 h 149"/>
                <a:gd name="T26" fmla="*/ 81 w 121"/>
                <a:gd name="T27" fmla="*/ 5 h 149"/>
                <a:gd name="T28" fmla="*/ 90 w 121"/>
                <a:gd name="T29" fmla="*/ 10 h 149"/>
                <a:gd name="T30" fmla="*/ 95 w 121"/>
                <a:gd name="T31" fmla="*/ 17 h 149"/>
                <a:gd name="T32" fmla="*/ 101 w 121"/>
                <a:gd name="T33" fmla="*/ 24 h 149"/>
                <a:gd name="T34" fmla="*/ 104 w 121"/>
                <a:gd name="T35" fmla="*/ 33 h 149"/>
                <a:gd name="T36" fmla="*/ 104 w 121"/>
                <a:gd name="T37" fmla="*/ 43 h 149"/>
                <a:gd name="T38" fmla="*/ 104 w 121"/>
                <a:gd name="T39" fmla="*/ 49 h 149"/>
                <a:gd name="T40" fmla="*/ 103 w 121"/>
                <a:gd name="T41" fmla="*/ 56 h 149"/>
                <a:gd name="T42" fmla="*/ 98 w 121"/>
                <a:gd name="T43" fmla="*/ 62 h 149"/>
                <a:gd name="T44" fmla="*/ 94 w 121"/>
                <a:gd name="T45" fmla="*/ 67 h 149"/>
                <a:gd name="T46" fmla="*/ 90 w 121"/>
                <a:gd name="T47" fmla="*/ 73 h 149"/>
                <a:gd name="T48" fmla="*/ 84 w 121"/>
                <a:gd name="T49" fmla="*/ 76 h 149"/>
                <a:gd name="T50" fmla="*/ 78 w 121"/>
                <a:gd name="T51" fmla="*/ 79 h 149"/>
                <a:gd name="T52" fmla="*/ 71 w 121"/>
                <a:gd name="T53" fmla="*/ 82 h 149"/>
                <a:gd name="T54" fmla="*/ 121 w 121"/>
                <a:gd name="T55" fmla="*/ 149 h 149"/>
                <a:gd name="T56" fmla="*/ 94 w 121"/>
                <a:gd name="T57" fmla="*/ 149 h 149"/>
                <a:gd name="T58" fmla="*/ 23 w 121"/>
                <a:gd name="T59" fmla="*/ 20 h 149"/>
                <a:gd name="T60" fmla="*/ 23 w 121"/>
                <a:gd name="T61" fmla="*/ 67 h 149"/>
                <a:gd name="T62" fmla="*/ 32 w 121"/>
                <a:gd name="T63" fmla="*/ 69 h 149"/>
                <a:gd name="T64" fmla="*/ 39 w 121"/>
                <a:gd name="T65" fmla="*/ 69 h 149"/>
                <a:gd name="T66" fmla="*/ 49 w 121"/>
                <a:gd name="T67" fmla="*/ 69 h 149"/>
                <a:gd name="T68" fmla="*/ 58 w 121"/>
                <a:gd name="T69" fmla="*/ 67 h 149"/>
                <a:gd name="T70" fmla="*/ 65 w 121"/>
                <a:gd name="T71" fmla="*/ 66 h 149"/>
                <a:gd name="T72" fmla="*/ 71 w 121"/>
                <a:gd name="T73" fmla="*/ 63 h 149"/>
                <a:gd name="T74" fmla="*/ 75 w 121"/>
                <a:gd name="T75" fmla="*/ 59 h 149"/>
                <a:gd name="T76" fmla="*/ 78 w 121"/>
                <a:gd name="T77" fmla="*/ 54 h 149"/>
                <a:gd name="T78" fmla="*/ 79 w 121"/>
                <a:gd name="T79" fmla="*/ 49 h 149"/>
                <a:gd name="T80" fmla="*/ 79 w 121"/>
                <a:gd name="T81" fmla="*/ 41 h 149"/>
                <a:gd name="T82" fmla="*/ 79 w 121"/>
                <a:gd name="T83" fmla="*/ 36 h 149"/>
                <a:gd name="T84" fmla="*/ 77 w 121"/>
                <a:gd name="T85" fmla="*/ 31 h 149"/>
                <a:gd name="T86" fmla="*/ 74 w 121"/>
                <a:gd name="T87" fmla="*/ 27 h 149"/>
                <a:gd name="T88" fmla="*/ 69 w 121"/>
                <a:gd name="T89" fmla="*/ 24 h 149"/>
                <a:gd name="T90" fmla="*/ 64 w 121"/>
                <a:gd name="T91" fmla="*/ 21 h 149"/>
                <a:gd name="T92" fmla="*/ 56 w 121"/>
                <a:gd name="T93" fmla="*/ 20 h 149"/>
                <a:gd name="T94" fmla="*/ 48 w 121"/>
                <a:gd name="T95" fmla="*/ 18 h 149"/>
                <a:gd name="T96" fmla="*/ 38 w 121"/>
                <a:gd name="T97" fmla="*/ 18 h 149"/>
                <a:gd name="T98" fmla="*/ 32 w 121"/>
                <a:gd name="T99" fmla="*/ 18 h 149"/>
                <a:gd name="T100" fmla="*/ 23 w 121"/>
                <a:gd name="T10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49">
                  <a:moveTo>
                    <a:pt x="94" y="149"/>
                  </a:moveTo>
                  <a:lnTo>
                    <a:pt x="48" y="86"/>
                  </a:lnTo>
                  <a:lnTo>
                    <a:pt x="38" y="86"/>
                  </a:lnTo>
                  <a:lnTo>
                    <a:pt x="23" y="85"/>
                  </a:ln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4" y="1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6" y="1"/>
                  </a:lnTo>
                  <a:lnTo>
                    <a:pt x="69" y="3"/>
                  </a:lnTo>
                  <a:lnTo>
                    <a:pt x="81" y="5"/>
                  </a:lnTo>
                  <a:lnTo>
                    <a:pt x="90" y="10"/>
                  </a:lnTo>
                  <a:lnTo>
                    <a:pt x="95" y="17"/>
                  </a:lnTo>
                  <a:lnTo>
                    <a:pt x="101" y="24"/>
                  </a:lnTo>
                  <a:lnTo>
                    <a:pt x="104" y="33"/>
                  </a:lnTo>
                  <a:lnTo>
                    <a:pt x="104" y="43"/>
                  </a:lnTo>
                  <a:lnTo>
                    <a:pt x="104" y="49"/>
                  </a:lnTo>
                  <a:lnTo>
                    <a:pt x="103" y="56"/>
                  </a:lnTo>
                  <a:lnTo>
                    <a:pt x="98" y="62"/>
                  </a:lnTo>
                  <a:lnTo>
                    <a:pt x="94" y="67"/>
                  </a:lnTo>
                  <a:lnTo>
                    <a:pt x="90" y="73"/>
                  </a:lnTo>
                  <a:lnTo>
                    <a:pt x="84" y="76"/>
                  </a:lnTo>
                  <a:lnTo>
                    <a:pt x="78" y="79"/>
                  </a:lnTo>
                  <a:lnTo>
                    <a:pt x="71" y="82"/>
                  </a:lnTo>
                  <a:lnTo>
                    <a:pt x="121" y="149"/>
                  </a:lnTo>
                  <a:lnTo>
                    <a:pt x="94" y="149"/>
                  </a:lnTo>
                  <a:close/>
                  <a:moveTo>
                    <a:pt x="23" y="20"/>
                  </a:moveTo>
                  <a:lnTo>
                    <a:pt x="23" y="67"/>
                  </a:lnTo>
                  <a:lnTo>
                    <a:pt x="32" y="69"/>
                  </a:lnTo>
                  <a:lnTo>
                    <a:pt x="39" y="69"/>
                  </a:lnTo>
                  <a:lnTo>
                    <a:pt x="49" y="69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3"/>
                  </a:lnTo>
                  <a:lnTo>
                    <a:pt x="75" y="59"/>
                  </a:lnTo>
                  <a:lnTo>
                    <a:pt x="78" y="54"/>
                  </a:lnTo>
                  <a:lnTo>
                    <a:pt x="79" y="49"/>
                  </a:lnTo>
                  <a:lnTo>
                    <a:pt x="79" y="41"/>
                  </a:lnTo>
                  <a:lnTo>
                    <a:pt x="79" y="36"/>
                  </a:lnTo>
                  <a:lnTo>
                    <a:pt x="77" y="31"/>
                  </a:lnTo>
                  <a:lnTo>
                    <a:pt x="74" y="27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56" y="20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2" name="Freeform 63"/>
            <p:cNvSpPr>
              <a:spLocks noEditPoints="1"/>
            </p:cNvSpPr>
            <p:nvPr userDrawn="1"/>
          </p:nvSpPr>
          <p:spPr bwMode="auto">
            <a:xfrm>
              <a:off x="2146300" y="671513"/>
              <a:ext cx="76200" cy="80962"/>
            </a:xfrm>
            <a:custGeom>
              <a:avLst/>
              <a:gdLst>
                <a:gd name="T0" fmla="*/ 1 w 143"/>
                <a:gd name="T1" fmla="*/ 61 h 154"/>
                <a:gd name="T2" fmla="*/ 10 w 143"/>
                <a:gd name="T3" fmla="*/ 33 h 154"/>
                <a:gd name="T4" fmla="*/ 23 w 143"/>
                <a:gd name="T5" fmla="*/ 17 h 154"/>
                <a:gd name="T6" fmla="*/ 35 w 143"/>
                <a:gd name="T7" fmla="*/ 9 h 154"/>
                <a:gd name="T8" fmla="*/ 47 w 143"/>
                <a:gd name="T9" fmla="*/ 3 h 154"/>
                <a:gd name="T10" fmla="*/ 62 w 143"/>
                <a:gd name="T11" fmla="*/ 2 h 154"/>
                <a:gd name="T12" fmla="*/ 86 w 143"/>
                <a:gd name="T13" fmla="*/ 2 h 154"/>
                <a:gd name="T14" fmla="*/ 107 w 143"/>
                <a:gd name="T15" fmla="*/ 9 h 154"/>
                <a:gd name="T16" fmla="*/ 118 w 143"/>
                <a:gd name="T17" fmla="*/ 16 h 154"/>
                <a:gd name="T18" fmla="*/ 128 w 143"/>
                <a:gd name="T19" fmla="*/ 26 h 154"/>
                <a:gd name="T20" fmla="*/ 135 w 143"/>
                <a:gd name="T21" fmla="*/ 38 h 154"/>
                <a:gd name="T22" fmla="*/ 141 w 143"/>
                <a:gd name="T23" fmla="*/ 59 h 154"/>
                <a:gd name="T24" fmla="*/ 141 w 143"/>
                <a:gd name="T25" fmla="*/ 94 h 154"/>
                <a:gd name="T26" fmla="*/ 135 w 143"/>
                <a:gd name="T27" fmla="*/ 115 h 154"/>
                <a:gd name="T28" fmla="*/ 128 w 143"/>
                <a:gd name="T29" fmla="*/ 128 h 154"/>
                <a:gd name="T30" fmla="*/ 118 w 143"/>
                <a:gd name="T31" fmla="*/ 138 h 154"/>
                <a:gd name="T32" fmla="*/ 107 w 143"/>
                <a:gd name="T33" fmla="*/ 146 h 154"/>
                <a:gd name="T34" fmla="*/ 94 w 143"/>
                <a:gd name="T35" fmla="*/ 151 h 154"/>
                <a:gd name="T36" fmla="*/ 78 w 143"/>
                <a:gd name="T37" fmla="*/ 154 h 154"/>
                <a:gd name="T38" fmla="*/ 60 w 143"/>
                <a:gd name="T39" fmla="*/ 154 h 154"/>
                <a:gd name="T40" fmla="*/ 46 w 143"/>
                <a:gd name="T41" fmla="*/ 151 h 154"/>
                <a:gd name="T42" fmla="*/ 35 w 143"/>
                <a:gd name="T43" fmla="*/ 146 h 154"/>
                <a:gd name="T44" fmla="*/ 23 w 143"/>
                <a:gd name="T45" fmla="*/ 137 h 154"/>
                <a:gd name="T46" fmla="*/ 10 w 143"/>
                <a:gd name="T47" fmla="*/ 121 h 154"/>
                <a:gd name="T48" fmla="*/ 1 w 143"/>
                <a:gd name="T49" fmla="*/ 92 h 154"/>
                <a:gd name="T50" fmla="*/ 24 w 143"/>
                <a:gd name="T51" fmla="*/ 76 h 154"/>
                <a:gd name="T52" fmla="*/ 27 w 143"/>
                <a:gd name="T53" fmla="*/ 100 h 154"/>
                <a:gd name="T54" fmla="*/ 36 w 143"/>
                <a:gd name="T55" fmla="*/ 118 h 154"/>
                <a:gd name="T56" fmla="*/ 50 w 143"/>
                <a:gd name="T57" fmla="*/ 131 h 154"/>
                <a:gd name="T58" fmla="*/ 69 w 143"/>
                <a:gd name="T59" fmla="*/ 136 h 154"/>
                <a:gd name="T60" fmla="*/ 91 w 143"/>
                <a:gd name="T61" fmla="*/ 133 h 154"/>
                <a:gd name="T62" fmla="*/ 105 w 143"/>
                <a:gd name="T63" fmla="*/ 120 h 154"/>
                <a:gd name="T64" fmla="*/ 115 w 143"/>
                <a:gd name="T65" fmla="*/ 101 h 154"/>
                <a:gd name="T66" fmla="*/ 118 w 143"/>
                <a:gd name="T67" fmla="*/ 76 h 154"/>
                <a:gd name="T68" fmla="*/ 115 w 143"/>
                <a:gd name="T69" fmla="*/ 51 h 154"/>
                <a:gd name="T70" fmla="*/ 105 w 143"/>
                <a:gd name="T71" fmla="*/ 33 h 154"/>
                <a:gd name="T72" fmla="*/ 91 w 143"/>
                <a:gd name="T73" fmla="*/ 22 h 154"/>
                <a:gd name="T74" fmla="*/ 69 w 143"/>
                <a:gd name="T75" fmla="*/ 19 h 154"/>
                <a:gd name="T76" fmla="*/ 50 w 143"/>
                <a:gd name="T77" fmla="*/ 23 h 154"/>
                <a:gd name="T78" fmla="*/ 36 w 143"/>
                <a:gd name="T79" fmla="*/ 35 h 154"/>
                <a:gd name="T80" fmla="*/ 27 w 143"/>
                <a:gd name="T81" fmla="*/ 52 h 154"/>
                <a:gd name="T82" fmla="*/ 24 w 143"/>
                <a:gd name="T83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" h="154">
                  <a:moveTo>
                    <a:pt x="0" y="76"/>
                  </a:moveTo>
                  <a:lnTo>
                    <a:pt x="1" y="61"/>
                  </a:lnTo>
                  <a:lnTo>
                    <a:pt x="4" y="46"/>
                  </a:lnTo>
                  <a:lnTo>
                    <a:pt x="10" y="33"/>
                  </a:lnTo>
                  <a:lnTo>
                    <a:pt x="19" y="22"/>
                  </a:lnTo>
                  <a:lnTo>
                    <a:pt x="23" y="17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6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62" y="2"/>
                  </a:lnTo>
                  <a:lnTo>
                    <a:pt x="69" y="0"/>
                  </a:lnTo>
                  <a:lnTo>
                    <a:pt x="86" y="2"/>
                  </a:lnTo>
                  <a:lnTo>
                    <a:pt x="101" y="6"/>
                  </a:lnTo>
                  <a:lnTo>
                    <a:pt x="107" y="9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4" y="20"/>
                  </a:lnTo>
                  <a:lnTo>
                    <a:pt x="128" y="26"/>
                  </a:lnTo>
                  <a:lnTo>
                    <a:pt x="133" y="32"/>
                  </a:lnTo>
                  <a:lnTo>
                    <a:pt x="135" y="38"/>
                  </a:lnTo>
                  <a:lnTo>
                    <a:pt x="138" y="45"/>
                  </a:lnTo>
                  <a:lnTo>
                    <a:pt x="141" y="59"/>
                  </a:lnTo>
                  <a:lnTo>
                    <a:pt x="143" y="76"/>
                  </a:lnTo>
                  <a:lnTo>
                    <a:pt x="141" y="94"/>
                  </a:lnTo>
                  <a:lnTo>
                    <a:pt x="138" y="108"/>
                  </a:lnTo>
                  <a:lnTo>
                    <a:pt x="135" y="115"/>
                  </a:lnTo>
                  <a:lnTo>
                    <a:pt x="133" y="123"/>
                  </a:lnTo>
                  <a:lnTo>
                    <a:pt x="128" y="128"/>
                  </a:lnTo>
                  <a:lnTo>
                    <a:pt x="124" y="134"/>
                  </a:lnTo>
                  <a:lnTo>
                    <a:pt x="118" y="138"/>
                  </a:lnTo>
                  <a:lnTo>
                    <a:pt x="112" y="143"/>
                  </a:lnTo>
                  <a:lnTo>
                    <a:pt x="107" y="146"/>
                  </a:lnTo>
                  <a:lnTo>
                    <a:pt x="101" y="148"/>
                  </a:lnTo>
                  <a:lnTo>
                    <a:pt x="94" y="151"/>
                  </a:lnTo>
                  <a:lnTo>
                    <a:pt x="86" y="153"/>
                  </a:lnTo>
                  <a:lnTo>
                    <a:pt x="78" y="154"/>
                  </a:lnTo>
                  <a:lnTo>
                    <a:pt x="69" y="154"/>
                  </a:lnTo>
                  <a:lnTo>
                    <a:pt x="60" y="154"/>
                  </a:lnTo>
                  <a:lnTo>
                    <a:pt x="53" y="153"/>
                  </a:lnTo>
                  <a:lnTo>
                    <a:pt x="46" y="151"/>
                  </a:lnTo>
                  <a:lnTo>
                    <a:pt x="40" y="148"/>
                  </a:lnTo>
                  <a:lnTo>
                    <a:pt x="35" y="146"/>
                  </a:lnTo>
                  <a:lnTo>
                    <a:pt x="29" y="141"/>
                  </a:lnTo>
                  <a:lnTo>
                    <a:pt x="23" y="137"/>
                  </a:lnTo>
                  <a:lnTo>
                    <a:pt x="19" y="133"/>
                  </a:lnTo>
                  <a:lnTo>
                    <a:pt x="10" y="121"/>
                  </a:lnTo>
                  <a:lnTo>
                    <a:pt x="4" y="107"/>
                  </a:lnTo>
                  <a:lnTo>
                    <a:pt x="1" y="92"/>
                  </a:lnTo>
                  <a:lnTo>
                    <a:pt x="0" y="76"/>
                  </a:lnTo>
                  <a:close/>
                  <a:moveTo>
                    <a:pt x="24" y="76"/>
                  </a:moveTo>
                  <a:lnTo>
                    <a:pt x="26" y="88"/>
                  </a:lnTo>
                  <a:lnTo>
                    <a:pt x="27" y="100"/>
                  </a:lnTo>
                  <a:lnTo>
                    <a:pt x="32" y="110"/>
                  </a:lnTo>
                  <a:lnTo>
                    <a:pt x="36" y="118"/>
                  </a:lnTo>
                  <a:lnTo>
                    <a:pt x="43" y="127"/>
                  </a:lnTo>
                  <a:lnTo>
                    <a:pt x="50" y="131"/>
                  </a:lnTo>
                  <a:lnTo>
                    <a:pt x="59" y="136"/>
                  </a:lnTo>
                  <a:lnTo>
                    <a:pt x="69" y="136"/>
                  </a:lnTo>
                  <a:lnTo>
                    <a:pt x="81" y="136"/>
                  </a:lnTo>
                  <a:lnTo>
                    <a:pt x="91" y="133"/>
                  </a:lnTo>
                  <a:lnTo>
                    <a:pt x="98" y="127"/>
                  </a:lnTo>
                  <a:lnTo>
                    <a:pt x="105" y="120"/>
                  </a:lnTo>
                  <a:lnTo>
                    <a:pt x="111" y="111"/>
                  </a:lnTo>
                  <a:lnTo>
                    <a:pt x="115" y="101"/>
                  </a:lnTo>
                  <a:lnTo>
                    <a:pt x="117" y="89"/>
                  </a:lnTo>
                  <a:lnTo>
                    <a:pt x="118" y="76"/>
                  </a:lnTo>
                  <a:lnTo>
                    <a:pt x="117" y="62"/>
                  </a:lnTo>
                  <a:lnTo>
                    <a:pt x="115" y="51"/>
                  </a:lnTo>
                  <a:lnTo>
                    <a:pt x="111" y="42"/>
                  </a:lnTo>
                  <a:lnTo>
                    <a:pt x="105" y="33"/>
                  </a:lnTo>
                  <a:lnTo>
                    <a:pt x="99" y="28"/>
                  </a:lnTo>
                  <a:lnTo>
                    <a:pt x="91" y="22"/>
                  </a:lnTo>
                  <a:lnTo>
                    <a:pt x="81" y="20"/>
                  </a:lnTo>
                  <a:lnTo>
                    <a:pt x="69" y="19"/>
                  </a:lnTo>
                  <a:lnTo>
                    <a:pt x="59" y="20"/>
                  </a:lnTo>
                  <a:lnTo>
                    <a:pt x="50" y="23"/>
                  </a:lnTo>
                  <a:lnTo>
                    <a:pt x="42" y="28"/>
                  </a:lnTo>
                  <a:lnTo>
                    <a:pt x="36" y="35"/>
                  </a:lnTo>
                  <a:lnTo>
                    <a:pt x="30" y="42"/>
                  </a:lnTo>
                  <a:lnTo>
                    <a:pt x="27" y="52"/>
                  </a:lnTo>
                  <a:lnTo>
                    <a:pt x="26" y="64"/>
                  </a:lnTo>
                  <a:lnTo>
                    <a:pt x="2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3" name="Freeform 64"/>
            <p:cNvSpPr>
              <a:spLocks noEditPoints="1"/>
            </p:cNvSpPr>
            <p:nvPr userDrawn="1"/>
          </p:nvSpPr>
          <p:spPr bwMode="auto">
            <a:xfrm>
              <a:off x="2236788" y="673100"/>
              <a:ext cx="57150" cy="77787"/>
            </a:xfrm>
            <a:custGeom>
              <a:avLst/>
              <a:gdLst>
                <a:gd name="T0" fmla="*/ 23 w 107"/>
                <a:gd name="T1" fmla="*/ 93 h 149"/>
                <a:gd name="T2" fmla="*/ 23 w 107"/>
                <a:gd name="T3" fmla="*/ 149 h 149"/>
                <a:gd name="T4" fmla="*/ 0 w 107"/>
                <a:gd name="T5" fmla="*/ 149 h 149"/>
                <a:gd name="T6" fmla="*/ 0 w 107"/>
                <a:gd name="T7" fmla="*/ 1 h 149"/>
                <a:gd name="T8" fmla="*/ 22 w 107"/>
                <a:gd name="T9" fmla="*/ 1 h 149"/>
                <a:gd name="T10" fmla="*/ 32 w 107"/>
                <a:gd name="T11" fmla="*/ 0 h 149"/>
                <a:gd name="T12" fmla="*/ 49 w 107"/>
                <a:gd name="T13" fmla="*/ 1 h 149"/>
                <a:gd name="T14" fmla="*/ 65 w 107"/>
                <a:gd name="T15" fmla="*/ 3 h 149"/>
                <a:gd name="T16" fmla="*/ 78 w 107"/>
                <a:gd name="T17" fmla="*/ 7 h 149"/>
                <a:gd name="T18" fmla="*/ 88 w 107"/>
                <a:gd name="T19" fmla="*/ 11 h 149"/>
                <a:gd name="T20" fmla="*/ 95 w 107"/>
                <a:gd name="T21" fmla="*/ 17 h 149"/>
                <a:gd name="T22" fmla="*/ 102 w 107"/>
                <a:gd name="T23" fmla="*/ 24 h 149"/>
                <a:gd name="T24" fmla="*/ 105 w 107"/>
                <a:gd name="T25" fmla="*/ 33 h 149"/>
                <a:gd name="T26" fmla="*/ 107 w 107"/>
                <a:gd name="T27" fmla="*/ 43 h 149"/>
                <a:gd name="T28" fmla="*/ 105 w 107"/>
                <a:gd name="T29" fmla="*/ 56 h 149"/>
                <a:gd name="T30" fmla="*/ 102 w 107"/>
                <a:gd name="T31" fmla="*/ 66 h 149"/>
                <a:gd name="T32" fmla="*/ 97 w 107"/>
                <a:gd name="T33" fmla="*/ 74 h 149"/>
                <a:gd name="T34" fmla="*/ 89 w 107"/>
                <a:gd name="T35" fmla="*/ 82 h 149"/>
                <a:gd name="T36" fmla="*/ 81 w 107"/>
                <a:gd name="T37" fmla="*/ 86 h 149"/>
                <a:gd name="T38" fmla="*/ 69 w 107"/>
                <a:gd name="T39" fmla="*/ 90 h 149"/>
                <a:gd name="T40" fmla="*/ 56 w 107"/>
                <a:gd name="T41" fmla="*/ 93 h 149"/>
                <a:gd name="T42" fmla="*/ 40 w 107"/>
                <a:gd name="T43" fmla="*/ 93 h 149"/>
                <a:gd name="T44" fmla="*/ 35 w 107"/>
                <a:gd name="T45" fmla="*/ 93 h 149"/>
                <a:gd name="T46" fmla="*/ 23 w 107"/>
                <a:gd name="T47" fmla="*/ 93 h 149"/>
                <a:gd name="T48" fmla="*/ 23 w 107"/>
                <a:gd name="T49" fmla="*/ 20 h 149"/>
                <a:gd name="T50" fmla="*/ 23 w 107"/>
                <a:gd name="T51" fmla="*/ 74 h 149"/>
                <a:gd name="T52" fmla="*/ 35 w 107"/>
                <a:gd name="T53" fmla="*/ 74 h 149"/>
                <a:gd name="T54" fmla="*/ 39 w 107"/>
                <a:gd name="T55" fmla="*/ 76 h 149"/>
                <a:gd name="T56" fmla="*/ 49 w 107"/>
                <a:gd name="T57" fmla="*/ 74 h 149"/>
                <a:gd name="T58" fmla="*/ 58 w 107"/>
                <a:gd name="T59" fmla="*/ 73 h 149"/>
                <a:gd name="T60" fmla="*/ 65 w 107"/>
                <a:gd name="T61" fmla="*/ 72 h 149"/>
                <a:gd name="T62" fmla="*/ 72 w 107"/>
                <a:gd name="T63" fmla="*/ 67 h 149"/>
                <a:gd name="T64" fmla="*/ 76 w 107"/>
                <a:gd name="T65" fmla="*/ 64 h 149"/>
                <a:gd name="T66" fmla="*/ 79 w 107"/>
                <a:gd name="T67" fmla="*/ 59 h 149"/>
                <a:gd name="T68" fmla="*/ 82 w 107"/>
                <a:gd name="T69" fmla="*/ 53 h 149"/>
                <a:gd name="T70" fmla="*/ 82 w 107"/>
                <a:gd name="T71" fmla="*/ 46 h 149"/>
                <a:gd name="T72" fmla="*/ 82 w 107"/>
                <a:gd name="T73" fmla="*/ 40 h 149"/>
                <a:gd name="T74" fmla="*/ 79 w 107"/>
                <a:gd name="T75" fmla="*/ 34 h 149"/>
                <a:gd name="T76" fmla="*/ 76 w 107"/>
                <a:gd name="T77" fmla="*/ 28 h 149"/>
                <a:gd name="T78" fmla="*/ 71 w 107"/>
                <a:gd name="T79" fmla="*/ 26 h 149"/>
                <a:gd name="T80" fmla="*/ 63 w 107"/>
                <a:gd name="T81" fmla="*/ 23 h 149"/>
                <a:gd name="T82" fmla="*/ 56 w 107"/>
                <a:gd name="T83" fmla="*/ 20 h 149"/>
                <a:gd name="T84" fmla="*/ 46 w 107"/>
                <a:gd name="T85" fmla="*/ 18 h 149"/>
                <a:gd name="T86" fmla="*/ 36 w 107"/>
                <a:gd name="T87" fmla="*/ 18 h 149"/>
                <a:gd name="T88" fmla="*/ 30 w 107"/>
                <a:gd name="T89" fmla="*/ 18 h 149"/>
                <a:gd name="T90" fmla="*/ 23 w 107"/>
                <a:gd name="T9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49">
                  <a:moveTo>
                    <a:pt x="23" y="93"/>
                  </a:move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22" y="1"/>
                  </a:lnTo>
                  <a:lnTo>
                    <a:pt x="32" y="0"/>
                  </a:lnTo>
                  <a:lnTo>
                    <a:pt x="49" y="1"/>
                  </a:lnTo>
                  <a:lnTo>
                    <a:pt x="65" y="3"/>
                  </a:lnTo>
                  <a:lnTo>
                    <a:pt x="78" y="7"/>
                  </a:lnTo>
                  <a:lnTo>
                    <a:pt x="88" y="11"/>
                  </a:lnTo>
                  <a:lnTo>
                    <a:pt x="95" y="17"/>
                  </a:lnTo>
                  <a:lnTo>
                    <a:pt x="102" y="24"/>
                  </a:lnTo>
                  <a:lnTo>
                    <a:pt x="105" y="33"/>
                  </a:lnTo>
                  <a:lnTo>
                    <a:pt x="107" y="43"/>
                  </a:lnTo>
                  <a:lnTo>
                    <a:pt x="105" y="56"/>
                  </a:lnTo>
                  <a:lnTo>
                    <a:pt x="102" y="66"/>
                  </a:lnTo>
                  <a:lnTo>
                    <a:pt x="97" y="74"/>
                  </a:lnTo>
                  <a:lnTo>
                    <a:pt x="89" y="82"/>
                  </a:lnTo>
                  <a:lnTo>
                    <a:pt x="81" y="86"/>
                  </a:lnTo>
                  <a:lnTo>
                    <a:pt x="69" y="90"/>
                  </a:lnTo>
                  <a:lnTo>
                    <a:pt x="56" y="93"/>
                  </a:lnTo>
                  <a:lnTo>
                    <a:pt x="40" y="93"/>
                  </a:lnTo>
                  <a:lnTo>
                    <a:pt x="35" y="93"/>
                  </a:lnTo>
                  <a:lnTo>
                    <a:pt x="23" y="93"/>
                  </a:lnTo>
                  <a:close/>
                  <a:moveTo>
                    <a:pt x="23" y="20"/>
                  </a:moveTo>
                  <a:lnTo>
                    <a:pt x="23" y="74"/>
                  </a:lnTo>
                  <a:lnTo>
                    <a:pt x="35" y="74"/>
                  </a:lnTo>
                  <a:lnTo>
                    <a:pt x="39" y="76"/>
                  </a:lnTo>
                  <a:lnTo>
                    <a:pt x="49" y="74"/>
                  </a:lnTo>
                  <a:lnTo>
                    <a:pt x="58" y="73"/>
                  </a:lnTo>
                  <a:lnTo>
                    <a:pt x="65" y="72"/>
                  </a:lnTo>
                  <a:lnTo>
                    <a:pt x="72" y="67"/>
                  </a:lnTo>
                  <a:lnTo>
                    <a:pt x="76" y="64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8"/>
                  </a:lnTo>
                  <a:lnTo>
                    <a:pt x="71" y="26"/>
                  </a:lnTo>
                  <a:lnTo>
                    <a:pt x="63" y="23"/>
                  </a:lnTo>
                  <a:lnTo>
                    <a:pt x="56" y="20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auto">
            <a:xfrm>
              <a:off x="2303463" y="671513"/>
              <a:ext cx="50800" cy="80962"/>
            </a:xfrm>
            <a:custGeom>
              <a:avLst/>
              <a:gdLst>
                <a:gd name="T0" fmla="*/ 9 w 97"/>
                <a:gd name="T1" fmla="*/ 127 h 154"/>
                <a:gd name="T2" fmla="*/ 25 w 97"/>
                <a:gd name="T3" fmla="*/ 133 h 154"/>
                <a:gd name="T4" fmla="*/ 44 w 97"/>
                <a:gd name="T5" fmla="*/ 136 h 154"/>
                <a:gd name="T6" fmla="*/ 55 w 97"/>
                <a:gd name="T7" fmla="*/ 134 h 154"/>
                <a:gd name="T8" fmla="*/ 65 w 97"/>
                <a:gd name="T9" fmla="*/ 130 h 154"/>
                <a:gd name="T10" fmla="*/ 71 w 97"/>
                <a:gd name="T11" fmla="*/ 123 h 154"/>
                <a:gd name="T12" fmla="*/ 74 w 97"/>
                <a:gd name="T13" fmla="*/ 112 h 154"/>
                <a:gd name="T14" fmla="*/ 68 w 97"/>
                <a:gd name="T15" fmla="*/ 100 h 154"/>
                <a:gd name="T16" fmla="*/ 61 w 97"/>
                <a:gd name="T17" fmla="*/ 92 h 154"/>
                <a:gd name="T18" fmla="*/ 45 w 97"/>
                <a:gd name="T19" fmla="*/ 85 h 154"/>
                <a:gd name="T20" fmla="*/ 24 w 97"/>
                <a:gd name="T21" fmla="*/ 75 h 154"/>
                <a:gd name="T22" fmla="*/ 11 w 97"/>
                <a:gd name="T23" fmla="*/ 68 h 154"/>
                <a:gd name="T24" fmla="*/ 3 w 97"/>
                <a:gd name="T25" fmla="*/ 58 h 154"/>
                <a:gd name="T26" fmla="*/ 0 w 97"/>
                <a:gd name="T27" fmla="*/ 46 h 154"/>
                <a:gd name="T28" fmla="*/ 0 w 97"/>
                <a:gd name="T29" fmla="*/ 32 h 154"/>
                <a:gd name="T30" fmla="*/ 8 w 97"/>
                <a:gd name="T31" fmla="*/ 17 h 154"/>
                <a:gd name="T32" fmla="*/ 21 w 97"/>
                <a:gd name="T33" fmla="*/ 7 h 154"/>
                <a:gd name="T34" fmla="*/ 38 w 97"/>
                <a:gd name="T35" fmla="*/ 2 h 154"/>
                <a:gd name="T36" fmla="*/ 62 w 97"/>
                <a:gd name="T37" fmla="*/ 2 h 154"/>
                <a:gd name="T38" fmla="*/ 81 w 97"/>
                <a:gd name="T39" fmla="*/ 5 h 154"/>
                <a:gd name="T40" fmla="*/ 81 w 97"/>
                <a:gd name="T41" fmla="*/ 26 h 154"/>
                <a:gd name="T42" fmla="*/ 67 w 97"/>
                <a:gd name="T43" fmla="*/ 20 h 154"/>
                <a:gd name="T44" fmla="*/ 49 w 97"/>
                <a:gd name="T45" fmla="*/ 17 h 154"/>
                <a:gd name="T46" fmla="*/ 38 w 97"/>
                <a:gd name="T47" fmla="*/ 19 h 154"/>
                <a:gd name="T48" fmla="*/ 31 w 97"/>
                <a:gd name="T49" fmla="*/ 23 h 154"/>
                <a:gd name="T50" fmla="*/ 25 w 97"/>
                <a:gd name="T51" fmla="*/ 30 h 154"/>
                <a:gd name="T52" fmla="*/ 24 w 97"/>
                <a:gd name="T53" fmla="*/ 39 h 154"/>
                <a:gd name="T54" fmla="*/ 26 w 97"/>
                <a:gd name="T55" fmla="*/ 49 h 154"/>
                <a:gd name="T56" fmla="*/ 32 w 97"/>
                <a:gd name="T57" fmla="*/ 56 h 154"/>
                <a:gd name="T58" fmla="*/ 51 w 97"/>
                <a:gd name="T59" fmla="*/ 66 h 154"/>
                <a:gd name="T60" fmla="*/ 73 w 97"/>
                <a:gd name="T61" fmla="*/ 75 h 154"/>
                <a:gd name="T62" fmla="*/ 86 w 97"/>
                <a:gd name="T63" fmla="*/ 84 h 154"/>
                <a:gd name="T64" fmla="*/ 93 w 97"/>
                <a:gd name="T65" fmla="*/ 94 h 154"/>
                <a:gd name="T66" fmla="*/ 96 w 97"/>
                <a:gd name="T67" fmla="*/ 107 h 154"/>
                <a:gd name="T68" fmla="*/ 96 w 97"/>
                <a:gd name="T69" fmla="*/ 123 h 154"/>
                <a:gd name="T70" fmla="*/ 88 w 97"/>
                <a:gd name="T71" fmla="*/ 137 h 154"/>
                <a:gd name="T72" fmla="*/ 73 w 97"/>
                <a:gd name="T73" fmla="*/ 147 h 154"/>
                <a:gd name="T74" fmla="*/ 52 w 97"/>
                <a:gd name="T75" fmla="*/ 153 h 154"/>
                <a:gd name="T76" fmla="*/ 29 w 97"/>
                <a:gd name="T77" fmla="*/ 154 h 154"/>
                <a:gd name="T78" fmla="*/ 9 w 97"/>
                <a:gd name="T79" fmla="*/ 14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4">
                  <a:moveTo>
                    <a:pt x="0" y="144"/>
                  </a:moveTo>
                  <a:lnTo>
                    <a:pt x="9" y="127"/>
                  </a:lnTo>
                  <a:lnTo>
                    <a:pt x="16" y="130"/>
                  </a:lnTo>
                  <a:lnTo>
                    <a:pt x="25" y="133"/>
                  </a:lnTo>
                  <a:lnTo>
                    <a:pt x="35" y="136"/>
                  </a:lnTo>
                  <a:lnTo>
                    <a:pt x="44" y="136"/>
                  </a:lnTo>
                  <a:lnTo>
                    <a:pt x="49" y="136"/>
                  </a:lnTo>
                  <a:lnTo>
                    <a:pt x="55" y="134"/>
                  </a:lnTo>
                  <a:lnTo>
                    <a:pt x="61" y="133"/>
                  </a:lnTo>
                  <a:lnTo>
                    <a:pt x="65" y="130"/>
                  </a:lnTo>
                  <a:lnTo>
                    <a:pt x="68" y="125"/>
                  </a:lnTo>
                  <a:lnTo>
                    <a:pt x="71" y="123"/>
                  </a:lnTo>
                  <a:lnTo>
                    <a:pt x="73" y="118"/>
                  </a:lnTo>
                  <a:lnTo>
                    <a:pt x="74" y="112"/>
                  </a:lnTo>
                  <a:lnTo>
                    <a:pt x="73" y="105"/>
                  </a:lnTo>
                  <a:lnTo>
                    <a:pt x="68" y="100"/>
                  </a:lnTo>
                  <a:lnTo>
                    <a:pt x="65" y="95"/>
                  </a:lnTo>
                  <a:lnTo>
                    <a:pt x="61" y="92"/>
                  </a:lnTo>
                  <a:lnTo>
                    <a:pt x="54" y="88"/>
                  </a:lnTo>
                  <a:lnTo>
                    <a:pt x="45" y="85"/>
                  </a:lnTo>
                  <a:lnTo>
                    <a:pt x="32" y="79"/>
                  </a:lnTo>
                  <a:lnTo>
                    <a:pt x="24" y="75"/>
                  </a:lnTo>
                  <a:lnTo>
                    <a:pt x="16" y="72"/>
                  </a:lnTo>
                  <a:lnTo>
                    <a:pt x="11" y="68"/>
                  </a:lnTo>
                  <a:lnTo>
                    <a:pt x="8" y="62"/>
                  </a:lnTo>
                  <a:lnTo>
                    <a:pt x="3" y="58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8" y="17"/>
                  </a:lnTo>
                  <a:lnTo>
                    <a:pt x="13" y="12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62" y="2"/>
                  </a:lnTo>
                  <a:lnTo>
                    <a:pt x="73" y="3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81" y="26"/>
                  </a:lnTo>
                  <a:lnTo>
                    <a:pt x="75" y="23"/>
                  </a:lnTo>
                  <a:lnTo>
                    <a:pt x="67" y="20"/>
                  </a:lnTo>
                  <a:lnTo>
                    <a:pt x="58" y="19"/>
                  </a:lnTo>
                  <a:lnTo>
                    <a:pt x="49" y="17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5" y="30"/>
                  </a:lnTo>
                  <a:lnTo>
                    <a:pt x="24" y="35"/>
                  </a:lnTo>
                  <a:lnTo>
                    <a:pt x="24" y="39"/>
                  </a:lnTo>
                  <a:lnTo>
                    <a:pt x="24" y="45"/>
                  </a:lnTo>
                  <a:lnTo>
                    <a:pt x="26" y="49"/>
                  </a:lnTo>
                  <a:lnTo>
                    <a:pt x="29" y="53"/>
                  </a:lnTo>
                  <a:lnTo>
                    <a:pt x="32" y="56"/>
                  </a:lnTo>
                  <a:lnTo>
                    <a:pt x="39" y="61"/>
                  </a:lnTo>
                  <a:lnTo>
                    <a:pt x="51" y="66"/>
                  </a:lnTo>
                  <a:lnTo>
                    <a:pt x="65" y="72"/>
                  </a:lnTo>
                  <a:lnTo>
                    <a:pt x="73" y="75"/>
                  </a:lnTo>
                  <a:lnTo>
                    <a:pt x="80" y="79"/>
                  </a:lnTo>
                  <a:lnTo>
                    <a:pt x="86" y="84"/>
                  </a:lnTo>
                  <a:lnTo>
                    <a:pt x="90" y="89"/>
                  </a:lnTo>
                  <a:lnTo>
                    <a:pt x="93" y="94"/>
                  </a:lnTo>
                  <a:lnTo>
                    <a:pt x="94" y="100"/>
                  </a:lnTo>
                  <a:lnTo>
                    <a:pt x="96" y="107"/>
                  </a:lnTo>
                  <a:lnTo>
                    <a:pt x="97" y="114"/>
                  </a:lnTo>
                  <a:lnTo>
                    <a:pt x="96" y="123"/>
                  </a:lnTo>
                  <a:lnTo>
                    <a:pt x="93" y="130"/>
                  </a:lnTo>
                  <a:lnTo>
                    <a:pt x="88" y="137"/>
                  </a:lnTo>
                  <a:lnTo>
                    <a:pt x="81" y="143"/>
                  </a:lnTo>
                  <a:lnTo>
                    <a:pt x="73" y="147"/>
                  </a:lnTo>
                  <a:lnTo>
                    <a:pt x="62" y="151"/>
                  </a:lnTo>
                  <a:lnTo>
                    <a:pt x="52" y="153"/>
                  </a:lnTo>
                  <a:lnTo>
                    <a:pt x="39" y="154"/>
                  </a:lnTo>
                  <a:lnTo>
                    <a:pt x="29" y="154"/>
                  </a:lnTo>
                  <a:lnTo>
                    <a:pt x="18" y="151"/>
                  </a:lnTo>
                  <a:lnTo>
                    <a:pt x="9" y="14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5" name="Freeform 66"/>
            <p:cNvSpPr>
              <a:spLocks/>
            </p:cNvSpPr>
            <p:nvPr userDrawn="1"/>
          </p:nvSpPr>
          <p:spPr bwMode="auto">
            <a:xfrm>
              <a:off x="2368550" y="673100"/>
              <a:ext cx="63500" cy="77787"/>
            </a:xfrm>
            <a:custGeom>
              <a:avLst/>
              <a:gdLst>
                <a:gd name="T0" fmla="*/ 95 w 121"/>
                <a:gd name="T1" fmla="*/ 148 h 148"/>
                <a:gd name="T2" fmla="*/ 48 w 121"/>
                <a:gd name="T3" fmla="*/ 81 h 148"/>
                <a:gd name="T4" fmla="*/ 25 w 121"/>
                <a:gd name="T5" fmla="*/ 108 h 148"/>
                <a:gd name="T6" fmla="*/ 25 w 121"/>
                <a:gd name="T7" fmla="*/ 148 h 148"/>
                <a:gd name="T8" fmla="*/ 0 w 121"/>
                <a:gd name="T9" fmla="*/ 148 h 148"/>
                <a:gd name="T10" fmla="*/ 0 w 121"/>
                <a:gd name="T11" fmla="*/ 0 h 148"/>
                <a:gd name="T12" fmla="*/ 25 w 121"/>
                <a:gd name="T13" fmla="*/ 0 h 148"/>
                <a:gd name="T14" fmla="*/ 25 w 121"/>
                <a:gd name="T15" fmla="*/ 81 h 148"/>
                <a:gd name="T16" fmla="*/ 88 w 121"/>
                <a:gd name="T17" fmla="*/ 0 h 148"/>
                <a:gd name="T18" fmla="*/ 114 w 121"/>
                <a:gd name="T19" fmla="*/ 0 h 148"/>
                <a:gd name="T20" fmla="*/ 62 w 121"/>
                <a:gd name="T21" fmla="*/ 65 h 148"/>
                <a:gd name="T22" fmla="*/ 121 w 121"/>
                <a:gd name="T23" fmla="*/ 148 h 148"/>
                <a:gd name="T24" fmla="*/ 95 w 121"/>
                <a:gd name="T2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48">
                  <a:moveTo>
                    <a:pt x="95" y="148"/>
                  </a:moveTo>
                  <a:lnTo>
                    <a:pt x="48" y="81"/>
                  </a:lnTo>
                  <a:lnTo>
                    <a:pt x="25" y="108"/>
                  </a:lnTo>
                  <a:lnTo>
                    <a:pt x="25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1"/>
                  </a:lnTo>
                  <a:lnTo>
                    <a:pt x="88" y="0"/>
                  </a:lnTo>
                  <a:lnTo>
                    <a:pt x="114" y="0"/>
                  </a:lnTo>
                  <a:lnTo>
                    <a:pt x="62" y="65"/>
                  </a:lnTo>
                  <a:lnTo>
                    <a:pt x="121" y="148"/>
                  </a:lnTo>
                  <a:lnTo>
                    <a:pt x="95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6" name="Freeform 67"/>
            <p:cNvSpPr>
              <a:spLocks noEditPoints="1"/>
            </p:cNvSpPr>
            <p:nvPr userDrawn="1"/>
          </p:nvSpPr>
          <p:spPr bwMode="auto">
            <a:xfrm>
              <a:off x="2432050" y="649288"/>
              <a:ext cx="74613" cy="101600"/>
            </a:xfrm>
            <a:custGeom>
              <a:avLst/>
              <a:gdLst>
                <a:gd name="T0" fmla="*/ 115 w 141"/>
                <a:gd name="T1" fmla="*/ 194 h 194"/>
                <a:gd name="T2" fmla="*/ 104 w 141"/>
                <a:gd name="T3" fmla="*/ 163 h 194"/>
                <a:gd name="T4" fmla="*/ 39 w 141"/>
                <a:gd name="T5" fmla="*/ 163 h 194"/>
                <a:gd name="T6" fmla="*/ 26 w 141"/>
                <a:gd name="T7" fmla="*/ 194 h 194"/>
                <a:gd name="T8" fmla="*/ 0 w 141"/>
                <a:gd name="T9" fmla="*/ 194 h 194"/>
                <a:gd name="T10" fmla="*/ 71 w 141"/>
                <a:gd name="T11" fmla="*/ 45 h 194"/>
                <a:gd name="T12" fmla="*/ 77 w 141"/>
                <a:gd name="T13" fmla="*/ 45 h 194"/>
                <a:gd name="T14" fmla="*/ 141 w 141"/>
                <a:gd name="T15" fmla="*/ 194 h 194"/>
                <a:gd name="T16" fmla="*/ 115 w 141"/>
                <a:gd name="T17" fmla="*/ 194 h 194"/>
                <a:gd name="T18" fmla="*/ 72 w 141"/>
                <a:gd name="T19" fmla="*/ 84 h 194"/>
                <a:gd name="T20" fmla="*/ 46 w 141"/>
                <a:gd name="T21" fmla="*/ 148 h 194"/>
                <a:gd name="T22" fmla="*/ 97 w 141"/>
                <a:gd name="T23" fmla="*/ 148 h 194"/>
                <a:gd name="T24" fmla="*/ 72 w 141"/>
                <a:gd name="T25" fmla="*/ 84 h 194"/>
                <a:gd name="T26" fmla="*/ 101 w 141"/>
                <a:gd name="T27" fmla="*/ 0 h 194"/>
                <a:gd name="T28" fmla="*/ 74 w 141"/>
                <a:gd name="T29" fmla="*/ 35 h 194"/>
                <a:gd name="T30" fmla="*/ 58 w 141"/>
                <a:gd name="T31" fmla="*/ 35 h 194"/>
                <a:gd name="T32" fmla="*/ 78 w 141"/>
                <a:gd name="T33" fmla="*/ 0 h 194"/>
                <a:gd name="T34" fmla="*/ 101 w 141"/>
                <a:gd name="T3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94">
                  <a:moveTo>
                    <a:pt x="115" y="194"/>
                  </a:moveTo>
                  <a:lnTo>
                    <a:pt x="104" y="163"/>
                  </a:lnTo>
                  <a:lnTo>
                    <a:pt x="39" y="163"/>
                  </a:lnTo>
                  <a:lnTo>
                    <a:pt x="26" y="194"/>
                  </a:lnTo>
                  <a:lnTo>
                    <a:pt x="0" y="194"/>
                  </a:lnTo>
                  <a:lnTo>
                    <a:pt x="71" y="45"/>
                  </a:lnTo>
                  <a:lnTo>
                    <a:pt x="77" y="45"/>
                  </a:lnTo>
                  <a:lnTo>
                    <a:pt x="141" y="194"/>
                  </a:lnTo>
                  <a:lnTo>
                    <a:pt x="115" y="194"/>
                  </a:lnTo>
                  <a:close/>
                  <a:moveTo>
                    <a:pt x="72" y="84"/>
                  </a:moveTo>
                  <a:lnTo>
                    <a:pt x="46" y="148"/>
                  </a:lnTo>
                  <a:lnTo>
                    <a:pt x="97" y="148"/>
                  </a:lnTo>
                  <a:lnTo>
                    <a:pt x="72" y="84"/>
                  </a:lnTo>
                  <a:close/>
                  <a:moveTo>
                    <a:pt x="101" y="0"/>
                  </a:moveTo>
                  <a:lnTo>
                    <a:pt x="74" y="35"/>
                  </a:lnTo>
                  <a:lnTo>
                    <a:pt x="58" y="35"/>
                  </a:lnTo>
                  <a:lnTo>
                    <a:pt x="7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auto">
            <a:xfrm>
              <a:off x="2554288" y="673100"/>
              <a:ext cx="63500" cy="79375"/>
            </a:xfrm>
            <a:custGeom>
              <a:avLst/>
              <a:gdLst>
                <a:gd name="T0" fmla="*/ 0 w 121"/>
                <a:gd name="T1" fmla="*/ 0 h 151"/>
                <a:gd name="T2" fmla="*/ 24 w 121"/>
                <a:gd name="T3" fmla="*/ 0 h 151"/>
                <a:gd name="T4" fmla="*/ 24 w 121"/>
                <a:gd name="T5" fmla="*/ 102 h 151"/>
                <a:gd name="T6" fmla="*/ 24 w 121"/>
                <a:gd name="T7" fmla="*/ 108 h 151"/>
                <a:gd name="T8" fmla="*/ 26 w 121"/>
                <a:gd name="T9" fmla="*/ 114 h 151"/>
                <a:gd name="T10" fmla="*/ 29 w 121"/>
                <a:gd name="T11" fmla="*/ 120 h 151"/>
                <a:gd name="T12" fmla="*/ 33 w 121"/>
                <a:gd name="T13" fmla="*/ 124 h 151"/>
                <a:gd name="T14" fmla="*/ 39 w 121"/>
                <a:gd name="T15" fmla="*/ 128 h 151"/>
                <a:gd name="T16" fmla="*/ 44 w 121"/>
                <a:gd name="T17" fmla="*/ 131 h 151"/>
                <a:gd name="T18" fmla="*/ 52 w 121"/>
                <a:gd name="T19" fmla="*/ 133 h 151"/>
                <a:gd name="T20" fmla="*/ 60 w 121"/>
                <a:gd name="T21" fmla="*/ 133 h 151"/>
                <a:gd name="T22" fmla="*/ 68 w 121"/>
                <a:gd name="T23" fmla="*/ 133 h 151"/>
                <a:gd name="T24" fmla="*/ 75 w 121"/>
                <a:gd name="T25" fmla="*/ 131 h 151"/>
                <a:gd name="T26" fmla="*/ 82 w 121"/>
                <a:gd name="T27" fmla="*/ 128 h 151"/>
                <a:gd name="T28" fmla="*/ 88 w 121"/>
                <a:gd name="T29" fmla="*/ 124 h 151"/>
                <a:gd name="T30" fmla="*/ 92 w 121"/>
                <a:gd name="T31" fmla="*/ 120 h 151"/>
                <a:gd name="T32" fmla="*/ 95 w 121"/>
                <a:gd name="T33" fmla="*/ 114 h 151"/>
                <a:gd name="T34" fmla="*/ 96 w 121"/>
                <a:gd name="T35" fmla="*/ 108 h 151"/>
                <a:gd name="T36" fmla="*/ 98 w 121"/>
                <a:gd name="T37" fmla="*/ 101 h 151"/>
                <a:gd name="T38" fmla="*/ 98 w 121"/>
                <a:gd name="T39" fmla="*/ 0 h 151"/>
                <a:gd name="T40" fmla="*/ 121 w 121"/>
                <a:gd name="T41" fmla="*/ 0 h 151"/>
                <a:gd name="T42" fmla="*/ 121 w 121"/>
                <a:gd name="T43" fmla="*/ 104 h 151"/>
                <a:gd name="T44" fmla="*/ 119 w 121"/>
                <a:gd name="T45" fmla="*/ 114 h 151"/>
                <a:gd name="T46" fmla="*/ 117 w 121"/>
                <a:gd name="T47" fmla="*/ 124 h 151"/>
                <a:gd name="T48" fmla="*/ 111 w 121"/>
                <a:gd name="T49" fmla="*/ 131 h 151"/>
                <a:gd name="T50" fmla="*/ 105 w 121"/>
                <a:gd name="T51" fmla="*/ 138 h 151"/>
                <a:gd name="T52" fmla="*/ 95 w 121"/>
                <a:gd name="T53" fmla="*/ 144 h 151"/>
                <a:gd name="T54" fmla="*/ 85 w 121"/>
                <a:gd name="T55" fmla="*/ 148 h 151"/>
                <a:gd name="T56" fmla="*/ 73 w 121"/>
                <a:gd name="T57" fmla="*/ 150 h 151"/>
                <a:gd name="T58" fmla="*/ 60 w 121"/>
                <a:gd name="T59" fmla="*/ 151 h 151"/>
                <a:gd name="T60" fmla="*/ 47 w 121"/>
                <a:gd name="T61" fmla="*/ 150 h 151"/>
                <a:gd name="T62" fmla="*/ 34 w 121"/>
                <a:gd name="T63" fmla="*/ 148 h 151"/>
                <a:gd name="T64" fmla="*/ 24 w 121"/>
                <a:gd name="T65" fmla="*/ 144 h 151"/>
                <a:gd name="T66" fmla="*/ 16 w 121"/>
                <a:gd name="T67" fmla="*/ 138 h 151"/>
                <a:gd name="T68" fmla="*/ 8 w 121"/>
                <a:gd name="T69" fmla="*/ 133 h 151"/>
                <a:gd name="T70" fmla="*/ 4 w 121"/>
                <a:gd name="T71" fmla="*/ 124 h 151"/>
                <a:gd name="T72" fmla="*/ 1 w 121"/>
                <a:gd name="T73" fmla="*/ 114 h 151"/>
                <a:gd name="T74" fmla="*/ 0 w 121"/>
                <a:gd name="T75" fmla="*/ 104 h 151"/>
                <a:gd name="T76" fmla="*/ 0 w 121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151">
                  <a:moveTo>
                    <a:pt x="0" y="0"/>
                  </a:moveTo>
                  <a:lnTo>
                    <a:pt x="24" y="0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26" y="114"/>
                  </a:lnTo>
                  <a:lnTo>
                    <a:pt x="29" y="120"/>
                  </a:lnTo>
                  <a:lnTo>
                    <a:pt x="33" y="124"/>
                  </a:lnTo>
                  <a:lnTo>
                    <a:pt x="39" y="128"/>
                  </a:lnTo>
                  <a:lnTo>
                    <a:pt x="44" y="131"/>
                  </a:lnTo>
                  <a:lnTo>
                    <a:pt x="52" y="133"/>
                  </a:lnTo>
                  <a:lnTo>
                    <a:pt x="60" y="133"/>
                  </a:lnTo>
                  <a:lnTo>
                    <a:pt x="68" y="133"/>
                  </a:lnTo>
                  <a:lnTo>
                    <a:pt x="75" y="131"/>
                  </a:lnTo>
                  <a:lnTo>
                    <a:pt x="82" y="128"/>
                  </a:lnTo>
                  <a:lnTo>
                    <a:pt x="88" y="124"/>
                  </a:lnTo>
                  <a:lnTo>
                    <a:pt x="92" y="120"/>
                  </a:lnTo>
                  <a:lnTo>
                    <a:pt x="95" y="114"/>
                  </a:lnTo>
                  <a:lnTo>
                    <a:pt x="96" y="108"/>
                  </a:lnTo>
                  <a:lnTo>
                    <a:pt x="98" y="10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21" y="104"/>
                  </a:lnTo>
                  <a:lnTo>
                    <a:pt x="119" y="114"/>
                  </a:lnTo>
                  <a:lnTo>
                    <a:pt x="117" y="124"/>
                  </a:lnTo>
                  <a:lnTo>
                    <a:pt x="111" y="131"/>
                  </a:lnTo>
                  <a:lnTo>
                    <a:pt x="105" y="138"/>
                  </a:lnTo>
                  <a:lnTo>
                    <a:pt x="95" y="144"/>
                  </a:lnTo>
                  <a:lnTo>
                    <a:pt x="85" y="148"/>
                  </a:lnTo>
                  <a:lnTo>
                    <a:pt x="73" y="150"/>
                  </a:lnTo>
                  <a:lnTo>
                    <a:pt x="60" y="151"/>
                  </a:lnTo>
                  <a:lnTo>
                    <a:pt x="47" y="150"/>
                  </a:lnTo>
                  <a:lnTo>
                    <a:pt x="34" y="148"/>
                  </a:lnTo>
                  <a:lnTo>
                    <a:pt x="24" y="144"/>
                  </a:lnTo>
                  <a:lnTo>
                    <a:pt x="16" y="138"/>
                  </a:lnTo>
                  <a:lnTo>
                    <a:pt x="8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auto">
            <a:xfrm>
              <a:off x="2636838" y="673100"/>
              <a:ext cx="61913" cy="79375"/>
            </a:xfrm>
            <a:custGeom>
              <a:avLst/>
              <a:gdLst>
                <a:gd name="T0" fmla="*/ 111 w 119"/>
                <a:gd name="T1" fmla="*/ 151 h 151"/>
                <a:gd name="T2" fmla="*/ 24 w 119"/>
                <a:gd name="T3" fmla="*/ 42 h 151"/>
                <a:gd name="T4" fmla="*/ 24 w 119"/>
                <a:gd name="T5" fmla="*/ 148 h 151"/>
                <a:gd name="T6" fmla="*/ 0 w 119"/>
                <a:gd name="T7" fmla="*/ 148 h 151"/>
                <a:gd name="T8" fmla="*/ 0 w 119"/>
                <a:gd name="T9" fmla="*/ 0 h 151"/>
                <a:gd name="T10" fmla="*/ 11 w 119"/>
                <a:gd name="T11" fmla="*/ 0 h 151"/>
                <a:gd name="T12" fmla="*/ 97 w 119"/>
                <a:gd name="T13" fmla="*/ 102 h 151"/>
                <a:gd name="T14" fmla="*/ 97 w 119"/>
                <a:gd name="T15" fmla="*/ 0 h 151"/>
                <a:gd name="T16" fmla="*/ 119 w 119"/>
                <a:gd name="T17" fmla="*/ 0 h 151"/>
                <a:gd name="T18" fmla="*/ 119 w 119"/>
                <a:gd name="T19" fmla="*/ 151 h 151"/>
                <a:gd name="T20" fmla="*/ 111 w 119"/>
                <a:gd name="T2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151">
                  <a:moveTo>
                    <a:pt x="111" y="151"/>
                  </a:moveTo>
                  <a:lnTo>
                    <a:pt x="24" y="42"/>
                  </a:lnTo>
                  <a:lnTo>
                    <a:pt x="24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97" y="102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19" y="151"/>
                  </a:lnTo>
                  <a:lnTo>
                    <a:pt x="1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9" name="Rectangle 70"/>
            <p:cNvSpPr>
              <a:spLocks noChangeArrowheads="1"/>
            </p:cNvSpPr>
            <p:nvPr userDrawn="1"/>
          </p:nvSpPr>
          <p:spPr bwMode="auto">
            <a:xfrm>
              <a:off x="2719388" y="673100"/>
              <a:ext cx="12700" cy="777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auto">
            <a:xfrm>
              <a:off x="2752725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79 w 102"/>
                <a:gd name="T5" fmla="*/ 59 h 148"/>
                <a:gd name="T6" fmla="*/ 79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79" y="59"/>
                  </a:lnTo>
                  <a:lnTo>
                    <a:pt x="79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1" name="Freeform 72"/>
            <p:cNvSpPr>
              <a:spLocks/>
            </p:cNvSpPr>
            <p:nvPr userDrawn="1"/>
          </p:nvSpPr>
          <p:spPr bwMode="auto">
            <a:xfrm>
              <a:off x="1933575" y="806450"/>
              <a:ext cx="47625" cy="77787"/>
            </a:xfrm>
            <a:custGeom>
              <a:avLst/>
              <a:gdLst>
                <a:gd name="T0" fmla="*/ 20 w 88"/>
                <a:gd name="T1" fmla="*/ 17 h 148"/>
                <a:gd name="T2" fmla="*/ 20 w 88"/>
                <a:gd name="T3" fmla="*/ 59 h 148"/>
                <a:gd name="T4" fmla="*/ 69 w 88"/>
                <a:gd name="T5" fmla="*/ 59 h 148"/>
                <a:gd name="T6" fmla="*/ 69 w 88"/>
                <a:gd name="T7" fmla="*/ 76 h 148"/>
                <a:gd name="T8" fmla="*/ 20 w 88"/>
                <a:gd name="T9" fmla="*/ 76 h 148"/>
                <a:gd name="T10" fmla="*/ 20 w 88"/>
                <a:gd name="T11" fmla="*/ 129 h 148"/>
                <a:gd name="T12" fmla="*/ 86 w 88"/>
                <a:gd name="T13" fmla="*/ 129 h 148"/>
                <a:gd name="T14" fmla="*/ 86 w 88"/>
                <a:gd name="T15" fmla="*/ 148 h 148"/>
                <a:gd name="T16" fmla="*/ 0 w 88"/>
                <a:gd name="T17" fmla="*/ 148 h 148"/>
                <a:gd name="T18" fmla="*/ 0 w 88"/>
                <a:gd name="T19" fmla="*/ 0 h 148"/>
                <a:gd name="T20" fmla="*/ 88 w 88"/>
                <a:gd name="T21" fmla="*/ 0 h 148"/>
                <a:gd name="T22" fmla="*/ 88 w 88"/>
                <a:gd name="T23" fmla="*/ 17 h 148"/>
                <a:gd name="T24" fmla="*/ 20 w 88"/>
                <a:gd name="T25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48">
                  <a:moveTo>
                    <a:pt x="20" y="17"/>
                  </a:moveTo>
                  <a:lnTo>
                    <a:pt x="20" y="59"/>
                  </a:lnTo>
                  <a:lnTo>
                    <a:pt x="69" y="59"/>
                  </a:lnTo>
                  <a:lnTo>
                    <a:pt x="69" y="76"/>
                  </a:lnTo>
                  <a:lnTo>
                    <a:pt x="20" y="76"/>
                  </a:lnTo>
                  <a:lnTo>
                    <a:pt x="20" y="129"/>
                  </a:lnTo>
                  <a:lnTo>
                    <a:pt x="86" y="129"/>
                  </a:lnTo>
                  <a:lnTo>
                    <a:pt x="86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7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2" name="Freeform 73"/>
            <p:cNvSpPr>
              <a:spLocks/>
            </p:cNvSpPr>
            <p:nvPr userDrawn="1"/>
          </p:nvSpPr>
          <p:spPr bwMode="auto">
            <a:xfrm>
              <a:off x="1982788" y="825500"/>
              <a:ext cx="53975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7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7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Freeform 74"/>
            <p:cNvSpPr>
              <a:spLocks/>
            </p:cNvSpPr>
            <p:nvPr userDrawn="1"/>
          </p:nvSpPr>
          <p:spPr bwMode="auto">
            <a:xfrm>
              <a:off x="2043113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0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4 w 65"/>
                <a:gd name="T9" fmla="*/ 19 h 111"/>
                <a:gd name="T10" fmla="*/ 30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0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4 w 65"/>
                <a:gd name="T33" fmla="*/ 12 h 111"/>
                <a:gd name="T34" fmla="*/ 32 w 65"/>
                <a:gd name="T35" fmla="*/ 4 h 111"/>
                <a:gd name="T36" fmla="*/ 40 w 65"/>
                <a:gd name="T37" fmla="*/ 1 h 111"/>
                <a:gd name="T38" fmla="*/ 50 w 65"/>
                <a:gd name="T39" fmla="*/ 0 h 111"/>
                <a:gd name="T40" fmla="*/ 56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0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4" name="Freeform 75"/>
            <p:cNvSpPr>
              <a:spLocks noEditPoints="1"/>
            </p:cNvSpPr>
            <p:nvPr userDrawn="1"/>
          </p:nvSpPr>
          <p:spPr bwMode="auto">
            <a:xfrm>
              <a:off x="2079625" y="825500"/>
              <a:ext cx="52388" cy="58737"/>
            </a:xfrm>
            <a:custGeom>
              <a:avLst/>
              <a:gdLst>
                <a:gd name="T0" fmla="*/ 1 w 99"/>
                <a:gd name="T1" fmla="*/ 45 h 112"/>
                <a:gd name="T2" fmla="*/ 8 w 99"/>
                <a:gd name="T3" fmla="*/ 25 h 112"/>
                <a:gd name="T4" fmla="*/ 21 w 99"/>
                <a:gd name="T5" fmla="*/ 9 h 112"/>
                <a:gd name="T6" fmla="*/ 39 w 99"/>
                <a:gd name="T7" fmla="*/ 1 h 112"/>
                <a:gd name="T8" fmla="*/ 60 w 99"/>
                <a:gd name="T9" fmla="*/ 1 h 112"/>
                <a:gd name="T10" fmla="*/ 79 w 99"/>
                <a:gd name="T11" fmla="*/ 9 h 112"/>
                <a:gd name="T12" fmla="*/ 92 w 99"/>
                <a:gd name="T13" fmla="*/ 23 h 112"/>
                <a:gd name="T14" fmla="*/ 98 w 99"/>
                <a:gd name="T15" fmla="*/ 43 h 112"/>
                <a:gd name="T16" fmla="*/ 98 w 99"/>
                <a:gd name="T17" fmla="*/ 69 h 112"/>
                <a:gd name="T18" fmla="*/ 90 w 99"/>
                <a:gd name="T19" fmla="*/ 89 h 112"/>
                <a:gd name="T20" fmla="*/ 77 w 99"/>
                <a:gd name="T21" fmla="*/ 104 h 112"/>
                <a:gd name="T22" fmla="*/ 60 w 99"/>
                <a:gd name="T23" fmla="*/ 112 h 112"/>
                <a:gd name="T24" fmla="*/ 39 w 99"/>
                <a:gd name="T25" fmla="*/ 112 h 112"/>
                <a:gd name="T26" fmla="*/ 20 w 99"/>
                <a:gd name="T27" fmla="*/ 104 h 112"/>
                <a:gd name="T28" fmla="*/ 7 w 99"/>
                <a:gd name="T29" fmla="*/ 89 h 112"/>
                <a:gd name="T30" fmla="*/ 1 w 99"/>
                <a:gd name="T31" fmla="*/ 68 h 112"/>
                <a:gd name="T32" fmla="*/ 20 w 99"/>
                <a:gd name="T33" fmla="*/ 56 h 112"/>
                <a:gd name="T34" fmla="*/ 23 w 99"/>
                <a:gd name="T35" fmla="*/ 73 h 112"/>
                <a:gd name="T36" fmla="*/ 27 w 99"/>
                <a:gd name="T37" fmla="*/ 86 h 112"/>
                <a:gd name="T38" fmla="*/ 37 w 99"/>
                <a:gd name="T39" fmla="*/ 95 h 112"/>
                <a:gd name="T40" fmla="*/ 49 w 99"/>
                <a:gd name="T41" fmla="*/ 97 h 112"/>
                <a:gd name="T42" fmla="*/ 62 w 99"/>
                <a:gd name="T43" fmla="*/ 94 h 112"/>
                <a:gd name="T44" fmla="*/ 70 w 99"/>
                <a:gd name="T45" fmla="*/ 86 h 112"/>
                <a:gd name="T46" fmla="*/ 76 w 99"/>
                <a:gd name="T47" fmla="*/ 73 h 112"/>
                <a:gd name="T48" fmla="*/ 77 w 99"/>
                <a:gd name="T49" fmla="*/ 56 h 112"/>
                <a:gd name="T50" fmla="*/ 76 w 99"/>
                <a:gd name="T51" fmla="*/ 39 h 112"/>
                <a:gd name="T52" fmla="*/ 70 w 99"/>
                <a:gd name="T53" fmla="*/ 26 h 112"/>
                <a:gd name="T54" fmla="*/ 62 w 99"/>
                <a:gd name="T55" fmla="*/ 19 h 112"/>
                <a:gd name="T56" fmla="*/ 49 w 99"/>
                <a:gd name="T57" fmla="*/ 16 h 112"/>
                <a:gd name="T58" fmla="*/ 37 w 99"/>
                <a:gd name="T59" fmla="*/ 19 h 112"/>
                <a:gd name="T60" fmla="*/ 28 w 99"/>
                <a:gd name="T61" fmla="*/ 26 h 112"/>
                <a:gd name="T62" fmla="*/ 23 w 99"/>
                <a:gd name="T63" fmla="*/ 39 h 112"/>
                <a:gd name="T64" fmla="*/ 20 w 99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12">
                  <a:moveTo>
                    <a:pt x="0" y="56"/>
                  </a:moveTo>
                  <a:lnTo>
                    <a:pt x="1" y="45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14" y="16"/>
                  </a:lnTo>
                  <a:lnTo>
                    <a:pt x="21" y="9"/>
                  </a:lnTo>
                  <a:lnTo>
                    <a:pt x="30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4"/>
                  </a:lnTo>
                  <a:lnTo>
                    <a:pt x="79" y="9"/>
                  </a:lnTo>
                  <a:lnTo>
                    <a:pt x="86" y="14"/>
                  </a:lnTo>
                  <a:lnTo>
                    <a:pt x="92" y="23"/>
                  </a:lnTo>
                  <a:lnTo>
                    <a:pt x="95" y="33"/>
                  </a:lnTo>
                  <a:lnTo>
                    <a:pt x="98" y="43"/>
                  </a:lnTo>
                  <a:lnTo>
                    <a:pt x="99" y="56"/>
                  </a:lnTo>
                  <a:lnTo>
                    <a:pt x="98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70" y="109"/>
                  </a:lnTo>
                  <a:lnTo>
                    <a:pt x="60" y="112"/>
                  </a:lnTo>
                  <a:lnTo>
                    <a:pt x="49" y="112"/>
                  </a:lnTo>
                  <a:lnTo>
                    <a:pt x="39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9"/>
                  </a:lnTo>
                  <a:lnTo>
                    <a:pt x="4" y="79"/>
                  </a:lnTo>
                  <a:lnTo>
                    <a:pt x="1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6"/>
                  </a:lnTo>
                  <a:lnTo>
                    <a:pt x="23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7" y="95"/>
                  </a:lnTo>
                  <a:lnTo>
                    <a:pt x="43" y="97"/>
                  </a:lnTo>
                  <a:lnTo>
                    <a:pt x="49" y="97"/>
                  </a:lnTo>
                  <a:lnTo>
                    <a:pt x="56" y="97"/>
                  </a:lnTo>
                  <a:lnTo>
                    <a:pt x="62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5" y="32"/>
                  </a:lnTo>
                  <a:lnTo>
                    <a:pt x="70" y="26"/>
                  </a:lnTo>
                  <a:lnTo>
                    <a:pt x="67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3" y="22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23" y="39"/>
                  </a:lnTo>
                  <a:lnTo>
                    <a:pt x="21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5" name="Freeform 76"/>
            <p:cNvSpPr>
              <a:spLocks noEditPoints="1"/>
            </p:cNvSpPr>
            <p:nvPr userDrawn="1"/>
          </p:nvSpPr>
          <p:spPr bwMode="auto">
            <a:xfrm>
              <a:off x="2139950" y="825500"/>
              <a:ext cx="50800" cy="80962"/>
            </a:xfrm>
            <a:custGeom>
              <a:avLst/>
              <a:gdLst>
                <a:gd name="T0" fmla="*/ 20 w 95"/>
                <a:gd name="T1" fmla="*/ 105 h 153"/>
                <a:gd name="T2" fmla="*/ 20 w 95"/>
                <a:gd name="T3" fmla="*/ 153 h 153"/>
                <a:gd name="T4" fmla="*/ 0 w 95"/>
                <a:gd name="T5" fmla="*/ 153 h 153"/>
                <a:gd name="T6" fmla="*/ 0 w 95"/>
                <a:gd name="T7" fmla="*/ 1 h 153"/>
                <a:gd name="T8" fmla="*/ 20 w 95"/>
                <a:gd name="T9" fmla="*/ 1 h 153"/>
                <a:gd name="T10" fmla="*/ 20 w 95"/>
                <a:gd name="T11" fmla="*/ 12 h 153"/>
                <a:gd name="T12" fmla="*/ 26 w 95"/>
                <a:gd name="T13" fmla="*/ 6 h 153"/>
                <a:gd name="T14" fmla="*/ 32 w 95"/>
                <a:gd name="T15" fmla="*/ 3 h 153"/>
                <a:gd name="T16" fmla="*/ 39 w 95"/>
                <a:gd name="T17" fmla="*/ 1 h 153"/>
                <a:gd name="T18" fmla="*/ 46 w 95"/>
                <a:gd name="T19" fmla="*/ 0 h 153"/>
                <a:gd name="T20" fmla="*/ 58 w 95"/>
                <a:gd name="T21" fmla="*/ 1 h 153"/>
                <a:gd name="T22" fmla="*/ 66 w 95"/>
                <a:gd name="T23" fmla="*/ 4 h 153"/>
                <a:gd name="T24" fmla="*/ 75 w 95"/>
                <a:gd name="T25" fmla="*/ 9 h 153"/>
                <a:gd name="T26" fmla="*/ 82 w 95"/>
                <a:gd name="T27" fmla="*/ 14 h 153"/>
                <a:gd name="T28" fmla="*/ 88 w 95"/>
                <a:gd name="T29" fmla="*/ 23 h 153"/>
                <a:gd name="T30" fmla="*/ 92 w 95"/>
                <a:gd name="T31" fmla="*/ 32 h 153"/>
                <a:gd name="T32" fmla="*/ 94 w 95"/>
                <a:gd name="T33" fmla="*/ 43 h 153"/>
                <a:gd name="T34" fmla="*/ 95 w 95"/>
                <a:gd name="T35" fmla="*/ 56 h 153"/>
                <a:gd name="T36" fmla="*/ 94 w 95"/>
                <a:gd name="T37" fmla="*/ 68 h 153"/>
                <a:gd name="T38" fmla="*/ 92 w 95"/>
                <a:gd name="T39" fmla="*/ 79 h 153"/>
                <a:gd name="T40" fmla="*/ 88 w 95"/>
                <a:gd name="T41" fmla="*/ 88 h 153"/>
                <a:gd name="T42" fmla="*/ 82 w 95"/>
                <a:gd name="T43" fmla="*/ 97 h 153"/>
                <a:gd name="T44" fmla="*/ 75 w 95"/>
                <a:gd name="T45" fmla="*/ 104 h 153"/>
                <a:gd name="T46" fmla="*/ 66 w 95"/>
                <a:gd name="T47" fmla="*/ 108 h 153"/>
                <a:gd name="T48" fmla="*/ 56 w 95"/>
                <a:gd name="T49" fmla="*/ 112 h 153"/>
                <a:gd name="T50" fmla="*/ 45 w 95"/>
                <a:gd name="T51" fmla="*/ 112 h 153"/>
                <a:gd name="T52" fmla="*/ 37 w 95"/>
                <a:gd name="T53" fmla="*/ 112 h 153"/>
                <a:gd name="T54" fmla="*/ 30 w 95"/>
                <a:gd name="T55" fmla="*/ 111 h 153"/>
                <a:gd name="T56" fmla="*/ 23 w 95"/>
                <a:gd name="T57" fmla="*/ 108 h 153"/>
                <a:gd name="T58" fmla="*/ 20 w 95"/>
                <a:gd name="T59" fmla="*/ 105 h 153"/>
                <a:gd name="T60" fmla="*/ 20 w 95"/>
                <a:gd name="T61" fmla="*/ 26 h 153"/>
                <a:gd name="T62" fmla="*/ 20 w 95"/>
                <a:gd name="T63" fmla="*/ 89 h 153"/>
                <a:gd name="T64" fmla="*/ 23 w 95"/>
                <a:gd name="T65" fmla="*/ 91 h 153"/>
                <a:gd name="T66" fmla="*/ 27 w 95"/>
                <a:gd name="T67" fmla="*/ 94 h 153"/>
                <a:gd name="T68" fmla="*/ 33 w 95"/>
                <a:gd name="T69" fmla="*/ 97 h 153"/>
                <a:gd name="T70" fmla="*/ 39 w 95"/>
                <a:gd name="T71" fmla="*/ 97 h 153"/>
                <a:gd name="T72" fmla="*/ 48 w 95"/>
                <a:gd name="T73" fmla="*/ 97 h 153"/>
                <a:gd name="T74" fmla="*/ 55 w 95"/>
                <a:gd name="T75" fmla="*/ 94 h 153"/>
                <a:gd name="T76" fmla="*/ 60 w 95"/>
                <a:gd name="T77" fmla="*/ 91 h 153"/>
                <a:gd name="T78" fmla="*/ 66 w 95"/>
                <a:gd name="T79" fmla="*/ 86 h 153"/>
                <a:gd name="T80" fmla="*/ 69 w 95"/>
                <a:gd name="T81" fmla="*/ 81 h 153"/>
                <a:gd name="T82" fmla="*/ 72 w 95"/>
                <a:gd name="T83" fmla="*/ 73 h 153"/>
                <a:gd name="T84" fmla="*/ 73 w 95"/>
                <a:gd name="T85" fmla="*/ 65 h 153"/>
                <a:gd name="T86" fmla="*/ 75 w 95"/>
                <a:gd name="T87" fmla="*/ 56 h 153"/>
                <a:gd name="T88" fmla="*/ 75 w 95"/>
                <a:gd name="T89" fmla="*/ 46 h 153"/>
                <a:gd name="T90" fmla="*/ 72 w 95"/>
                <a:gd name="T91" fmla="*/ 37 h 153"/>
                <a:gd name="T92" fmla="*/ 71 w 95"/>
                <a:gd name="T93" fmla="*/ 32 h 153"/>
                <a:gd name="T94" fmla="*/ 66 w 95"/>
                <a:gd name="T95" fmla="*/ 26 h 153"/>
                <a:gd name="T96" fmla="*/ 62 w 95"/>
                <a:gd name="T97" fmla="*/ 22 h 153"/>
                <a:gd name="T98" fmla="*/ 55 w 95"/>
                <a:gd name="T99" fmla="*/ 19 h 153"/>
                <a:gd name="T100" fmla="*/ 48 w 95"/>
                <a:gd name="T101" fmla="*/ 17 h 153"/>
                <a:gd name="T102" fmla="*/ 39 w 95"/>
                <a:gd name="T103" fmla="*/ 16 h 153"/>
                <a:gd name="T104" fmla="*/ 35 w 95"/>
                <a:gd name="T105" fmla="*/ 17 h 153"/>
                <a:gd name="T106" fmla="*/ 29 w 95"/>
                <a:gd name="T107" fmla="*/ 19 h 153"/>
                <a:gd name="T108" fmla="*/ 23 w 95"/>
                <a:gd name="T109" fmla="*/ 22 h 153"/>
                <a:gd name="T110" fmla="*/ 20 w 95"/>
                <a:gd name="T11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3">
                  <a:moveTo>
                    <a:pt x="20" y="105"/>
                  </a:moveTo>
                  <a:lnTo>
                    <a:pt x="20" y="153"/>
                  </a:lnTo>
                  <a:lnTo>
                    <a:pt x="0" y="153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2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82" y="14"/>
                  </a:lnTo>
                  <a:lnTo>
                    <a:pt x="88" y="23"/>
                  </a:lnTo>
                  <a:lnTo>
                    <a:pt x="92" y="32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8"/>
                  </a:lnTo>
                  <a:lnTo>
                    <a:pt x="92" y="79"/>
                  </a:lnTo>
                  <a:lnTo>
                    <a:pt x="88" y="88"/>
                  </a:lnTo>
                  <a:lnTo>
                    <a:pt x="82" y="97"/>
                  </a:lnTo>
                  <a:lnTo>
                    <a:pt x="75" y="104"/>
                  </a:lnTo>
                  <a:lnTo>
                    <a:pt x="66" y="108"/>
                  </a:lnTo>
                  <a:lnTo>
                    <a:pt x="56" y="112"/>
                  </a:lnTo>
                  <a:lnTo>
                    <a:pt x="45" y="112"/>
                  </a:lnTo>
                  <a:lnTo>
                    <a:pt x="37" y="112"/>
                  </a:lnTo>
                  <a:lnTo>
                    <a:pt x="30" y="111"/>
                  </a:lnTo>
                  <a:lnTo>
                    <a:pt x="23" y="108"/>
                  </a:lnTo>
                  <a:lnTo>
                    <a:pt x="20" y="105"/>
                  </a:lnTo>
                  <a:close/>
                  <a:moveTo>
                    <a:pt x="20" y="26"/>
                  </a:moveTo>
                  <a:lnTo>
                    <a:pt x="20" y="89"/>
                  </a:lnTo>
                  <a:lnTo>
                    <a:pt x="23" y="91"/>
                  </a:lnTo>
                  <a:lnTo>
                    <a:pt x="27" y="94"/>
                  </a:lnTo>
                  <a:lnTo>
                    <a:pt x="33" y="97"/>
                  </a:lnTo>
                  <a:lnTo>
                    <a:pt x="39" y="97"/>
                  </a:lnTo>
                  <a:lnTo>
                    <a:pt x="48" y="97"/>
                  </a:lnTo>
                  <a:lnTo>
                    <a:pt x="55" y="94"/>
                  </a:lnTo>
                  <a:lnTo>
                    <a:pt x="60" y="91"/>
                  </a:lnTo>
                  <a:lnTo>
                    <a:pt x="66" y="86"/>
                  </a:lnTo>
                  <a:lnTo>
                    <a:pt x="69" y="81"/>
                  </a:lnTo>
                  <a:lnTo>
                    <a:pt x="72" y="73"/>
                  </a:lnTo>
                  <a:lnTo>
                    <a:pt x="73" y="65"/>
                  </a:lnTo>
                  <a:lnTo>
                    <a:pt x="75" y="56"/>
                  </a:lnTo>
                  <a:lnTo>
                    <a:pt x="75" y="46"/>
                  </a:lnTo>
                  <a:lnTo>
                    <a:pt x="72" y="37"/>
                  </a:lnTo>
                  <a:lnTo>
                    <a:pt x="71" y="32"/>
                  </a:lnTo>
                  <a:lnTo>
                    <a:pt x="66" y="26"/>
                  </a:lnTo>
                  <a:lnTo>
                    <a:pt x="62" y="22"/>
                  </a:lnTo>
                  <a:lnTo>
                    <a:pt x="55" y="19"/>
                  </a:lnTo>
                  <a:lnTo>
                    <a:pt x="48" y="17"/>
                  </a:lnTo>
                  <a:lnTo>
                    <a:pt x="39" y="16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3" y="22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Freeform 77"/>
            <p:cNvSpPr>
              <a:spLocks/>
            </p:cNvSpPr>
            <p:nvPr userDrawn="1"/>
          </p:nvSpPr>
          <p:spPr bwMode="auto">
            <a:xfrm>
              <a:off x="2195513" y="825500"/>
              <a:ext cx="38100" cy="58737"/>
            </a:xfrm>
            <a:custGeom>
              <a:avLst/>
              <a:gdLst>
                <a:gd name="T0" fmla="*/ 7 w 72"/>
                <a:gd name="T1" fmla="*/ 86 h 112"/>
                <a:gd name="T2" fmla="*/ 22 w 72"/>
                <a:gd name="T3" fmla="*/ 94 h 112"/>
                <a:gd name="T4" fmla="*/ 33 w 72"/>
                <a:gd name="T5" fmla="*/ 97 h 112"/>
                <a:gd name="T6" fmla="*/ 46 w 72"/>
                <a:gd name="T7" fmla="*/ 92 h 112"/>
                <a:gd name="T8" fmla="*/ 51 w 72"/>
                <a:gd name="T9" fmla="*/ 82 h 112"/>
                <a:gd name="T10" fmla="*/ 46 w 72"/>
                <a:gd name="T11" fmla="*/ 72 h 112"/>
                <a:gd name="T12" fmla="*/ 33 w 72"/>
                <a:gd name="T13" fmla="*/ 63 h 112"/>
                <a:gd name="T14" fmla="*/ 16 w 72"/>
                <a:gd name="T15" fmla="*/ 53 h 112"/>
                <a:gd name="T16" fmla="*/ 9 w 72"/>
                <a:gd name="T17" fmla="*/ 46 h 112"/>
                <a:gd name="T18" fmla="*/ 3 w 72"/>
                <a:gd name="T19" fmla="*/ 37 h 112"/>
                <a:gd name="T20" fmla="*/ 2 w 72"/>
                <a:gd name="T21" fmla="*/ 29 h 112"/>
                <a:gd name="T22" fmla="*/ 5 w 72"/>
                <a:gd name="T23" fmla="*/ 16 h 112"/>
                <a:gd name="T24" fmla="*/ 12 w 72"/>
                <a:gd name="T25" fmla="*/ 7 h 112"/>
                <a:gd name="T26" fmla="*/ 22 w 72"/>
                <a:gd name="T27" fmla="*/ 1 h 112"/>
                <a:gd name="T28" fmla="*/ 36 w 72"/>
                <a:gd name="T29" fmla="*/ 0 h 112"/>
                <a:gd name="T30" fmla="*/ 66 w 72"/>
                <a:gd name="T31" fmla="*/ 7 h 112"/>
                <a:gd name="T32" fmla="*/ 55 w 72"/>
                <a:gd name="T33" fmla="*/ 22 h 112"/>
                <a:gd name="T34" fmla="*/ 43 w 72"/>
                <a:gd name="T35" fmla="*/ 17 h 112"/>
                <a:gd name="T36" fmla="*/ 32 w 72"/>
                <a:gd name="T37" fmla="*/ 17 h 112"/>
                <a:gd name="T38" fmla="*/ 23 w 72"/>
                <a:gd name="T39" fmla="*/ 23 h 112"/>
                <a:gd name="T40" fmla="*/ 22 w 72"/>
                <a:gd name="T41" fmla="*/ 33 h 112"/>
                <a:gd name="T42" fmla="*/ 29 w 72"/>
                <a:gd name="T43" fmla="*/ 40 h 112"/>
                <a:gd name="T44" fmla="*/ 48 w 72"/>
                <a:gd name="T45" fmla="*/ 50 h 112"/>
                <a:gd name="T46" fmla="*/ 65 w 72"/>
                <a:gd name="T47" fmla="*/ 63 h 112"/>
                <a:gd name="T48" fmla="*/ 71 w 72"/>
                <a:gd name="T49" fmla="*/ 72 h 112"/>
                <a:gd name="T50" fmla="*/ 72 w 72"/>
                <a:gd name="T51" fmla="*/ 82 h 112"/>
                <a:gd name="T52" fmla="*/ 69 w 72"/>
                <a:gd name="T53" fmla="*/ 95 h 112"/>
                <a:gd name="T54" fmla="*/ 61 w 72"/>
                <a:gd name="T55" fmla="*/ 104 h 112"/>
                <a:gd name="T56" fmla="*/ 49 w 72"/>
                <a:gd name="T57" fmla="*/ 111 h 112"/>
                <a:gd name="T58" fmla="*/ 33 w 72"/>
                <a:gd name="T59" fmla="*/ 112 h 112"/>
                <a:gd name="T60" fmla="*/ 16 w 72"/>
                <a:gd name="T61" fmla="*/ 111 h 112"/>
                <a:gd name="T62" fmla="*/ 0 w 72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112">
                  <a:moveTo>
                    <a:pt x="0" y="104"/>
                  </a:moveTo>
                  <a:lnTo>
                    <a:pt x="7" y="86"/>
                  </a:lnTo>
                  <a:lnTo>
                    <a:pt x="15" y="91"/>
                  </a:lnTo>
                  <a:lnTo>
                    <a:pt x="22" y="94"/>
                  </a:lnTo>
                  <a:lnTo>
                    <a:pt x="28" y="95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6" y="92"/>
                  </a:lnTo>
                  <a:lnTo>
                    <a:pt x="51" y="88"/>
                  </a:lnTo>
                  <a:lnTo>
                    <a:pt x="51" y="82"/>
                  </a:lnTo>
                  <a:lnTo>
                    <a:pt x="51" y="76"/>
                  </a:lnTo>
                  <a:lnTo>
                    <a:pt x="46" y="72"/>
                  </a:lnTo>
                  <a:lnTo>
                    <a:pt x="42" y="68"/>
                  </a:lnTo>
                  <a:lnTo>
                    <a:pt x="33" y="63"/>
                  </a:lnTo>
                  <a:lnTo>
                    <a:pt x="23" y="58"/>
                  </a:lnTo>
                  <a:lnTo>
                    <a:pt x="16" y="53"/>
                  </a:lnTo>
                  <a:lnTo>
                    <a:pt x="12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3" y="37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7" y="12"/>
                  </a:lnTo>
                  <a:lnTo>
                    <a:pt x="12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51" y="1"/>
                  </a:lnTo>
                  <a:lnTo>
                    <a:pt x="66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8" y="16"/>
                  </a:lnTo>
                  <a:lnTo>
                    <a:pt x="32" y="17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7"/>
                  </a:lnTo>
                  <a:lnTo>
                    <a:pt x="29" y="40"/>
                  </a:lnTo>
                  <a:lnTo>
                    <a:pt x="33" y="43"/>
                  </a:lnTo>
                  <a:lnTo>
                    <a:pt x="48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1" y="72"/>
                  </a:lnTo>
                  <a:lnTo>
                    <a:pt x="71" y="76"/>
                  </a:lnTo>
                  <a:lnTo>
                    <a:pt x="72" y="82"/>
                  </a:lnTo>
                  <a:lnTo>
                    <a:pt x="71" y="88"/>
                  </a:lnTo>
                  <a:lnTo>
                    <a:pt x="69" y="95"/>
                  </a:lnTo>
                  <a:lnTo>
                    <a:pt x="66" y="99"/>
                  </a:lnTo>
                  <a:lnTo>
                    <a:pt x="61" y="104"/>
                  </a:lnTo>
                  <a:lnTo>
                    <a:pt x="56" y="108"/>
                  </a:lnTo>
                  <a:lnTo>
                    <a:pt x="49" y="111"/>
                  </a:lnTo>
                  <a:lnTo>
                    <a:pt x="42" y="112"/>
                  </a:lnTo>
                  <a:lnTo>
                    <a:pt x="33" y="112"/>
                  </a:lnTo>
                  <a:lnTo>
                    <a:pt x="25" y="112"/>
                  </a:lnTo>
                  <a:lnTo>
                    <a:pt x="16" y="111"/>
                  </a:lnTo>
                  <a:lnTo>
                    <a:pt x="9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7" name="Freeform 78"/>
            <p:cNvSpPr>
              <a:spLocks/>
            </p:cNvSpPr>
            <p:nvPr userDrawn="1"/>
          </p:nvSpPr>
          <p:spPr bwMode="auto">
            <a:xfrm>
              <a:off x="2241550" y="803275"/>
              <a:ext cx="49213" cy="80962"/>
            </a:xfrm>
            <a:custGeom>
              <a:avLst/>
              <a:gdLst>
                <a:gd name="T0" fmla="*/ 71 w 91"/>
                <a:gd name="T1" fmla="*/ 153 h 153"/>
                <a:gd name="T2" fmla="*/ 36 w 91"/>
                <a:gd name="T3" fmla="*/ 98 h 153"/>
                <a:gd name="T4" fmla="*/ 20 w 91"/>
                <a:gd name="T5" fmla="*/ 115 h 153"/>
                <a:gd name="T6" fmla="*/ 20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20 w 91"/>
                <a:gd name="T13" fmla="*/ 0 h 153"/>
                <a:gd name="T14" fmla="*/ 20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9 w 91"/>
                <a:gd name="T21" fmla="*/ 85 h 153"/>
                <a:gd name="T22" fmla="*/ 91 w 91"/>
                <a:gd name="T23" fmla="*/ 153 h 153"/>
                <a:gd name="T24" fmla="*/ 71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1" y="153"/>
                  </a:moveTo>
                  <a:lnTo>
                    <a:pt x="36" y="98"/>
                  </a:lnTo>
                  <a:lnTo>
                    <a:pt x="20" y="115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9" y="85"/>
                  </a:lnTo>
                  <a:lnTo>
                    <a:pt x="91" y="153"/>
                  </a:lnTo>
                  <a:lnTo>
                    <a:pt x="7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8" name="Freeform 79"/>
            <p:cNvSpPr>
              <a:spLocks/>
            </p:cNvSpPr>
            <p:nvPr userDrawn="1"/>
          </p:nvSpPr>
          <p:spPr bwMode="auto">
            <a:xfrm>
              <a:off x="2309813" y="796925"/>
              <a:ext cx="19050" cy="17462"/>
            </a:xfrm>
            <a:custGeom>
              <a:avLst/>
              <a:gdLst>
                <a:gd name="T0" fmla="*/ 37 w 37"/>
                <a:gd name="T1" fmla="*/ 0 h 33"/>
                <a:gd name="T2" fmla="*/ 14 w 37"/>
                <a:gd name="T3" fmla="*/ 33 h 33"/>
                <a:gd name="T4" fmla="*/ 0 w 37"/>
                <a:gd name="T5" fmla="*/ 33 h 33"/>
                <a:gd name="T6" fmla="*/ 17 w 37"/>
                <a:gd name="T7" fmla="*/ 0 h 33"/>
                <a:gd name="T8" fmla="*/ 37 w 3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37" y="0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1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9" name="Freeform 80"/>
            <p:cNvSpPr>
              <a:spLocks/>
            </p:cNvSpPr>
            <p:nvPr userDrawn="1"/>
          </p:nvSpPr>
          <p:spPr bwMode="auto">
            <a:xfrm>
              <a:off x="2378075" y="825500"/>
              <a:ext cx="36513" cy="58737"/>
            </a:xfrm>
            <a:custGeom>
              <a:avLst/>
              <a:gdLst>
                <a:gd name="T0" fmla="*/ 7 w 70"/>
                <a:gd name="T1" fmla="*/ 86 h 112"/>
                <a:gd name="T2" fmla="*/ 21 w 70"/>
                <a:gd name="T3" fmla="*/ 94 h 112"/>
                <a:gd name="T4" fmla="*/ 33 w 70"/>
                <a:gd name="T5" fmla="*/ 97 h 112"/>
                <a:gd name="T6" fmla="*/ 46 w 70"/>
                <a:gd name="T7" fmla="*/ 92 h 112"/>
                <a:gd name="T8" fmla="*/ 50 w 70"/>
                <a:gd name="T9" fmla="*/ 82 h 112"/>
                <a:gd name="T10" fmla="*/ 46 w 70"/>
                <a:gd name="T11" fmla="*/ 72 h 112"/>
                <a:gd name="T12" fmla="*/ 33 w 70"/>
                <a:gd name="T13" fmla="*/ 63 h 112"/>
                <a:gd name="T14" fmla="*/ 16 w 70"/>
                <a:gd name="T15" fmla="*/ 53 h 112"/>
                <a:gd name="T16" fmla="*/ 7 w 70"/>
                <a:gd name="T17" fmla="*/ 46 h 112"/>
                <a:gd name="T18" fmla="*/ 3 w 70"/>
                <a:gd name="T19" fmla="*/ 37 h 112"/>
                <a:gd name="T20" fmla="*/ 0 w 70"/>
                <a:gd name="T21" fmla="*/ 29 h 112"/>
                <a:gd name="T22" fmla="*/ 3 w 70"/>
                <a:gd name="T23" fmla="*/ 16 h 112"/>
                <a:gd name="T24" fmla="*/ 10 w 70"/>
                <a:gd name="T25" fmla="*/ 7 h 112"/>
                <a:gd name="T26" fmla="*/ 21 w 70"/>
                <a:gd name="T27" fmla="*/ 1 h 112"/>
                <a:gd name="T28" fmla="*/ 36 w 70"/>
                <a:gd name="T29" fmla="*/ 0 h 112"/>
                <a:gd name="T30" fmla="*/ 66 w 70"/>
                <a:gd name="T31" fmla="*/ 7 h 112"/>
                <a:gd name="T32" fmla="*/ 55 w 70"/>
                <a:gd name="T33" fmla="*/ 22 h 112"/>
                <a:gd name="T34" fmla="*/ 43 w 70"/>
                <a:gd name="T35" fmla="*/ 17 h 112"/>
                <a:gd name="T36" fmla="*/ 30 w 70"/>
                <a:gd name="T37" fmla="*/ 17 h 112"/>
                <a:gd name="T38" fmla="*/ 21 w 70"/>
                <a:gd name="T39" fmla="*/ 23 h 112"/>
                <a:gd name="T40" fmla="*/ 21 w 70"/>
                <a:gd name="T41" fmla="*/ 33 h 112"/>
                <a:gd name="T42" fmla="*/ 27 w 70"/>
                <a:gd name="T43" fmla="*/ 40 h 112"/>
                <a:gd name="T44" fmla="*/ 46 w 70"/>
                <a:gd name="T45" fmla="*/ 50 h 112"/>
                <a:gd name="T46" fmla="*/ 65 w 70"/>
                <a:gd name="T47" fmla="*/ 63 h 112"/>
                <a:gd name="T48" fmla="*/ 69 w 70"/>
                <a:gd name="T49" fmla="*/ 72 h 112"/>
                <a:gd name="T50" fmla="*/ 70 w 70"/>
                <a:gd name="T51" fmla="*/ 82 h 112"/>
                <a:gd name="T52" fmla="*/ 67 w 70"/>
                <a:gd name="T53" fmla="*/ 95 h 112"/>
                <a:gd name="T54" fmla="*/ 60 w 70"/>
                <a:gd name="T55" fmla="*/ 104 h 112"/>
                <a:gd name="T56" fmla="*/ 47 w 70"/>
                <a:gd name="T57" fmla="*/ 111 h 112"/>
                <a:gd name="T58" fmla="*/ 31 w 70"/>
                <a:gd name="T59" fmla="*/ 112 h 112"/>
                <a:gd name="T60" fmla="*/ 16 w 70"/>
                <a:gd name="T61" fmla="*/ 111 h 112"/>
                <a:gd name="T62" fmla="*/ 0 w 70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12">
                  <a:moveTo>
                    <a:pt x="0" y="104"/>
                  </a:moveTo>
                  <a:lnTo>
                    <a:pt x="7" y="86"/>
                  </a:lnTo>
                  <a:lnTo>
                    <a:pt x="14" y="91"/>
                  </a:lnTo>
                  <a:lnTo>
                    <a:pt x="21" y="94"/>
                  </a:lnTo>
                  <a:lnTo>
                    <a:pt x="27" y="95"/>
                  </a:lnTo>
                  <a:lnTo>
                    <a:pt x="33" y="97"/>
                  </a:lnTo>
                  <a:lnTo>
                    <a:pt x="40" y="95"/>
                  </a:lnTo>
                  <a:lnTo>
                    <a:pt x="46" y="92"/>
                  </a:lnTo>
                  <a:lnTo>
                    <a:pt x="49" y="88"/>
                  </a:lnTo>
                  <a:lnTo>
                    <a:pt x="50" y="82"/>
                  </a:lnTo>
                  <a:lnTo>
                    <a:pt x="49" y="76"/>
                  </a:lnTo>
                  <a:lnTo>
                    <a:pt x="46" y="72"/>
                  </a:lnTo>
                  <a:lnTo>
                    <a:pt x="40" y="68"/>
                  </a:lnTo>
                  <a:lnTo>
                    <a:pt x="33" y="63"/>
                  </a:lnTo>
                  <a:lnTo>
                    <a:pt x="21" y="58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7" y="46"/>
                  </a:lnTo>
                  <a:lnTo>
                    <a:pt x="4" y="42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9" y="1"/>
                  </a:lnTo>
                  <a:lnTo>
                    <a:pt x="66" y="7"/>
                  </a:lnTo>
                  <a:lnTo>
                    <a:pt x="60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7" y="16"/>
                  </a:lnTo>
                  <a:lnTo>
                    <a:pt x="30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20" y="27"/>
                  </a:lnTo>
                  <a:lnTo>
                    <a:pt x="21" y="33"/>
                  </a:lnTo>
                  <a:lnTo>
                    <a:pt x="23" y="37"/>
                  </a:lnTo>
                  <a:lnTo>
                    <a:pt x="27" y="40"/>
                  </a:lnTo>
                  <a:lnTo>
                    <a:pt x="33" y="43"/>
                  </a:lnTo>
                  <a:lnTo>
                    <a:pt x="46" y="50"/>
                  </a:lnTo>
                  <a:lnTo>
                    <a:pt x="57" y="56"/>
                  </a:lnTo>
                  <a:lnTo>
                    <a:pt x="65" y="63"/>
                  </a:lnTo>
                  <a:lnTo>
                    <a:pt x="67" y="66"/>
                  </a:lnTo>
                  <a:lnTo>
                    <a:pt x="69" y="72"/>
                  </a:lnTo>
                  <a:lnTo>
                    <a:pt x="70" y="76"/>
                  </a:lnTo>
                  <a:lnTo>
                    <a:pt x="70" y="82"/>
                  </a:lnTo>
                  <a:lnTo>
                    <a:pt x="70" y="88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0" y="104"/>
                  </a:lnTo>
                  <a:lnTo>
                    <a:pt x="55" y="108"/>
                  </a:lnTo>
                  <a:lnTo>
                    <a:pt x="47" y="111"/>
                  </a:lnTo>
                  <a:lnTo>
                    <a:pt x="40" y="112"/>
                  </a:lnTo>
                  <a:lnTo>
                    <a:pt x="31" y="112"/>
                  </a:lnTo>
                  <a:lnTo>
                    <a:pt x="23" y="112"/>
                  </a:lnTo>
                  <a:lnTo>
                    <a:pt x="16" y="111"/>
                  </a:lnTo>
                  <a:lnTo>
                    <a:pt x="7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0" name="Freeform 81"/>
            <p:cNvSpPr>
              <a:spLocks/>
            </p:cNvSpPr>
            <p:nvPr userDrawn="1"/>
          </p:nvSpPr>
          <p:spPr bwMode="auto">
            <a:xfrm>
              <a:off x="2420938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2 w 69"/>
                <a:gd name="T11" fmla="*/ 0 h 139"/>
                <a:gd name="T12" fmla="*/ 32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2 w 69"/>
                <a:gd name="T19" fmla="*/ 44 h 139"/>
                <a:gd name="T20" fmla="*/ 32 w 69"/>
                <a:gd name="T21" fmla="*/ 98 h 139"/>
                <a:gd name="T22" fmla="*/ 32 w 69"/>
                <a:gd name="T23" fmla="*/ 105 h 139"/>
                <a:gd name="T24" fmla="*/ 33 w 69"/>
                <a:gd name="T25" fmla="*/ 111 h 139"/>
                <a:gd name="T26" fmla="*/ 35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2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2 w 69"/>
                <a:gd name="T51" fmla="*/ 138 h 139"/>
                <a:gd name="T52" fmla="*/ 26 w 69"/>
                <a:gd name="T53" fmla="*/ 134 h 139"/>
                <a:gd name="T54" fmla="*/ 22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2" y="44"/>
                  </a:lnTo>
                  <a:lnTo>
                    <a:pt x="32" y="98"/>
                  </a:lnTo>
                  <a:lnTo>
                    <a:pt x="32" y="105"/>
                  </a:lnTo>
                  <a:lnTo>
                    <a:pt x="33" y="111"/>
                  </a:lnTo>
                  <a:lnTo>
                    <a:pt x="35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2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2" y="138"/>
                  </a:lnTo>
                  <a:lnTo>
                    <a:pt x="26" y="134"/>
                  </a:lnTo>
                  <a:lnTo>
                    <a:pt x="22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1" name="Freeform 82"/>
            <p:cNvSpPr>
              <a:spLocks/>
            </p:cNvSpPr>
            <p:nvPr userDrawn="1"/>
          </p:nvSpPr>
          <p:spPr bwMode="auto">
            <a:xfrm>
              <a:off x="2466975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1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5 w 65"/>
                <a:gd name="T9" fmla="*/ 19 h 111"/>
                <a:gd name="T10" fmla="*/ 31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1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5 w 65"/>
                <a:gd name="T33" fmla="*/ 12 h 111"/>
                <a:gd name="T34" fmla="*/ 32 w 65"/>
                <a:gd name="T35" fmla="*/ 4 h 111"/>
                <a:gd name="T36" fmla="*/ 41 w 65"/>
                <a:gd name="T37" fmla="*/ 1 h 111"/>
                <a:gd name="T38" fmla="*/ 51 w 65"/>
                <a:gd name="T39" fmla="*/ 0 h 111"/>
                <a:gd name="T40" fmla="*/ 57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1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5" y="19"/>
                  </a:lnTo>
                  <a:lnTo>
                    <a:pt x="31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5" y="12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2" name="Freeform 83"/>
            <p:cNvSpPr>
              <a:spLocks/>
            </p:cNvSpPr>
            <p:nvPr userDrawn="1"/>
          </p:nvSpPr>
          <p:spPr bwMode="auto">
            <a:xfrm>
              <a:off x="2506663" y="825500"/>
              <a:ext cx="46038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70 h 111"/>
                <a:gd name="T4" fmla="*/ 19 w 88"/>
                <a:gd name="T5" fmla="*/ 77 h 111"/>
                <a:gd name="T6" fmla="*/ 21 w 88"/>
                <a:gd name="T7" fmla="*/ 81 h 111"/>
                <a:gd name="T8" fmla="*/ 22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1 w 88"/>
                <a:gd name="T15" fmla="*/ 94 h 111"/>
                <a:gd name="T16" fmla="*/ 36 w 88"/>
                <a:gd name="T17" fmla="*/ 96 h 111"/>
                <a:gd name="T18" fmla="*/ 41 w 88"/>
                <a:gd name="T19" fmla="*/ 96 h 111"/>
                <a:gd name="T20" fmla="*/ 49 w 88"/>
                <a:gd name="T21" fmla="*/ 94 h 111"/>
                <a:gd name="T22" fmla="*/ 58 w 88"/>
                <a:gd name="T23" fmla="*/ 90 h 111"/>
                <a:gd name="T24" fmla="*/ 65 w 88"/>
                <a:gd name="T25" fmla="*/ 84 h 111"/>
                <a:gd name="T26" fmla="*/ 68 w 88"/>
                <a:gd name="T27" fmla="*/ 77 h 111"/>
                <a:gd name="T28" fmla="*/ 68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8 w 88"/>
                <a:gd name="T35" fmla="*/ 110 h 111"/>
                <a:gd name="T36" fmla="*/ 68 w 88"/>
                <a:gd name="T37" fmla="*/ 94 h 111"/>
                <a:gd name="T38" fmla="*/ 64 w 88"/>
                <a:gd name="T39" fmla="*/ 101 h 111"/>
                <a:gd name="T40" fmla="*/ 55 w 88"/>
                <a:gd name="T41" fmla="*/ 107 h 111"/>
                <a:gd name="T42" fmla="*/ 47 w 88"/>
                <a:gd name="T43" fmla="*/ 110 h 111"/>
                <a:gd name="T44" fmla="*/ 36 w 88"/>
                <a:gd name="T45" fmla="*/ 111 h 111"/>
                <a:gd name="T46" fmla="*/ 28 w 88"/>
                <a:gd name="T47" fmla="*/ 111 h 111"/>
                <a:gd name="T48" fmla="*/ 21 w 88"/>
                <a:gd name="T49" fmla="*/ 108 h 111"/>
                <a:gd name="T50" fmla="*/ 15 w 88"/>
                <a:gd name="T51" fmla="*/ 106 h 111"/>
                <a:gd name="T52" fmla="*/ 9 w 88"/>
                <a:gd name="T53" fmla="*/ 101 h 111"/>
                <a:gd name="T54" fmla="*/ 5 w 88"/>
                <a:gd name="T55" fmla="*/ 96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70"/>
                  </a:lnTo>
                  <a:lnTo>
                    <a:pt x="19" y="77"/>
                  </a:lnTo>
                  <a:lnTo>
                    <a:pt x="21" y="81"/>
                  </a:lnTo>
                  <a:lnTo>
                    <a:pt x="22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1" y="94"/>
                  </a:lnTo>
                  <a:lnTo>
                    <a:pt x="36" y="96"/>
                  </a:lnTo>
                  <a:lnTo>
                    <a:pt x="41" y="96"/>
                  </a:lnTo>
                  <a:lnTo>
                    <a:pt x="49" y="94"/>
                  </a:lnTo>
                  <a:lnTo>
                    <a:pt x="58" y="90"/>
                  </a:lnTo>
                  <a:lnTo>
                    <a:pt x="65" y="84"/>
                  </a:lnTo>
                  <a:lnTo>
                    <a:pt x="68" y="77"/>
                  </a:lnTo>
                  <a:lnTo>
                    <a:pt x="68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8" y="110"/>
                  </a:lnTo>
                  <a:lnTo>
                    <a:pt x="68" y="94"/>
                  </a:lnTo>
                  <a:lnTo>
                    <a:pt x="64" y="101"/>
                  </a:lnTo>
                  <a:lnTo>
                    <a:pt x="55" y="107"/>
                  </a:lnTo>
                  <a:lnTo>
                    <a:pt x="47" y="110"/>
                  </a:lnTo>
                  <a:lnTo>
                    <a:pt x="36" y="111"/>
                  </a:lnTo>
                  <a:lnTo>
                    <a:pt x="28" y="111"/>
                  </a:lnTo>
                  <a:lnTo>
                    <a:pt x="21" y="108"/>
                  </a:lnTo>
                  <a:lnTo>
                    <a:pt x="15" y="106"/>
                  </a:lnTo>
                  <a:lnTo>
                    <a:pt x="9" y="101"/>
                  </a:lnTo>
                  <a:lnTo>
                    <a:pt x="5" y="96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3" name="Freeform 84"/>
            <p:cNvSpPr>
              <a:spLocks/>
            </p:cNvSpPr>
            <p:nvPr userDrawn="1"/>
          </p:nvSpPr>
          <p:spPr bwMode="auto">
            <a:xfrm>
              <a:off x="2565400" y="803275"/>
              <a:ext cx="47625" cy="80962"/>
            </a:xfrm>
            <a:custGeom>
              <a:avLst/>
              <a:gdLst>
                <a:gd name="T0" fmla="*/ 70 w 91"/>
                <a:gd name="T1" fmla="*/ 153 h 153"/>
                <a:gd name="T2" fmla="*/ 36 w 91"/>
                <a:gd name="T3" fmla="*/ 98 h 153"/>
                <a:gd name="T4" fmla="*/ 19 w 91"/>
                <a:gd name="T5" fmla="*/ 115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8 w 91"/>
                <a:gd name="T21" fmla="*/ 85 h 153"/>
                <a:gd name="T22" fmla="*/ 91 w 91"/>
                <a:gd name="T23" fmla="*/ 153 h 153"/>
                <a:gd name="T24" fmla="*/ 70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0" y="153"/>
                  </a:moveTo>
                  <a:lnTo>
                    <a:pt x="36" y="98"/>
                  </a:lnTo>
                  <a:lnTo>
                    <a:pt x="19" y="115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8" y="85"/>
                  </a:lnTo>
                  <a:lnTo>
                    <a:pt x="91" y="153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4" name="Freeform 85"/>
            <p:cNvSpPr>
              <a:spLocks/>
            </p:cNvSpPr>
            <p:nvPr userDrawn="1"/>
          </p:nvSpPr>
          <p:spPr bwMode="auto">
            <a:xfrm>
              <a:off x="2616200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8 w 69"/>
                <a:gd name="T31" fmla="*/ 121 h 139"/>
                <a:gd name="T32" fmla="*/ 43 w 69"/>
                <a:gd name="T33" fmla="*/ 122 h 139"/>
                <a:gd name="T34" fmla="*/ 46 w 69"/>
                <a:gd name="T35" fmla="*/ 124 h 139"/>
                <a:gd name="T36" fmla="*/ 51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7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1 w 69"/>
                <a:gd name="T51" fmla="*/ 138 h 139"/>
                <a:gd name="T52" fmla="*/ 25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8" y="121"/>
                  </a:lnTo>
                  <a:lnTo>
                    <a:pt x="43" y="122"/>
                  </a:lnTo>
                  <a:lnTo>
                    <a:pt x="46" y="124"/>
                  </a:lnTo>
                  <a:lnTo>
                    <a:pt x="51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7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1" y="138"/>
                  </a:lnTo>
                  <a:lnTo>
                    <a:pt x="25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5" name="Freeform 86"/>
            <p:cNvSpPr>
              <a:spLocks/>
            </p:cNvSpPr>
            <p:nvPr userDrawn="1"/>
          </p:nvSpPr>
          <p:spPr bwMode="auto">
            <a:xfrm>
              <a:off x="2660650" y="825500"/>
              <a:ext cx="46038" cy="58737"/>
            </a:xfrm>
            <a:custGeom>
              <a:avLst/>
              <a:gdLst>
                <a:gd name="T0" fmla="*/ 20 w 88"/>
                <a:gd name="T1" fmla="*/ 0 h 111"/>
                <a:gd name="T2" fmla="*/ 20 w 88"/>
                <a:gd name="T3" fmla="*/ 70 h 111"/>
                <a:gd name="T4" fmla="*/ 20 w 88"/>
                <a:gd name="T5" fmla="*/ 77 h 111"/>
                <a:gd name="T6" fmla="*/ 20 w 88"/>
                <a:gd name="T7" fmla="*/ 81 h 111"/>
                <a:gd name="T8" fmla="*/ 23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2 w 88"/>
                <a:gd name="T15" fmla="*/ 94 h 111"/>
                <a:gd name="T16" fmla="*/ 36 w 88"/>
                <a:gd name="T17" fmla="*/ 96 h 111"/>
                <a:gd name="T18" fmla="*/ 42 w 88"/>
                <a:gd name="T19" fmla="*/ 96 h 111"/>
                <a:gd name="T20" fmla="*/ 51 w 88"/>
                <a:gd name="T21" fmla="*/ 94 h 111"/>
                <a:gd name="T22" fmla="*/ 59 w 88"/>
                <a:gd name="T23" fmla="*/ 90 h 111"/>
                <a:gd name="T24" fmla="*/ 65 w 88"/>
                <a:gd name="T25" fmla="*/ 84 h 111"/>
                <a:gd name="T26" fmla="*/ 69 w 88"/>
                <a:gd name="T27" fmla="*/ 77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9 w 88"/>
                <a:gd name="T35" fmla="*/ 110 h 111"/>
                <a:gd name="T36" fmla="*/ 69 w 88"/>
                <a:gd name="T37" fmla="*/ 94 h 111"/>
                <a:gd name="T38" fmla="*/ 65 w 88"/>
                <a:gd name="T39" fmla="*/ 101 h 111"/>
                <a:gd name="T40" fmla="*/ 56 w 88"/>
                <a:gd name="T41" fmla="*/ 107 h 111"/>
                <a:gd name="T42" fmla="*/ 46 w 88"/>
                <a:gd name="T43" fmla="*/ 110 h 111"/>
                <a:gd name="T44" fmla="*/ 38 w 88"/>
                <a:gd name="T45" fmla="*/ 111 h 111"/>
                <a:gd name="T46" fmla="*/ 29 w 88"/>
                <a:gd name="T47" fmla="*/ 111 h 111"/>
                <a:gd name="T48" fmla="*/ 22 w 88"/>
                <a:gd name="T49" fmla="*/ 108 h 111"/>
                <a:gd name="T50" fmla="*/ 15 w 88"/>
                <a:gd name="T51" fmla="*/ 106 h 111"/>
                <a:gd name="T52" fmla="*/ 10 w 88"/>
                <a:gd name="T53" fmla="*/ 101 h 111"/>
                <a:gd name="T54" fmla="*/ 6 w 88"/>
                <a:gd name="T55" fmla="*/ 96 h 111"/>
                <a:gd name="T56" fmla="*/ 3 w 88"/>
                <a:gd name="T57" fmla="*/ 88 h 111"/>
                <a:gd name="T58" fmla="*/ 2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20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20" y="0"/>
                  </a:moveTo>
                  <a:lnTo>
                    <a:pt x="20" y="70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3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2" y="94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51" y="94"/>
                  </a:lnTo>
                  <a:lnTo>
                    <a:pt x="59" y="90"/>
                  </a:lnTo>
                  <a:lnTo>
                    <a:pt x="65" y="84"/>
                  </a:lnTo>
                  <a:lnTo>
                    <a:pt x="69" y="77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9" y="110"/>
                  </a:lnTo>
                  <a:lnTo>
                    <a:pt x="69" y="94"/>
                  </a:lnTo>
                  <a:lnTo>
                    <a:pt x="65" y="101"/>
                  </a:lnTo>
                  <a:lnTo>
                    <a:pt x="56" y="107"/>
                  </a:lnTo>
                  <a:lnTo>
                    <a:pt x="46" y="110"/>
                  </a:lnTo>
                  <a:lnTo>
                    <a:pt x="38" y="111"/>
                  </a:lnTo>
                  <a:lnTo>
                    <a:pt x="29" y="111"/>
                  </a:lnTo>
                  <a:lnTo>
                    <a:pt x="22" y="108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6" y="96"/>
                  </a:lnTo>
                  <a:lnTo>
                    <a:pt x="3" y="88"/>
                  </a:lnTo>
                  <a:lnTo>
                    <a:pt x="2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6" name="Freeform 87"/>
            <p:cNvSpPr>
              <a:spLocks/>
            </p:cNvSpPr>
            <p:nvPr userDrawn="1"/>
          </p:nvSpPr>
          <p:spPr bwMode="auto">
            <a:xfrm>
              <a:off x="2719388" y="825500"/>
              <a:ext cx="34925" cy="58737"/>
            </a:xfrm>
            <a:custGeom>
              <a:avLst/>
              <a:gdLst>
                <a:gd name="T0" fmla="*/ 57 w 66"/>
                <a:gd name="T1" fmla="*/ 20 h 111"/>
                <a:gd name="T2" fmla="*/ 52 w 66"/>
                <a:gd name="T3" fmla="*/ 17 h 111"/>
                <a:gd name="T4" fmla="*/ 44 w 66"/>
                <a:gd name="T5" fmla="*/ 16 h 111"/>
                <a:gd name="T6" fmla="*/ 40 w 66"/>
                <a:gd name="T7" fmla="*/ 17 h 111"/>
                <a:gd name="T8" fmla="*/ 36 w 66"/>
                <a:gd name="T9" fmla="*/ 19 h 111"/>
                <a:gd name="T10" fmla="*/ 31 w 66"/>
                <a:gd name="T11" fmla="*/ 22 h 111"/>
                <a:gd name="T12" fmla="*/ 27 w 66"/>
                <a:gd name="T13" fmla="*/ 26 h 111"/>
                <a:gd name="T14" fmla="*/ 24 w 66"/>
                <a:gd name="T15" fmla="*/ 30 h 111"/>
                <a:gd name="T16" fmla="*/ 21 w 66"/>
                <a:gd name="T17" fmla="*/ 36 h 111"/>
                <a:gd name="T18" fmla="*/ 20 w 66"/>
                <a:gd name="T19" fmla="*/ 42 h 111"/>
                <a:gd name="T20" fmla="*/ 20 w 66"/>
                <a:gd name="T21" fmla="*/ 49 h 111"/>
                <a:gd name="T22" fmla="*/ 20 w 66"/>
                <a:gd name="T23" fmla="*/ 111 h 111"/>
                <a:gd name="T24" fmla="*/ 0 w 66"/>
                <a:gd name="T25" fmla="*/ 111 h 111"/>
                <a:gd name="T26" fmla="*/ 0 w 66"/>
                <a:gd name="T27" fmla="*/ 1 h 111"/>
                <a:gd name="T28" fmla="*/ 20 w 66"/>
                <a:gd name="T29" fmla="*/ 1 h 111"/>
                <a:gd name="T30" fmla="*/ 20 w 66"/>
                <a:gd name="T31" fmla="*/ 19 h 111"/>
                <a:gd name="T32" fmla="*/ 26 w 66"/>
                <a:gd name="T33" fmla="*/ 12 h 111"/>
                <a:gd name="T34" fmla="*/ 33 w 66"/>
                <a:gd name="T35" fmla="*/ 4 h 111"/>
                <a:gd name="T36" fmla="*/ 41 w 66"/>
                <a:gd name="T37" fmla="*/ 1 h 111"/>
                <a:gd name="T38" fmla="*/ 50 w 66"/>
                <a:gd name="T39" fmla="*/ 0 h 111"/>
                <a:gd name="T40" fmla="*/ 57 w 66"/>
                <a:gd name="T41" fmla="*/ 0 h 111"/>
                <a:gd name="T42" fmla="*/ 66 w 66"/>
                <a:gd name="T43" fmla="*/ 1 h 111"/>
                <a:gd name="T44" fmla="*/ 57 w 66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111">
                  <a:moveTo>
                    <a:pt x="57" y="20"/>
                  </a:moveTo>
                  <a:lnTo>
                    <a:pt x="52" y="17"/>
                  </a:lnTo>
                  <a:lnTo>
                    <a:pt x="44" y="16"/>
                  </a:lnTo>
                  <a:lnTo>
                    <a:pt x="40" y="17"/>
                  </a:lnTo>
                  <a:lnTo>
                    <a:pt x="36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20" y="42"/>
                  </a:lnTo>
                  <a:lnTo>
                    <a:pt x="20" y="49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6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" name="Freeform 88"/>
            <p:cNvSpPr>
              <a:spLocks noEditPoints="1"/>
            </p:cNvSpPr>
            <p:nvPr userDrawn="1"/>
          </p:nvSpPr>
          <p:spPr bwMode="auto">
            <a:xfrm>
              <a:off x="2757488" y="796925"/>
              <a:ext cx="49213" cy="87312"/>
            </a:xfrm>
            <a:custGeom>
              <a:avLst/>
              <a:gdLst>
                <a:gd name="T0" fmla="*/ 61 w 94"/>
                <a:gd name="T1" fmla="*/ 158 h 165"/>
                <a:gd name="T2" fmla="*/ 44 w 94"/>
                <a:gd name="T3" fmla="*/ 165 h 165"/>
                <a:gd name="T4" fmla="*/ 26 w 94"/>
                <a:gd name="T5" fmla="*/ 165 h 165"/>
                <a:gd name="T6" fmla="*/ 15 w 94"/>
                <a:gd name="T7" fmla="*/ 161 h 165"/>
                <a:gd name="T8" fmla="*/ 6 w 94"/>
                <a:gd name="T9" fmla="*/ 151 h 165"/>
                <a:gd name="T10" fmla="*/ 0 w 94"/>
                <a:gd name="T11" fmla="*/ 139 h 165"/>
                <a:gd name="T12" fmla="*/ 2 w 94"/>
                <a:gd name="T13" fmla="*/ 125 h 165"/>
                <a:gd name="T14" fmla="*/ 9 w 94"/>
                <a:gd name="T15" fmla="*/ 112 h 165"/>
                <a:gd name="T16" fmla="*/ 22 w 94"/>
                <a:gd name="T17" fmla="*/ 101 h 165"/>
                <a:gd name="T18" fmla="*/ 41 w 94"/>
                <a:gd name="T19" fmla="*/ 95 h 165"/>
                <a:gd name="T20" fmla="*/ 58 w 94"/>
                <a:gd name="T21" fmla="*/ 95 h 165"/>
                <a:gd name="T22" fmla="*/ 65 w 94"/>
                <a:gd name="T23" fmla="*/ 90 h 165"/>
                <a:gd name="T24" fmla="*/ 62 w 94"/>
                <a:gd name="T25" fmla="*/ 80 h 165"/>
                <a:gd name="T26" fmla="*/ 56 w 94"/>
                <a:gd name="T27" fmla="*/ 75 h 165"/>
                <a:gd name="T28" fmla="*/ 48 w 94"/>
                <a:gd name="T29" fmla="*/ 70 h 165"/>
                <a:gd name="T30" fmla="*/ 33 w 94"/>
                <a:gd name="T31" fmla="*/ 70 h 165"/>
                <a:gd name="T32" fmla="*/ 19 w 94"/>
                <a:gd name="T33" fmla="*/ 76 h 165"/>
                <a:gd name="T34" fmla="*/ 6 w 94"/>
                <a:gd name="T35" fmla="*/ 65 h 165"/>
                <a:gd name="T36" fmla="*/ 22 w 94"/>
                <a:gd name="T37" fmla="*/ 56 h 165"/>
                <a:gd name="T38" fmla="*/ 39 w 94"/>
                <a:gd name="T39" fmla="*/ 53 h 165"/>
                <a:gd name="T40" fmla="*/ 61 w 94"/>
                <a:gd name="T41" fmla="*/ 56 h 165"/>
                <a:gd name="T42" fmla="*/ 74 w 94"/>
                <a:gd name="T43" fmla="*/ 63 h 165"/>
                <a:gd name="T44" fmla="*/ 82 w 94"/>
                <a:gd name="T45" fmla="*/ 78 h 165"/>
                <a:gd name="T46" fmla="*/ 85 w 94"/>
                <a:gd name="T47" fmla="*/ 98 h 165"/>
                <a:gd name="T48" fmla="*/ 85 w 94"/>
                <a:gd name="T49" fmla="*/ 144 h 165"/>
                <a:gd name="T50" fmla="*/ 90 w 94"/>
                <a:gd name="T51" fmla="*/ 152 h 165"/>
                <a:gd name="T52" fmla="*/ 94 w 94"/>
                <a:gd name="T53" fmla="*/ 165 h 165"/>
                <a:gd name="T54" fmla="*/ 75 w 94"/>
                <a:gd name="T55" fmla="*/ 162 h 165"/>
                <a:gd name="T56" fmla="*/ 68 w 94"/>
                <a:gd name="T57" fmla="*/ 151 h 165"/>
                <a:gd name="T58" fmla="*/ 58 w 94"/>
                <a:gd name="T59" fmla="*/ 109 h 165"/>
                <a:gd name="T60" fmla="*/ 46 w 94"/>
                <a:gd name="T61" fmla="*/ 109 h 165"/>
                <a:gd name="T62" fmla="*/ 33 w 94"/>
                <a:gd name="T63" fmla="*/ 112 h 165"/>
                <a:gd name="T64" fmla="*/ 25 w 94"/>
                <a:gd name="T65" fmla="*/ 119 h 165"/>
                <a:gd name="T66" fmla="*/ 20 w 94"/>
                <a:gd name="T67" fmla="*/ 128 h 165"/>
                <a:gd name="T68" fmla="*/ 20 w 94"/>
                <a:gd name="T69" fmla="*/ 138 h 165"/>
                <a:gd name="T70" fmla="*/ 22 w 94"/>
                <a:gd name="T71" fmla="*/ 144 h 165"/>
                <a:gd name="T72" fmla="*/ 31 w 94"/>
                <a:gd name="T73" fmla="*/ 150 h 165"/>
                <a:gd name="T74" fmla="*/ 46 w 94"/>
                <a:gd name="T75" fmla="*/ 150 h 165"/>
                <a:gd name="T76" fmla="*/ 59 w 94"/>
                <a:gd name="T77" fmla="*/ 142 h 165"/>
                <a:gd name="T78" fmla="*/ 65 w 94"/>
                <a:gd name="T79" fmla="*/ 111 h 165"/>
                <a:gd name="T80" fmla="*/ 46 w 94"/>
                <a:gd name="T81" fmla="*/ 33 h 165"/>
                <a:gd name="T82" fmla="*/ 49 w 94"/>
                <a:gd name="T83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165">
                  <a:moveTo>
                    <a:pt x="68" y="151"/>
                  </a:moveTo>
                  <a:lnTo>
                    <a:pt x="61" y="158"/>
                  </a:lnTo>
                  <a:lnTo>
                    <a:pt x="52" y="162"/>
                  </a:lnTo>
                  <a:lnTo>
                    <a:pt x="44" y="165"/>
                  </a:lnTo>
                  <a:lnTo>
                    <a:pt x="32" y="165"/>
                  </a:lnTo>
                  <a:lnTo>
                    <a:pt x="26" y="165"/>
                  </a:lnTo>
                  <a:lnTo>
                    <a:pt x="20" y="164"/>
                  </a:lnTo>
                  <a:lnTo>
                    <a:pt x="15" y="161"/>
                  </a:lnTo>
                  <a:lnTo>
                    <a:pt x="10" y="157"/>
                  </a:lnTo>
                  <a:lnTo>
                    <a:pt x="6" y="151"/>
                  </a:lnTo>
                  <a:lnTo>
                    <a:pt x="3" y="147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2" y="125"/>
                  </a:lnTo>
                  <a:lnTo>
                    <a:pt x="5" y="118"/>
                  </a:lnTo>
                  <a:lnTo>
                    <a:pt x="9" y="112"/>
                  </a:lnTo>
                  <a:lnTo>
                    <a:pt x="15" y="105"/>
                  </a:lnTo>
                  <a:lnTo>
                    <a:pt x="22" y="101"/>
                  </a:lnTo>
                  <a:lnTo>
                    <a:pt x="32" y="96"/>
                  </a:lnTo>
                  <a:lnTo>
                    <a:pt x="41" y="95"/>
                  </a:lnTo>
                  <a:lnTo>
                    <a:pt x="52" y="93"/>
                  </a:lnTo>
                  <a:lnTo>
                    <a:pt x="58" y="95"/>
                  </a:lnTo>
                  <a:lnTo>
                    <a:pt x="65" y="96"/>
                  </a:lnTo>
                  <a:lnTo>
                    <a:pt x="65" y="90"/>
                  </a:lnTo>
                  <a:lnTo>
                    <a:pt x="64" y="85"/>
                  </a:lnTo>
                  <a:lnTo>
                    <a:pt x="62" y="80"/>
                  </a:lnTo>
                  <a:lnTo>
                    <a:pt x="59" y="78"/>
                  </a:lnTo>
                  <a:lnTo>
                    <a:pt x="56" y="75"/>
                  </a:lnTo>
                  <a:lnTo>
                    <a:pt x="52" y="72"/>
                  </a:lnTo>
                  <a:lnTo>
                    <a:pt x="48" y="70"/>
                  </a:lnTo>
                  <a:lnTo>
                    <a:pt x="42" y="70"/>
                  </a:lnTo>
                  <a:lnTo>
                    <a:pt x="33" y="70"/>
                  </a:lnTo>
                  <a:lnTo>
                    <a:pt x="26" y="73"/>
                  </a:lnTo>
                  <a:lnTo>
                    <a:pt x="19" y="76"/>
                  </a:lnTo>
                  <a:lnTo>
                    <a:pt x="15" y="80"/>
                  </a:lnTo>
                  <a:lnTo>
                    <a:pt x="6" y="65"/>
                  </a:lnTo>
                  <a:lnTo>
                    <a:pt x="13" y="60"/>
                  </a:lnTo>
                  <a:lnTo>
                    <a:pt x="22" y="56"/>
                  </a:lnTo>
                  <a:lnTo>
                    <a:pt x="31" y="54"/>
                  </a:lnTo>
                  <a:lnTo>
                    <a:pt x="39" y="53"/>
                  </a:lnTo>
                  <a:lnTo>
                    <a:pt x="51" y="53"/>
                  </a:lnTo>
                  <a:lnTo>
                    <a:pt x="61" y="56"/>
                  </a:lnTo>
                  <a:lnTo>
                    <a:pt x="68" y="59"/>
                  </a:lnTo>
                  <a:lnTo>
                    <a:pt x="74" y="63"/>
                  </a:lnTo>
                  <a:lnTo>
                    <a:pt x="78" y="70"/>
                  </a:lnTo>
                  <a:lnTo>
                    <a:pt x="82" y="78"/>
                  </a:lnTo>
                  <a:lnTo>
                    <a:pt x="84" y="88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4"/>
                  </a:lnTo>
                  <a:lnTo>
                    <a:pt x="87" y="148"/>
                  </a:lnTo>
                  <a:lnTo>
                    <a:pt x="90" y="152"/>
                  </a:lnTo>
                  <a:lnTo>
                    <a:pt x="94" y="155"/>
                  </a:lnTo>
                  <a:lnTo>
                    <a:pt x="94" y="165"/>
                  </a:lnTo>
                  <a:lnTo>
                    <a:pt x="82" y="165"/>
                  </a:lnTo>
                  <a:lnTo>
                    <a:pt x="75" y="162"/>
                  </a:lnTo>
                  <a:lnTo>
                    <a:pt x="71" y="158"/>
                  </a:lnTo>
                  <a:lnTo>
                    <a:pt x="68" y="151"/>
                  </a:lnTo>
                  <a:close/>
                  <a:moveTo>
                    <a:pt x="65" y="111"/>
                  </a:moveTo>
                  <a:lnTo>
                    <a:pt x="58" y="109"/>
                  </a:lnTo>
                  <a:lnTo>
                    <a:pt x="52" y="108"/>
                  </a:lnTo>
                  <a:lnTo>
                    <a:pt x="46" y="109"/>
                  </a:lnTo>
                  <a:lnTo>
                    <a:pt x="39" y="111"/>
                  </a:lnTo>
                  <a:lnTo>
                    <a:pt x="33" y="112"/>
                  </a:lnTo>
                  <a:lnTo>
                    <a:pt x="29" y="116"/>
                  </a:lnTo>
                  <a:lnTo>
                    <a:pt x="25" y="119"/>
                  </a:lnTo>
                  <a:lnTo>
                    <a:pt x="22" y="124"/>
                  </a:lnTo>
                  <a:lnTo>
                    <a:pt x="20" y="128"/>
                  </a:lnTo>
                  <a:lnTo>
                    <a:pt x="19" y="134"/>
                  </a:lnTo>
                  <a:lnTo>
                    <a:pt x="20" y="138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5" y="147"/>
                  </a:lnTo>
                  <a:lnTo>
                    <a:pt x="31" y="150"/>
                  </a:lnTo>
                  <a:lnTo>
                    <a:pt x="39" y="151"/>
                  </a:lnTo>
                  <a:lnTo>
                    <a:pt x="46" y="150"/>
                  </a:lnTo>
                  <a:lnTo>
                    <a:pt x="54" y="147"/>
                  </a:lnTo>
                  <a:lnTo>
                    <a:pt x="59" y="142"/>
                  </a:lnTo>
                  <a:lnTo>
                    <a:pt x="65" y="137"/>
                  </a:lnTo>
                  <a:lnTo>
                    <a:pt x="65" y="111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8" name="Freeform 89"/>
            <p:cNvSpPr>
              <a:spLocks/>
            </p:cNvSpPr>
            <p:nvPr userDrawn="1"/>
          </p:nvSpPr>
          <p:spPr bwMode="auto">
            <a:xfrm>
              <a:off x="2816225" y="803275"/>
              <a:ext cx="20638" cy="80962"/>
            </a:xfrm>
            <a:custGeom>
              <a:avLst/>
              <a:gdLst>
                <a:gd name="T0" fmla="*/ 0 w 37"/>
                <a:gd name="T1" fmla="*/ 121 h 154"/>
                <a:gd name="T2" fmla="*/ 0 w 37"/>
                <a:gd name="T3" fmla="*/ 0 h 154"/>
                <a:gd name="T4" fmla="*/ 20 w 37"/>
                <a:gd name="T5" fmla="*/ 0 h 154"/>
                <a:gd name="T6" fmla="*/ 20 w 37"/>
                <a:gd name="T7" fmla="*/ 118 h 154"/>
                <a:gd name="T8" fmla="*/ 20 w 37"/>
                <a:gd name="T9" fmla="*/ 123 h 154"/>
                <a:gd name="T10" fmla="*/ 21 w 37"/>
                <a:gd name="T11" fmla="*/ 127 h 154"/>
                <a:gd name="T12" fmla="*/ 23 w 37"/>
                <a:gd name="T13" fmla="*/ 130 h 154"/>
                <a:gd name="T14" fmla="*/ 24 w 37"/>
                <a:gd name="T15" fmla="*/ 133 h 154"/>
                <a:gd name="T16" fmla="*/ 30 w 37"/>
                <a:gd name="T17" fmla="*/ 136 h 154"/>
                <a:gd name="T18" fmla="*/ 37 w 37"/>
                <a:gd name="T19" fmla="*/ 137 h 154"/>
                <a:gd name="T20" fmla="*/ 37 w 37"/>
                <a:gd name="T21" fmla="*/ 154 h 154"/>
                <a:gd name="T22" fmla="*/ 29 w 37"/>
                <a:gd name="T23" fmla="*/ 154 h 154"/>
                <a:gd name="T24" fmla="*/ 21 w 37"/>
                <a:gd name="T25" fmla="*/ 153 h 154"/>
                <a:gd name="T26" fmla="*/ 16 w 37"/>
                <a:gd name="T27" fmla="*/ 150 h 154"/>
                <a:gd name="T28" fmla="*/ 10 w 37"/>
                <a:gd name="T29" fmla="*/ 147 h 154"/>
                <a:gd name="T30" fmla="*/ 5 w 37"/>
                <a:gd name="T31" fmla="*/ 141 h 154"/>
                <a:gd name="T32" fmla="*/ 3 w 37"/>
                <a:gd name="T33" fmla="*/ 136 h 154"/>
                <a:gd name="T34" fmla="*/ 1 w 37"/>
                <a:gd name="T35" fmla="*/ 130 h 154"/>
                <a:gd name="T36" fmla="*/ 0 w 37"/>
                <a:gd name="T37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4">
                  <a:moveTo>
                    <a:pt x="0" y="12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18"/>
                  </a:lnTo>
                  <a:lnTo>
                    <a:pt x="20" y="123"/>
                  </a:lnTo>
                  <a:lnTo>
                    <a:pt x="21" y="127"/>
                  </a:lnTo>
                  <a:lnTo>
                    <a:pt x="23" y="130"/>
                  </a:lnTo>
                  <a:lnTo>
                    <a:pt x="24" y="133"/>
                  </a:lnTo>
                  <a:lnTo>
                    <a:pt x="30" y="136"/>
                  </a:lnTo>
                  <a:lnTo>
                    <a:pt x="37" y="137"/>
                  </a:lnTo>
                  <a:lnTo>
                    <a:pt x="37" y="154"/>
                  </a:lnTo>
                  <a:lnTo>
                    <a:pt x="29" y="154"/>
                  </a:lnTo>
                  <a:lnTo>
                    <a:pt x="21" y="153"/>
                  </a:lnTo>
                  <a:lnTo>
                    <a:pt x="16" y="150"/>
                  </a:lnTo>
                  <a:lnTo>
                    <a:pt x="10" y="147"/>
                  </a:lnTo>
                  <a:lnTo>
                    <a:pt x="5" y="141"/>
                  </a:lnTo>
                  <a:lnTo>
                    <a:pt x="3" y="136"/>
                  </a:lnTo>
                  <a:lnTo>
                    <a:pt x="1" y="13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9" name="Freeform 90"/>
            <p:cNvSpPr>
              <a:spLocks/>
            </p:cNvSpPr>
            <p:nvPr userDrawn="1"/>
          </p:nvSpPr>
          <p:spPr bwMode="auto">
            <a:xfrm>
              <a:off x="2846388" y="825500"/>
              <a:ext cx="46038" cy="58737"/>
            </a:xfrm>
            <a:custGeom>
              <a:avLst/>
              <a:gdLst>
                <a:gd name="T0" fmla="*/ 67 w 85"/>
                <a:gd name="T1" fmla="*/ 111 h 111"/>
                <a:gd name="T2" fmla="*/ 67 w 85"/>
                <a:gd name="T3" fmla="*/ 48 h 111"/>
                <a:gd name="T4" fmla="*/ 67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4 w 85"/>
                <a:gd name="T15" fmla="*/ 17 h 111"/>
                <a:gd name="T16" fmla="*/ 49 w 85"/>
                <a:gd name="T17" fmla="*/ 17 h 111"/>
                <a:gd name="T18" fmla="*/ 44 w 85"/>
                <a:gd name="T19" fmla="*/ 16 h 111"/>
                <a:gd name="T20" fmla="*/ 36 w 85"/>
                <a:gd name="T21" fmla="*/ 17 h 111"/>
                <a:gd name="T22" fmla="*/ 31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1 w 85"/>
                <a:gd name="T43" fmla="*/ 1 h 111"/>
                <a:gd name="T44" fmla="*/ 49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7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7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7" y="111"/>
                  </a:moveTo>
                  <a:lnTo>
                    <a:pt x="67" y="48"/>
                  </a:lnTo>
                  <a:lnTo>
                    <a:pt x="67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4" y="16"/>
                  </a:lnTo>
                  <a:lnTo>
                    <a:pt x="36" y="17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7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7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0" name="Freeform 91"/>
            <p:cNvSpPr>
              <a:spLocks noEditPoints="1"/>
            </p:cNvSpPr>
            <p:nvPr userDrawn="1"/>
          </p:nvSpPr>
          <p:spPr bwMode="auto">
            <a:xfrm>
              <a:off x="2901950" y="796925"/>
              <a:ext cx="23813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5 w 46"/>
                <a:gd name="T17" fmla="*/ 33 h 164"/>
                <a:gd name="T18" fmla="*/ 10 w 46"/>
                <a:gd name="T19" fmla="*/ 33 h 164"/>
                <a:gd name="T20" fmla="*/ 28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5" y="33"/>
                  </a:lnTo>
                  <a:lnTo>
                    <a:pt x="10" y="33"/>
                  </a:lnTo>
                  <a:lnTo>
                    <a:pt x="28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1" name="Freeform 92"/>
            <p:cNvSpPr>
              <a:spLocks noEditPoints="1"/>
            </p:cNvSpPr>
            <p:nvPr userDrawn="1"/>
          </p:nvSpPr>
          <p:spPr bwMode="auto">
            <a:xfrm>
              <a:off x="2963863" y="825500"/>
              <a:ext cx="50800" cy="58737"/>
            </a:xfrm>
            <a:custGeom>
              <a:avLst/>
              <a:gdLst>
                <a:gd name="T0" fmla="*/ 61 w 94"/>
                <a:gd name="T1" fmla="*/ 105 h 112"/>
                <a:gd name="T2" fmla="*/ 44 w 94"/>
                <a:gd name="T3" fmla="*/ 112 h 112"/>
                <a:gd name="T4" fmla="*/ 26 w 94"/>
                <a:gd name="T5" fmla="*/ 112 h 112"/>
                <a:gd name="T6" fmla="*/ 15 w 94"/>
                <a:gd name="T7" fmla="*/ 108 h 112"/>
                <a:gd name="T8" fmla="*/ 6 w 94"/>
                <a:gd name="T9" fmla="*/ 98 h 112"/>
                <a:gd name="T10" fmla="*/ 2 w 94"/>
                <a:gd name="T11" fmla="*/ 86 h 112"/>
                <a:gd name="T12" fmla="*/ 2 w 94"/>
                <a:gd name="T13" fmla="*/ 72 h 112"/>
                <a:gd name="T14" fmla="*/ 9 w 94"/>
                <a:gd name="T15" fmla="*/ 59 h 112"/>
                <a:gd name="T16" fmla="*/ 23 w 94"/>
                <a:gd name="T17" fmla="*/ 48 h 112"/>
                <a:gd name="T18" fmla="*/ 41 w 94"/>
                <a:gd name="T19" fmla="*/ 42 h 112"/>
                <a:gd name="T20" fmla="*/ 58 w 94"/>
                <a:gd name="T21" fmla="*/ 42 h 112"/>
                <a:gd name="T22" fmla="*/ 65 w 94"/>
                <a:gd name="T23" fmla="*/ 37 h 112"/>
                <a:gd name="T24" fmla="*/ 62 w 94"/>
                <a:gd name="T25" fmla="*/ 27 h 112"/>
                <a:gd name="T26" fmla="*/ 57 w 94"/>
                <a:gd name="T27" fmla="*/ 22 h 112"/>
                <a:gd name="T28" fmla="*/ 48 w 94"/>
                <a:gd name="T29" fmla="*/ 17 h 112"/>
                <a:gd name="T30" fmla="*/ 34 w 94"/>
                <a:gd name="T31" fmla="*/ 17 h 112"/>
                <a:gd name="T32" fmla="*/ 21 w 94"/>
                <a:gd name="T33" fmla="*/ 23 h 112"/>
                <a:gd name="T34" fmla="*/ 6 w 94"/>
                <a:gd name="T35" fmla="*/ 12 h 112"/>
                <a:gd name="T36" fmla="*/ 22 w 94"/>
                <a:gd name="T37" fmla="*/ 3 h 112"/>
                <a:gd name="T38" fmla="*/ 41 w 94"/>
                <a:gd name="T39" fmla="*/ 0 h 112"/>
                <a:gd name="T40" fmla="*/ 61 w 94"/>
                <a:gd name="T41" fmla="*/ 3 h 112"/>
                <a:gd name="T42" fmla="*/ 74 w 94"/>
                <a:gd name="T43" fmla="*/ 10 h 112"/>
                <a:gd name="T44" fmla="*/ 83 w 94"/>
                <a:gd name="T45" fmla="*/ 25 h 112"/>
                <a:gd name="T46" fmla="*/ 85 w 94"/>
                <a:gd name="T47" fmla="*/ 45 h 112"/>
                <a:gd name="T48" fmla="*/ 85 w 94"/>
                <a:gd name="T49" fmla="*/ 91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9 h 112"/>
                <a:gd name="T56" fmla="*/ 68 w 94"/>
                <a:gd name="T57" fmla="*/ 98 h 112"/>
                <a:gd name="T58" fmla="*/ 58 w 94"/>
                <a:gd name="T59" fmla="*/ 56 h 112"/>
                <a:gd name="T60" fmla="*/ 47 w 94"/>
                <a:gd name="T61" fmla="*/ 56 h 112"/>
                <a:gd name="T62" fmla="*/ 34 w 94"/>
                <a:gd name="T63" fmla="*/ 59 h 112"/>
                <a:gd name="T64" fmla="*/ 25 w 94"/>
                <a:gd name="T65" fmla="*/ 66 h 112"/>
                <a:gd name="T66" fmla="*/ 21 w 94"/>
                <a:gd name="T67" fmla="*/ 75 h 112"/>
                <a:gd name="T68" fmla="*/ 21 w 94"/>
                <a:gd name="T69" fmla="*/ 85 h 112"/>
                <a:gd name="T70" fmla="*/ 23 w 94"/>
                <a:gd name="T71" fmla="*/ 91 h 112"/>
                <a:gd name="T72" fmla="*/ 31 w 94"/>
                <a:gd name="T73" fmla="*/ 97 h 112"/>
                <a:gd name="T74" fmla="*/ 47 w 94"/>
                <a:gd name="T75" fmla="*/ 97 h 112"/>
                <a:gd name="T76" fmla="*/ 60 w 94"/>
                <a:gd name="T77" fmla="*/ 89 h 112"/>
                <a:gd name="T78" fmla="*/ 65 w 94"/>
                <a:gd name="T7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5"/>
                  </a:lnTo>
                  <a:lnTo>
                    <a:pt x="54" y="109"/>
                  </a:lnTo>
                  <a:lnTo>
                    <a:pt x="44" y="112"/>
                  </a:lnTo>
                  <a:lnTo>
                    <a:pt x="32" y="112"/>
                  </a:lnTo>
                  <a:lnTo>
                    <a:pt x="26" y="112"/>
                  </a:lnTo>
                  <a:lnTo>
                    <a:pt x="21" y="111"/>
                  </a:lnTo>
                  <a:lnTo>
                    <a:pt x="15" y="108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81"/>
                  </a:lnTo>
                  <a:lnTo>
                    <a:pt x="2" y="72"/>
                  </a:lnTo>
                  <a:lnTo>
                    <a:pt x="5" y="65"/>
                  </a:lnTo>
                  <a:lnTo>
                    <a:pt x="9" y="59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2" y="43"/>
                  </a:lnTo>
                  <a:lnTo>
                    <a:pt x="41" y="42"/>
                  </a:lnTo>
                  <a:lnTo>
                    <a:pt x="52" y="40"/>
                  </a:lnTo>
                  <a:lnTo>
                    <a:pt x="58" y="42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57" y="22"/>
                  </a:lnTo>
                  <a:lnTo>
                    <a:pt x="52" y="19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15" y="27"/>
                  </a:lnTo>
                  <a:lnTo>
                    <a:pt x="6" y="12"/>
                  </a:lnTo>
                  <a:lnTo>
                    <a:pt x="13" y="7"/>
                  </a:lnTo>
                  <a:lnTo>
                    <a:pt x="22" y="3"/>
                  </a:lnTo>
                  <a:lnTo>
                    <a:pt x="31" y="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1" y="3"/>
                  </a:lnTo>
                  <a:lnTo>
                    <a:pt x="68" y="6"/>
                  </a:lnTo>
                  <a:lnTo>
                    <a:pt x="74" y="10"/>
                  </a:lnTo>
                  <a:lnTo>
                    <a:pt x="80" y="17"/>
                  </a:lnTo>
                  <a:lnTo>
                    <a:pt x="83" y="25"/>
                  </a:lnTo>
                  <a:lnTo>
                    <a:pt x="84" y="35"/>
                  </a:lnTo>
                  <a:lnTo>
                    <a:pt x="85" y="45"/>
                  </a:lnTo>
                  <a:lnTo>
                    <a:pt x="85" y="84"/>
                  </a:lnTo>
                  <a:lnTo>
                    <a:pt x="85" y="91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4" y="112"/>
                  </a:lnTo>
                  <a:lnTo>
                    <a:pt x="75" y="109"/>
                  </a:lnTo>
                  <a:lnTo>
                    <a:pt x="71" y="105"/>
                  </a:lnTo>
                  <a:lnTo>
                    <a:pt x="68" y="98"/>
                  </a:lnTo>
                  <a:close/>
                  <a:moveTo>
                    <a:pt x="65" y="58"/>
                  </a:moveTo>
                  <a:lnTo>
                    <a:pt x="58" y="56"/>
                  </a:lnTo>
                  <a:lnTo>
                    <a:pt x="54" y="55"/>
                  </a:lnTo>
                  <a:lnTo>
                    <a:pt x="47" y="56"/>
                  </a:lnTo>
                  <a:lnTo>
                    <a:pt x="39" y="58"/>
                  </a:lnTo>
                  <a:lnTo>
                    <a:pt x="34" y="59"/>
                  </a:lnTo>
                  <a:lnTo>
                    <a:pt x="29" y="63"/>
                  </a:lnTo>
                  <a:lnTo>
                    <a:pt x="25" y="66"/>
                  </a:lnTo>
                  <a:lnTo>
                    <a:pt x="22" y="71"/>
                  </a:lnTo>
                  <a:lnTo>
                    <a:pt x="21" y="75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1" y="88"/>
                  </a:lnTo>
                  <a:lnTo>
                    <a:pt x="23" y="91"/>
                  </a:lnTo>
                  <a:lnTo>
                    <a:pt x="25" y="94"/>
                  </a:lnTo>
                  <a:lnTo>
                    <a:pt x="31" y="97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4"/>
                  </a:lnTo>
                  <a:lnTo>
                    <a:pt x="60" y="89"/>
                  </a:lnTo>
                  <a:lnTo>
                    <a:pt x="65" y="84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2" name="Freeform 93"/>
            <p:cNvSpPr>
              <a:spLocks noEditPoints="1"/>
            </p:cNvSpPr>
            <p:nvPr userDrawn="1"/>
          </p:nvSpPr>
          <p:spPr bwMode="auto">
            <a:xfrm>
              <a:off x="3054350" y="804863"/>
              <a:ext cx="19050" cy="79375"/>
            </a:xfrm>
            <a:custGeom>
              <a:avLst/>
              <a:gdLst>
                <a:gd name="T0" fmla="*/ 26 w 38"/>
                <a:gd name="T1" fmla="*/ 0 h 150"/>
                <a:gd name="T2" fmla="*/ 30 w 38"/>
                <a:gd name="T3" fmla="*/ 2 h 150"/>
                <a:gd name="T4" fmla="*/ 35 w 38"/>
                <a:gd name="T5" fmla="*/ 3 h 150"/>
                <a:gd name="T6" fmla="*/ 36 w 38"/>
                <a:gd name="T7" fmla="*/ 7 h 150"/>
                <a:gd name="T8" fmla="*/ 38 w 38"/>
                <a:gd name="T9" fmla="*/ 12 h 150"/>
                <a:gd name="T10" fmla="*/ 36 w 38"/>
                <a:gd name="T11" fmla="*/ 16 h 150"/>
                <a:gd name="T12" fmla="*/ 35 w 38"/>
                <a:gd name="T13" fmla="*/ 20 h 150"/>
                <a:gd name="T14" fmla="*/ 30 w 38"/>
                <a:gd name="T15" fmla="*/ 23 h 150"/>
                <a:gd name="T16" fmla="*/ 26 w 38"/>
                <a:gd name="T17" fmla="*/ 23 h 150"/>
                <a:gd name="T18" fmla="*/ 22 w 38"/>
                <a:gd name="T19" fmla="*/ 23 h 150"/>
                <a:gd name="T20" fmla="*/ 17 w 38"/>
                <a:gd name="T21" fmla="*/ 20 h 150"/>
                <a:gd name="T22" fmla="*/ 14 w 38"/>
                <a:gd name="T23" fmla="*/ 16 h 150"/>
                <a:gd name="T24" fmla="*/ 13 w 38"/>
                <a:gd name="T25" fmla="*/ 12 h 150"/>
                <a:gd name="T26" fmla="*/ 14 w 38"/>
                <a:gd name="T27" fmla="*/ 7 h 150"/>
                <a:gd name="T28" fmla="*/ 17 w 38"/>
                <a:gd name="T29" fmla="*/ 3 h 150"/>
                <a:gd name="T30" fmla="*/ 22 w 38"/>
                <a:gd name="T31" fmla="*/ 2 h 150"/>
                <a:gd name="T32" fmla="*/ 26 w 38"/>
                <a:gd name="T33" fmla="*/ 0 h 150"/>
                <a:gd name="T34" fmla="*/ 14 w 38"/>
                <a:gd name="T35" fmla="*/ 150 h 150"/>
                <a:gd name="T36" fmla="*/ 14 w 38"/>
                <a:gd name="T37" fmla="*/ 58 h 150"/>
                <a:gd name="T38" fmla="*/ 0 w 38"/>
                <a:gd name="T39" fmla="*/ 58 h 150"/>
                <a:gd name="T40" fmla="*/ 0 w 38"/>
                <a:gd name="T41" fmla="*/ 40 h 150"/>
                <a:gd name="T42" fmla="*/ 35 w 38"/>
                <a:gd name="T43" fmla="*/ 40 h 150"/>
                <a:gd name="T44" fmla="*/ 35 w 38"/>
                <a:gd name="T45" fmla="*/ 150 h 150"/>
                <a:gd name="T46" fmla="*/ 14 w 38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150">
                  <a:moveTo>
                    <a:pt x="26" y="0"/>
                  </a:moveTo>
                  <a:lnTo>
                    <a:pt x="30" y="2"/>
                  </a:lnTo>
                  <a:lnTo>
                    <a:pt x="35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5" y="2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6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5" y="40"/>
                  </a:lnTo>
                  <a:lnTo>
                    <a:pt x="35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3" name="Freeform 94"/>
            <p:cNvSpPr>
              <a:spLocks/>
            </p:cNvSpPr>
            <p:nvPr userDrawn="1"/>
          </p:nvSpPr>
          <p:spPr bwMode="auto">
            <a:xfrm>
              <a:off x="308610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8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1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8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4" name="Freeform 95"/>
            <p:cNvSpPr>
              <a:spLocks/>
            </p:cNvSpPr>
            <p:nvPr userDrawn="1"/>
          </p:nvSpPr>
          <p:spPr bwMode="auto">
            <a:xfrm>
              <a:off x="3138488" y="825500"/>
              <a:ext cx="52388" cy="58737"/>
            </a:xfrm>
            <a:custGeom>
              <a:avLst/>
              <a:gdLst>
                <a:gd name="T0" fmla="*/ 52 w 99"/>
                <a:gd name="T1" fmla="*/ 111 h 111"/>
                <a:gd name="T2" fmla="*/ 47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50 w 99"/>
                <a:gd name="T9" fmla="*/ 77 h 111"/>
                <a:gd name="T10" fmla="*/ 79 w 99"/>
                <a:gd name="T11" fmla="*/ 0 h 111"/>
                <a:gd name="T12" fmla="*/ 99 w 99"/>
                <a:gd name="T13" fmla="*/ 0 h 111"/>
                <a:gd name="T14" fmla="*/ 52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0" y="77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5" name="Freeform 96"/>
            <p:cNvSpPr>
              <a:spLocks noEditPoints="1"/>
            </p:cNvSpPr>
            <p:nvPr userDrawn="1"/>
          </p:nvSpPr>
          <p:spPr bwMode="auto">
            <a:xfrm>
              <a:off x="3192463" y="825500"/>
              <a:ext cx="53975" cy="58737"/>
            </a:xfrm>
            <a:custGeom>
              <a:avLst/>
              <a:gdLst>
                <a:gd name="T0" fmla="*/ 100 w 101"/>
                <a:gd name="T1" fmla="*/ 58 h 112"/>
                <a:gd name="T2" fmla="*/ 21 w 101"/>
                <a:gd name="T3" fmla="*/ 58 h 112"/>
                <a:gd name="T4" fmla="*/ 22 w 101"/>
                <a:gd name="T5" fmla="*/ 68 h 112"/>
                <a:gd name="T6" fmla="*/ 24 w 101"/>
                <a:gd name="T7" fmla="*/ 75 h 112"/>
                <a:gd name="T8" fmla="*/ 28 w 101"/>
                <a:gd name="T9" fmla="*/ 82 h 112"/>
                <a:gd name="T10" fmla="*/ 32 w 101"/>
                <a:gd name="T11" fmla="*/ 88 h 112"/>
                <a:gd name="T12" fmla="*/ 37 w 101"/>
                <a:gd name="T13" fmla="*/ 91 h 112"/>
                <a:gd name="T14" fmla="*/ 42 w 101"/>
                <a:gd name="T15" fmla="*/ 94 h 112"/>
                <a:gd name="T16" fmla="*/ 48 w 101"/>
                <a:gd name="T17" fmla="*/ 97 h 112"/>
                <a:gd name="T18" fmla="*/ 55 w 101"/>
                <a:gd name="T19" fmla="*/ 97 h 112"/>
                <a:gd name="T20" fmla="*/ 64 w 101"/>
                <a:gd name="T21" fmla="*/ 97 h 112"/>
                <a:gd name="T22" fmla="*/ 71 w 101"/>
                <a:gd name="T23" fmla="*/ 94 h 112"/>
                <a:gd name="T24" fmla="*/ 77 w 101"/>
                <a:gd name="T25" fmla="*/ 91 h 112"/>
                <a:gd name="T26" fmla="*/ 83 w 101"/>
                <a:gd name="T27" fmla="*/ 86 h 112"/>
                <a:gd name="T28" fmla="*/ 91 w 101"/>
                <a:gd name="T29" fmla="*/ 101 h 112"/>
                <a:gd name="T30" fmla="*/ 86 w 101"/>
                <a:gd name="T31" fmla="*/ 105 h 112"/>
                <a:gd name="T32" fmla="*/ 77 w 101"/>
                <a:gd name="T33" fmla="*/ 108 h 112"/>
                <a:gd name="T34" fmla="*/ 65 w 101"/>
                <a:gd name="T35" fmla="*/ 111 h 112"/>
                <a:gd name="T36" fmla="*/ 52 w 101"/>
                <a:gd name="T37" fmla="*/ 112 h 112"/>
                <a:gd name="T38" fmla="*/ 42 w 101"/>
                <a:gd name="T39" fmla="*/ 112 h 112"/>
                <a:gd name="T40" fmla="*/ 32 w 101"/>
                <a:gd name="T41" fmla="*/ 109 h 112"/>
                <a:gd name="T42" fmla="*/ 25 w 101"/>
                <a:gd name="T43" fmla="*/ 105 h 112"/>
                <a:gd name="T44" fmla="*/ 16 w 101"/>
                <a:gd name="T45" fmla="*/ 99 h 112"/>
                <a:gd name="T46" fmla="*/ 11 w 101"/>
                <a:gd name="T47" fmla="*/ 91 h 112"/>
                <a:gd name="T48" fmla="*/ 5 w 101"/>
                <a:gd name="T49" fmla="*/ 81 h 112"/>
                <a:gd name="T50" fmla="*/ 2 w 101"/>
                <a:gd name="T51" fmla="*/ 71 h 112"/>
                <a:gd name="T52" fmla="*/ 0 w 101"/>
                <a:gd name="T53" fmla="*/ 58 h 112"/>
                <a:gd name="T54" fmla="*/ 2 w 101"/>
                <a:gd name="T55" fmla="*/ 45 h 112"/>
                <a:gd name="T56" fmla="*/ 5 w 101"/>
                <a:gd name="T57" fmla="*/ 33 h 112"/>
                <a:gd name="T58" fmla="*/ 11 w 101"/>
                <a:gd name="T59" fmla="*/ 23 h 112"/>
                <a:gd name="T60" fmla="*/ 18 w 101"/>
                <a:gd name="T61" fmla="*/ 14 h 112"/>
                <a:gd name="T62" fmla="*/ 25 w 101"/>
                <a:gd name="T63" fmla="*/ 9 h 112"/>
                <a:gd name="T64" fmla="*/ 34 w 101"/>
                <a:gd name="T65" fmla="*/ 4 h 112"/>
                <a:gd name="T66" fmla="*/ 42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3 w 101"/>
                <a:gd name="T73" fmla="*/ 3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20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100 w 101"/>
                <a:gd name="T89" fmla="*/ 58 h 112"/>
                <a:gd name="T90" fmla="*/ 52 w 101"/>
                <a:gd name="T91" fmla="*/ 16 h 112"/>
                <a:gd name="T92" fmla="*/ 47 w 101"/>
                <a:gd name="T93" fmla="*/ 17 h 112"/>
                <a:gd name="T94" fmla="*/ 41 w 101"/>
                <a:gd name="T95" fmla="*/ 19 h 112"/>
                <a:gd name="T96" fmla="*/ 37 w 101"/>
                <a:gd name="T97" fmla="*/ 22 h 112"/>
                <a:gd name="T98" fmla="*/ 31 w 101"/>
                <a:gd name="T99" fmla="*/ 25 h 112"/>
                <a:gd name="T100" fmla="*/ 28 w 101"/>
                <a:gd name="T101" fmla="*/ 29 h 112"/>
                <a:gd name="T102" fmla="*/ 25 w 101"/>
                <a:gd name="T103" fmla="*/ 33 h 112"/>
                <a:gd name="T104" fmla="*/ 24 w 101"/>
                <a:gd name="T105" fmla="*/ 39 h 112"/>
                <a:gd name="T106" fmla="*/ 22 w 101"/>
                <a:gd name="T107" fmla="*/ 45 h 112"/>
                <a:gd name="T108" fmla="*/ 83 w 101"/>
                <a:gd name="T109" fmla="*/ 45 h 112"/>
                <a:gd name="T110" fmla="*/ 81 w 101"/>
                <a:gd name="T111" fmla="*/ 39 h 112"/>
                <a:gd name="T112" fmla="*/ 80 w 101"/>
                <a:gd name="T113" fmla="*/ 33 h 112"/>
                <a:gd name="T114" fmla="*/ 78 w 101"/>
                <a:gd name="T115" fmla="*/ 29 h 112"/>
                <a:gd name="T116" fmla="*/ 74 w 101"/>
                <a:gd name="T117" fmla="*/ 25 h 112"/>
                <a:gd name="T118" fmla="*/ 70 w 101"/>
                <a:gd name="T119" fmla="*/ 22 h 112"/>
                <a:gd name="T120" fmla="*/ 65 w 101"/>
                <a:gd name="T121" fmla="*/ 19 h 112"/>
                <a:gd name="T122" fmla="*/ 60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8"/>
                  </a:moveTo>
                  <a:lnTo>
                    <a:pt x="21" y="58"/>
                  </a:lnTo>
                  <a:lnTo>
                    <a:pt x="22" y="68"/>
                  </a:lnTo>
                  <a:lnTo>
                    <a:pt x="24" y="75"/>
                  </a:lnTo>
                  <a:lnTo>
                    <a:pt x="28" y="82"/>
                  </a:lnTo>
                  <a:lnTo>
                    <a:pt x="32" y="88"/>
                  </a:lnTo>
                  <a:lnTo>
                    <a:pt x="37" y="91"/>
                  </a:lnTo>
                  <a:lnTo>
                    <a:pt x="42" y="94"/>
                  </a:lnTo>
                  <a:lnTo>
                    <a:pt x="48" y="97"/>
                  </a:lnTo>
                  <a:lnTo>
                    <a:pt x="55" y="97"/>
                  </a:lnTo>
                  <a:lnTo>
                    <a:pt x="64" y="97"/>
                  </a:lnTo>
                  <a:lnTo>
                    <a:pt x="71" y="94"/>
                  </a:lnTo>
                  <a:lnTo>
                    <a:pt x="77" y="91"/>
                  </a:lnTo>
                  <a:lnTo>
                    <a:pt x="83" y="86"/>
                  </a:lnTo>
                  <a:lnTo>
                    <a:pt x="91" y="101"/>
                  </a:lnTo>
                  <a:lnTo>
                    <a:pt x="86" y="105"/>
                  </a:lnTo>
                  <a:lnTo>
                    <a:pt x="77" y="108"/>
                  </a:lnTo>
                  <a:lnTo>
                    <a:pt x="65" y="111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9"/>
                  </a:lnTo>
                  <a:lnTo>
                    <a:pt x="25" y="105"/>
                  </a:lnTo>
                  <a:lnTo>
                    <a:pt x="16" y="99"/>
                  </a:lnTo>
                  <a:lnTo>
                    <a:pt x="11" y="91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5"/>
                  </a:lnTo>
                  <a:lnTo>
                    <a:pt x="5" y="33"/>
                  </a:lnTo>
                  <a:lnTo>
                    <a:pt x="11" y="23"/>
                  </a:lnTo>
                  <a:lnTo>
                    <a:pt x="18" y="14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20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100" y="58"/>
                  </a:lnTo>
                  <a:close/>
                  <a:moveTo>
                    <a:pt x="52" y="16"/>
                  </a:moveTo>
                  <a:lnTo>
                    <a:pt x="47" y="17"/>
                  </a:lnTo>
                  <a:lnTo>
                    <a:pt x="41" y="19"/>
                  </a:lnTo>
                  <a:lnTo>
                    <a:pt x="37" y="22"/>
                  </a:lnTo>
                  <a:lnTo>
                    <a:pt x="31" y="25"/>
                  </a:lnTo>
                  <a:lnTo>
                    <a:pt x="28" y="29"/>
                  </a:lnTo>
                  <a:lnTo>
                    <a:pt x="25" y="33"/>
                  </a:lnTo>
                  <a:lnTo>
                    <a:pt x="24" y="39"/>
                  </a:lnTo>
                  <a:lnTo>
                    <a:pt x="22" y="45"/>
                  </a:lnTo>
                  <a:lnTo>
                    <a:pt x="83" y="45"/>
                  </a:lnTo>
                  <a:lnTo>
                    <a:pt x="81" y="39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5" y="19"/>
                  </a:lnTo>
                  <a:lnTo>
                    <a:pt x="60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6" name="Freeform 97"/>
            <p:cNvSpPr>
              <a:spLocks/>
            </p:cNvSpPr>
            <p:nvPr userDrawn="1"/>
          </p:nvSpPr>
          <p:spPr bwMode="auto">
            <a:xfrm>
              <a:off x="3251200" y="825500"/>
              <a:ext cx="38100" cy="58737"/>
            </a:xfrm>
            <a:custGeom>
              <a:avLst/>
              <a:gdLst>
                <a:gd name="T0" fmla="*/ 6 w 71"/>
                <a:gd name="T1" fmla="*/ 86 h 112"/>
                <a:gd name="T2" fmla="*/ 21 w 71"/>
                <a:gd name="T3" fmla="*/ 94 h 112"/>
                <a:gd name="T4" fmla="*/ 32 w 71"/>
                <a:gd name="T5" fmla="*/ 97 h 112"/>
                <a:gd name="T6" fmla="*/ 47 w 71"/>
                <a:gd name="T7" fmla="*/ 92 h 112"/>
                <a:gd name="T8" fmla="*/ 51 w 71"/>
                <a:gd name="T9" fmla="*/ 82 h 112"/>
                <a:gd name="T10" fmla="*/ 47 w 71"/>
                <a:gd name="T11" fmla="*/ 72 h 112"/>
                <a:gd name="T12" fmla="*/ 34 w 71"/>
                <a:gd name="T13" fmla="*/ 63 h 112"/>
                <a:gd name="T14" fmla="*/ 15 w 71"/>
                <a:gd name="T15" fmla="*/ 53 h 112"/>
                <a:gd name="T16" fmla="*/ 8 w 71"/>
                <a:gd name="T17" fmla="*/ 46 h 112"/>
                <a:gd name="T18" fmla="*/ 2 w 71"/>
                <a:gd name="T19" fmla="*/ 37 h 112"/>
                <a:gd name="T20" fmla="*/ 0 w 71"/>
                <a:gd name="T21" fmla="*/ 29 h 112"/>
                <a:gd name="T22" fmla="*/ 3 w 71"/>
                <a:gd name="T23" fmla="*/ 16 h 112"/>
                <a:gd name="T24" fmla="*/ 11 w 71"/>
                <a:gd name="T25" fmla="*/ 7 h 112"/>
                <a:gd name="T26" fmla="*/ 22 w 71"/>
                <a:gd name="T27" fmla="*/ 1 h 112"/>
                <a:gd name="T28" fmla="*/ 37 w 71"/>
                <a:gd name="T29" fmla="*/ 0 h 112"/>
                <a:gd name="T30" fmla="*/ 65 w 71"/>
                <a:gd name="T31" fmla="*/ 7 h 112"/>
                <a:gd name="T32" fmla="*/ 55 w 71"/>
                <a:gd name="T33" fmla="*/ 22 h 112"/>
                <a:gd name="T34" fmla="*/ 44 w 71"/>
                <a:gd name="T35" fmla="*/ 17 h 112"/>
                <a:gd name="T36" fmla="*/ 31 w 71"/>
                <a:gd name="T37" fmla="*/ 17 h 112"/>
                <a:gd name="T38" fmla="*/ 22 w 71"/>
                <a:gd name="T39" fmla="*/ 23 h 112"/>
                <a:gd name="T40" fmla="*/ 22 w 71"/>
                <a:gd name="T41" fmla="*/ 33 h 112"/>
                <a:gd name="T42" fmla="*/ 28 w 71"/>
                <a:gd name="T43" fmla="*/ 40 h 112"/>
                <a:gd name="T44" fmla="*/ 47 w 71"/>
                <a:gd name="T45" fmla="*/ 50 h 112"/>
                <a:gd name="T46" fmla="*/ 65 w 71"/>
                <a:gd name="T47" fmla="*/ 63 h 112"/>
                <a:gd name="T48" fmla="*/ 70 w 71"/>
                <a:gd name="T49" fmla="*/ 72 h 112"/>
                <a:gd name="T50" fmla="*/ 71 w 71"/>
                <a:gd name="T51" fmla="*/ 82 h 112"/>
                <a:gd name="T52" fmla="*/ 68 w 71"/>
                <a:gd name="T53" fmla="*/ 95 h 112"/>
                <a:gd name="T54" fmla="*/ 61 w 71"/>
                <a:gd name="T55" fmla="*/ 104 h 112"/>
                <a:gd name="T56" fmla="*/ 48 w 71"/>
                <a:gd name="T57" fmla="*/ 111 h 112"/>
                <a:gd name="T58" fmla="*/ 32 w 71"/>
                <a:gd name="T59" fmla="*/ 112 h 112"/>
                <a:gd name="T60" fmla="*/ 15 w 71"/>
                <a:gd name="T61" fmla="*/ 111 h 112"/>
                <a:gd name="T62" fmla="*/ 0 w 71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12">
                  <a:moveTo>
                    <a:pt x="0" y="104"/>
                  </a:moveTo>
                  <a:lnTo>
                    <a:pt x="6" y="86"/>
                  </a:lnTo>
                  <a:lnTo>
                    <a:pt x="15" y="91"/>
                  </a:lnTo>
                  <a:lnTo>
                    <a:pt x="21" y="94"/>
                  </a:lnTo>
                  <a:lnTo>
                    <a:pt x="28" y="95"/>
                  </a:lnTo>
                  <a:lnTo>
                    <a:pt x="32" y="97"/>
                  </a:lnTo>
                  <a:lnTo>
                    <a:pt x="41" y="95"/>
                  </a:lnTo>
                  <a:lnTo>
                    <a:pt x="47" y="92"/>
                  </a:lnTo>
                  <a:lnTo>
                    <a:pt x="49" y="88"/>
                  </a:lnTo>
                  <a:lnTo>
                    <a:pt x="51" y="82"/>
                  </a:lnTo>
                  <a:lnTo>
                    <a:pt x="49" y="76"/>
                  </a:lnTo>
                  <a:lnTo>
                    <a:pt x="47" y="72"/>
                  </a:lnTo>
                  <a:lnTo>
                    <a:pt x="41" y="68"/>
                  </a:lnTo>
                  <a:lnTo>
                    <a:pt x="34" y="63"/>
                  </a:lnTo>
                  <a:lnTo>
                    <a:pt x="22" y="58"/>
                  </a:lnTo>
                  <a:lnTo>
                    <a:pt x="15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1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9" y="1"/>
                  </a:lnTo>
                  <a:lnTo>
                    <a:pt x="65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4" y="17"/>
                  </a:lnTo>
                  <a:lnTo>
                    <a:pt x="38" y="16"/>
                  </a:lnTo>
                  <a:lnTo>
                    <a:pt x="31" y="17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21" y="27"/>
                  </a:lnTo>
                  <a:lnTo>
                    <a:pt x="22" y="33"/>
                  </a:lnTo>
                  <a:lnTo>
                    <a:pt x="24" y="37"/>
                  </a:lnTo>
                  <a:lnTo>
                    <a:pt x="28" y="40"/>
                  </a:lnTo>
                  <a:lnTo>
                    <a:pt x="32" y="43"/>
                  </a:lnTo>
                  <a:lnTo>
                    <a:pt x="47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0" y="72"/>
                  </a:lnTo>
                  <a:lnTo>
                    <a:pt x="71" y="76"/>
                  </a:lnTo>
                  <a:lnTo>
                    <a:pt x="71" y="82"/>
                  </a:lnTo>
                  <a:lnTo>
                    <a:pt x="70" y="88"/>
                  </a:lnTo>
                  <a:lnTo>
                    <a:pt x="68" y="95"/>
                  </a:lnTo>
                  <a:lnTo>
                    <a:pt x="65" y="99"/>
                  </a:lnTo>
                  <a:lnTo>
                    <a:pt x="61" y="104"/>
                  </a:lnTo>
                  <a:lnTo>
                    <a:pt x="55" y="108"/>
                  </a:lnTo>
                  <a:lnTo>
                    <a:pt x="48" y="111"/>
                  </a:lnTo>
                  <a:lnTo>
                    <a:pt x="41" y="112"/>
                  </a:lnTo>
                  <a:lnTo>
                    <a:pt x="32" y="112"/>
                  </a:lnTo>
                  <a:lnTo>
                    <a:pt x="24" y="112"/>
                  </a:lnTo>
                  <a:lnTo>
                    <a:pt x="15" y="111"/>
                  </a:lnTo>
                  <a:lnTo>
                    <a:pt x="8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7" name="Freeform 98"/>
            <p:cNvSpPr>
              <a:spLocks/>
            </p:cNvSpPr>
            <p:nvPr userDrawn="1"/>
          </p:nvSpPr>
          <p:spPr bwMode="auto">
            <a:xfrm>
              <a:off x="3295650" y="811213"/>
              <a:ext cx="36513" cy="73025"/>
            </a:xfrm>
            <a:custGeom>
              <a:avLst/>
              <a:gdLst>
                <a:gd name="T0" fmla="*/ 11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1 w 69"/>
                <a:gd name="T7" fmla="*/ 28 h 139"/>
                <a:gd name="T8" fmla="*/ 11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0 w 69"/>
                <a:gd name="T15" fmla="*/ 28 h 139"/>
                <a:gd name="T16" fmla="*/ 60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1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7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6 w 69"/>
                <a:gd name="T49" fmla="*/ 139 h 139"/>
                <a:gd name="T50" fmla="*/ 30 w 69"/>
                <a:gd name="T51" fmla="*/ 138 h 139"/>
                <a:gd name="T52" fmla="*/ 26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1 w 69"/>
                <a:gd name="T63" fmla="*/ 106 h 139"/>
                <a:gd name="T64" fmla="*/ 11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1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1" y="28"/>
                  </a:lnTo>
                  <a:lnTo>
                    <a:pt x="11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0" y="28"/>
                  </a:lnTo>
                  <a:lnTo>
                    <a:pt x="60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1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7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6" y="139"/>
                  </a:lnTo>
                  <a:lnTo>
                    <a:pt x="30" y="138"/>
                  </a:lnTo>
                  <a:lnTo>
                    <a:pt x="26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1" y="106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8" name="Freeform 99"/>
            <p:cNvSpPr>
              <a:spLocks noEditPoints="1"/>
            </p:cNvSpPr>
            <p:nvPr userDrawn="1"/>
          </p:nvSpPr>
          <p:spPr bwMode="auto">
            <a:xfrm>
              <a:off x="3336925" y="804863"/>
              <a:ext cx="19050" cy="79375"/>
            </a:xfrm>
            <a:custGeom>
              <a:avLst/>
              <a:gdLst>
                <a:gd name="T0" fmla="*/ 24 w 36"/>
                <a:gd name="T1" fmla="*/ 0 h 150"/>
                <a:gd name="T2" fmla="*/ 29 w 36"/>
                <a:gd name="T3" fmla="*/ 2 h 150"/>
                <a:gd name="T4" fmla="*/ 33 w 36"/>
                <a:gd name="T5" fmla="*/ 3 h 150"/>
                <a:gd name="T6" fmla="*/ 36 w 36"/>
                <a:gd name="T7" fmla="*/ 7 h 150"/>
                <a:gd name="T8" fmla="*/ 36 w 36"/>
                <a:gd name="T9" fmla="*/ 12 h 150"/>
                <a:gd name="T10" fmla="*/ 36 w 36"/>
                <a:gd name="T11" fmla="*/ 16 h 150"/>
                <a:gd name="T12" fmla="*/ 33 w 36"/>
                <a:gd name="T13" fmla="*/ 20 h 150"/>
                <a:gd name="T14" fmla="*/ 29 w 36"/>
                <a:gd name="T15" fmla="*/ 23 h 150"/>
                <a:gd name="T16" fmla="*/ 24 w 36"/>
                <a:gd name="T17" fmla="*/ 23 h 150"/>
                <a:gd name="T18" fmla="*/ 20 w 36"/>
                <a:gd name="T19" fmla="*/ 23 h 150"/>
                <a:gd name="T20" fmla="*/ 16 w 36"/>
                <a:gd name="T21" fmla="*/ 20 h 150"/>
                <a:gd name="T22" fmla="*/ 14 w 36"/>
                <a:gd name="T23" fmla="*/ 16 h 150"/>
                <a:gd name="T24" fmla="*/ 13 w 36"/>
                <a:gd name="T25" fmla="*/ 12 h 150"/>
                <a:gd name="T26" fmla="*/ 14 w 36"/>
                <a:gd name="T27" fmla="*/ 7 h 150"/>
                <a:gd name="T28" fmla="*/ 16 w 36"/>
                <a:gd name="T29" fmla="*/ 3 h 150"/>
                <a:gd name="T30" fmla="*/ 20 w 36"/>
                <a:gd name="T31" fmla="*/ 2 h 150"/>
                <a:gd name="T32" fmla="*/ 24 w 36"/>
                <a:gd name="T33" fmla="*/ 0 h 150"/>
                <a:gd name="T34" fmla="*/ 14 w 36"/>
                <a:gd name="T35" fmla="*/ 150 h 150"/>
                <a:gd name="T36" fmla="*/ 14 w 36"/>
                <a:gd name="T37" fmla="*/ 58 h 150"/>
                <a:gd name="T38" fmla="*/ 0 w 36"/>
                <a:gd name="T39" fmla="*/ 58 h 150"/>
                <a:gd name="T40" fmla="*/ 0 w 36"/>
                <a:gd name="T41" fmla="*/ 40 h 150"/>
                <a:gd name="T42" fmla="*/ 33 w 36"/>
                <a:gd name="T43" fmla="*/ 40 h 150"/>
                <a:gd name="T44" fmla="*/ 33 w 36"/>
                <a:gd name="T45" fmla="*/ 150 h 150"/>
                <a:gd name="T46" fmla="*/ 14 w 36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50">
                  <a:moveTo>
                    <a:pt x="24" y="0"/>
                  </a:moveTo>
                  <a:lnTo>
                    <a:pt x="29" y="2"/>
                  </a:lnTo>
                  <a:lnTo>
                    <a:pt x="33" y="3"/>
                  </a:lnTo>
                  <a:lnTo>
                    <a:pt x="36" y="7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3" y="2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16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4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3" y="40"/>
                  </a:lnTo>
                  <a:lnTo>
                    <a:pt x="33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09" name="Freeform 100"/>
            <p:cNvSpPr>
              <a:spLocks noEditPoints="1"/>
            </p:cNvSpPr>
            <p:nvPr userDrawn="1"/>
          </p:nvSpPr>
          <p:spPr bwMode="auto">
            <a:xfrm>
              <a:off x="3365500" y="796925"/>
              <a:ext cx="47625" cy="87312"/>
            </a:xfrm>
            <a:custGeom>
              <a:avLst/>
              <a:gdLst>
                <a:gd name="T0" fmla="*/ 90 w 90"/>
                <a:gd name="T1" fmla="*/ 65 h 165"/>
                <a:gd name="T2" fmla="*/ 80 w 90"/>
                <a:gd name="T3" fmla="*/ 78 h 165"/>
                <a:gd name="T4" fmla="*/ 77 w 90"/>
                <a:gd name="T5" fmla="*/ 75 h 165"/>
                <a:gd name="T6" fmla="*/ 69 w 90"/>
                <a:gd name="T7" fmla="*/ 72 h 165"/>
                <a:gd name="T8" fmla="*/ 62 w 90"/>
                <a:gd name="T9" fmla="*/ 70 h 165"/>
                <a:gd name="T10" fmla="*/ 55 w 90"/>
                <a:gd name="T11" fmla="*/ 69 h 165"/>
                <a:gd name="T12" fmla="*/ 48 w 90"/>
                <a:gd name="T13" fmla="*/ 70 h 165"/>
                <a:gd name="T14" fmla="*/ 41 w 90"/>
                <a:gd name="T15" fmla="*/ 72 h 165"/>
                <a:gd name="T16" fmla="*/ 35 w 90"/>
                <a:gd name="T17" fmla="*/ 76 h 165"/>
                <a:gd name="T18" fmla="*/ 31 w 90"/>
                <a:gd name="T19" fmla="*/ 80 h 165"/>
                <a:gd name="T20" fmla="*/ 26 w 90"/>
                <a:gd name="T21" fmla="*/ 86 h 165"/>
                <a:gd name="T22" fmla="*/ 23 w 90"/>
                <a:gd name="T23" fmla="*/ 93 h 165"/>
                <a:gd name="T24" fmla="*/ 22 w 90"/>
                <a:gd name="T25" fmla="*/ 102 h 165"/>
                <a:gd name="T26" fmla="*/ 20 w 90"/>
                <a:gd name="T27" fmla="*/ 111 h 165"/>
                <a:gd name="T28" fmla="*/ 22 w 90"/>
                <a:gd name="T29" fmla="*/ 119 h 165"/>
                <a:gd name="T30" fmla="*/ 23 w 90"/>
                <a:gd name="T31" fmla="*/ 128 h 165"/>
                <a:gd name="T32" fmla="*/ 26 w 90"/>
                <a:gd name="T33" fmla="*/ 134 h 165"/>
                <a:gd name="T34" fmla="*/ 31 w 90"/>
                <a:gd name="T35" fmla="*/ 139 h 165"/>
                <a:gd name="T36" fmla="*/ 35 w 90"/>
                <a:gd name="T37" fmla="*/ 144 h 165"/>
                <a:gd name="T38" fmla="*/ 42 w 90"/>
                <a:gd name="T39" fmla="*/ 147 h 165"/>
                <a:gd name="T40" fmla="*/ 49 w 90"/>
                <a:gd name="T41" fmla="*/ 150 h 165"/>
                <a:gd name="T42" fmla="*/ 57 w 90"/>
                <a:gd name="T43" fmla="*/ 150 h 165"/>
                <a:gd name="T44" fmla="*/ 64 w 90"/>
                <a:gd name="T45" fmla="*/ 150 h 165"/>
                <a:gd name="T46" fmla="*/ 69 w 90"/>
                <a:gd name="T47" fmla="*/ 147 h 165"/>
                <a:gd name="T48" fmla="*/ 77 w 90"/>
                <a:gd name="T49" fmla="*/ 144 h 165"/>
                <a:gd name="T50" fmla="*/ 82 w 90"/>
                <a:gd name="T51" fmla="*/ 139 h 165"/>
                <a:gd name="T52" fmla="*/ 90 w 90"/>
                <a:gd name="T53" fmla="*/ 155 h 165"/>
                <a:gd name="T54" fmla="*/ 82 w 90"/>
                <a:gd name="T55" fmla="*/ 160 h 165"/>
                <a:gd name="T56" fmla="*/ 72 w 90"/>
                <a:gd name="T57" fmla="*/ 162 h 165"/>
                <a:gd name="T58" fmla="*/ 62 w 90"/>
                <a:gd name="T59" fmla="*/ 165 h 165"/>
                <a:gd name="T60" fmla="*/ 52 w 90"/>
                <a:gd name="T61" fmla="*/ 165 h 165"/>
                <a:gd name="T62" fmla="*/ 41 w 90"/>
                <a:gd name="T63" fmla="*/ 165 h 165"/>
                <a:gd name="T64" fmla="*/ 32 w 90"/>
                <a:gd name="T65" fmla="*/ 162 h 165"/>
                <a:gd name="T66" fmla="*/ 23 w 90"/>
                <a:gd name="T67" fmla="*/ 157 h 165"/>
                <a:gd name="T68" fmla="*/ 15 w 90"/>
                <a:gd name="T69" fmla="*/ 151 h 165"/>
                <a:gd name="T70" fmla="*/ 9 w 90"/>
                <a:gd name="T71" fmla="*/ 142 h 165"/>
                <a:gd name="T72" fmla="*/ 5 w 90"/>
                <a:gd name="T73" fmla="*/ 134 h 165"/>
                <a:gd name="T74" fmla="*/ 2 w 90"/>
                <a:gd name="T75" fmla="*/ 122 h 165"/>
                <a:gd name="T76" fmla="*/ 0 w 90"/>
                <a:gd name="T77" fmla="*/ 111 h 165"/>
                <a:gd name="T78" fmla="*/ 2 w 90"/>
                <a:gd name="T79" fmla="*/ 98 h 165"/>
                <a:gd name="T80" fmla="*/ 5 w 90"/>
                <a:gd name="T81" fmla="*/ 88 h 165"/>
                <a:gd name="T82" fmla="*/ 9 w 90"/>
                <a:gd name="T83" fmla="*/ 78 h 165"/>
                <a:gd name="T84" fmla="*/ 16 w 90"/>
                <a:gd name="T85" fmla="*/ 69 h 165"/>
                <a:gd name="T86" fmla="*/ 23 w 90"/>
                <a:gd name="T87" fmla="*/ 62 h 165"/>
                <a:gd name="T88" fmla="*/ 33 w 90"/>
                <a:gd name="T89" fmla="*/ 57 h 165"/>
                <a:gd name="T90" fmla="*/ 45 w 90"/>
                <a:gd name="T91" fmla="*/ 54 h 165"/>
                <a:gd name="T92" fmla="*/ 57 w 90"/>
                <a:gd name="T93" fmla="*/ 53 h 165"/>
                <a:gd name="T94" fmla="*/ 65 w 90"/>
                <a:gd name="T95" fmla="*/ 54 h 165"/>
                <a:gd name="T96" fmla="*/ 75 w 90"/>
                <a:gd name="T97" fmla="*/ 56 h 165"/>
                <a:gd name="T98" fmla="*/ 84 w 90"/>
                <a:gd name="T99" fmla="*/ 60 h 165"/>
                <a:gd name="T100" fmla="*/ 90 w 90"/>
                <a:gd name="T101" fmla="*/ 65 h 165"/>
                <a:gd name="T102" fmla="*/ 87 w 90"/>
                <a:gd name="T103" fmla="*/ 0 h 165"/>
                <a:gd name="T104" fmla="*/ 57 w 90"/>
                <a:gd name="T105" fmla="*/ 33 h 165"/>
                <a:gd name="T106" fmla="*/ 45 w 90"/>
                <a:gd name="T107" fmla="*/ 33 h 165"/>
                <a:gd name="T108" fmla="*/ 15 w 90"/>
                <a:gd name="T109" fmla="*/ 0 h 165"/>
                <a:gd name="T110" fmla="*/ 32 w 90"/>
                <a:gd name="T111" fmla="*/ 0 h 165"/>
                <a:gd name="T112" fmla="*/ 51 w 90"/>
                <a:gd name="T113" fmla="*/ 18 h 165"/>
                <a:gd name="T114" fmla="*/ 67 w 90"/>
                <a:gd name="T115" fmla="*/ 0 h 165"/>
                <a:gd name="T116" fmla="*/ 87 w 90"/>
                <a:gd name="T1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5">
                  <a:moveTo>
                    <a:pt x="90" y="65"/>
                  </a:moveTo>
                  <a:lnTo>
                    <a:pt x="80" y="78"/>
                  </a:lnTo>
                  <a:lnTo>
                    <a:pt x="77" y="75"/>
                  </a:lnTo>
                  <a:lnTo>
                    <a:pt x="69" y="72"/>
                  </a:lnTo>
                  <a:lnTo>
                    <a:pt x="62" y="70"/>
                  </a:lnTo>
                  <a:lnTo>
                    <a:pt x="55" y="69"/>
                  </a:lnTo>
                  <a:lnTo>
                    <a:pt x="48" y="70"/>
                  </a:lnTo>
                  <a:lnTo>
                    <a:pt x="41" y="72"/>
                  </a:lnTo>
                  <a:lnTo>
                    <a:pt x="35" y="76"/>
                  </a:lnTo>
                  <a:lnTo>
                    <a:pt x="31" y="80"/>
                  </a:lnTo>
                  <a:lnTo>
                    <a:pt x="26" y="86"/>
                  </a:lnTo>
                  <a:lnTo>
                    <a:pt x="23" y="93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19"/>
                  </a:lnTo>
                  <a:lnTo>
                    <a:pt x="23" y="128"/>
                  </a:lnTo>
                  <a:lnTo>
                    <a:pt x="26" y="134"/>
                  </a:lnTo>
                  <a:lnTo>
                    <a:pt x="31" y="139"/>
                  </a:lnTo>
                  <a:lnTo>
                    <a:pt x="35" y="144"/>
                  </a:lnTo>
                  <a:lnTo>
                    <a:pt x="42" y="147"/>
                  </a:lnTo>
                  <a:lnTo>
                    <a:pt x="49" y="150"/>
                  </a:lnTo>
                  <a:lnTo>
                    <a:pt x="57" y="150"/>
                  </a:lnTo>
                  <a:lnTo>
                    <a:pt x="64" y="150"/>
                  </a:lnTo>
                  <a:lnTo>
                    <a:pt x="69" y="147"/>
                  </a:lnTo>
                  <a:lnTo>
                    <a:pt x="77" y="144"/>
                  </a:lnTo>
                  <a:lnTo>
                    <a:pt x="82" y="139"/>
                  </a:lnTo>
                  <a:lnTo>
                    <a:pt x="90" y="155"/>
                  </a:lnTo>
                  <a:lnTo>
                    <a:pt x="82" y="160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5"/>
                  </a:lnTo>
                  <a:lnTo>
                    <a:pt x="41" y="165"/>
                  </a:lnTo>
                  <a:lnTo>
                    <a:pt x="32" y="162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2"/>
                  </a:lnTo>
                  <a:lnTo>
                    <a:pt x="5" y="134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2" y="98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69"/>
                  </a:lnTo>
                  <a:lnTo>
                    <a:pt x="23" y="62"/>
                  </a:lnTo>
                  <a:lnTo>
                    <a:pt x="33" y="57"/>
                  </a:lnTo>
                  <a:lnTo>
                    <a:pt x="45" y="54"/>
                  </a:lnTo>
                  <a:lnTo>
                    <a:pt x="57" y="53"/>
                  </a:lnTo>
                  <a:lnTo>
                    <a:pt x="65" y="54"/>
                  </a:lnTo>
                  <a:lnTo>
                    <a:pt x="75" y="56"/>
                  </a:lnTo>
                  <a:lnTo>
                    <a:pt x="84" y="60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7" y="33"/>
                  </a:lnTo>
                  <a:lnTo>
                    <a:pt x="45" y="33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18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0" name="Freeform 101"/>
            <p:cNvSpPr>
              <a:spLocks/>
            </p:cNvSpPr>
            <p:nvPr userDrawn="1"/>
          </p:nvSpPr>
          <p:spPr bwMode="auto">
            <a:xfrm>
              <a:off x="3421063" y="825500"/>
              <a:ext cx="46038" cy="58737"/>
            </a:xfrm>
            <a:custGeom>
              <a:avLst/>
              <a:gdLst>
                <a:gd name="T0" fmla="*/ 68 w 86"/>
                <a:gd name="T1" fmla="*/ 111 h 111"/>
                <a:gd name="T2" fmla="*/ 68 w 86"/>
                <a:gd name="T3" fmla="*/ 48 h 111"/>
                <a:gd name="T4" fmla="*/ 66 w 86"/>
                <a:gd name="T5" fmla="*/ 39 h 111"/>
                <a:gd name="T6" fmla="*/ 66 w 86"/>
                <a:gd name="T7" fmla="*/ 33 h 111"/>
                <a:gd name="T8" fmla="*/ 65 w 86"/>
                <a:gd name="T9" fmla="*/ 27 h 111"/>
                <a:gd name="T10" fmla="*/ 62 w 86"/>
                <a:gd name="T11" fmla="*/ 23 h 111"/>
                <a:gd name="T12" fmla="*/ 59 w 86"/>
                <a:gd name="T13" fmla="*/ 20 h 111"/>
                <a:gd name="T14" fmla="*/ 55 w 86"/>
                <a:gd name="T15" fmla="*/ 17 h 111"/>
                <a:gd name="T16" fmla="*/ 50 w 86"/>
                <a:gd name="T17" fmla="*/ 17 h 111"/>
                <a:gd name="T18" fmla="*/ 45 w 86"/>
                <a:gd name="T19" fmla="*/ 16 h 111"/>
                <a:gd name="T20" fmla="*/ 37 w 86"/>
                <a:gd name="T21" fmla="*/ 17 h 111"/>
                <a:gd name="T22" fmla="*/ 30 w 86"/>
                <a:gd name="T23" fmla="*/ 20 h 111"/>
                <a:gd name="T24" fmla="*/ 24 w 86"/>
                <a:gd name="T25" fmla="*/ 25 h 111"/>
                <a:gd name="T26" fmla="*/ 20 w 86"/>
                <a:gd name="T27" fmla="*/ 30 h 111"/>
                <a:gd name="T28" fmla="*/ 20 w 86"/>
                <a:gd name="T29" fmla="*/ 111 h 111"/>
                <a:gd name="T30" fmla="*/ 0 w 86"/>
                <a:gd name="T31" fmla="*/ 111 h 111"/>
                <a:gd name="T32" fmla="*/ 0 w 86"/>
                <a:gd name="T33" fmla="*/ 1 h 111"/>
                <a:gd name="T34" fmla="*/ 13 w 86"/>
                <a:gd name="T35" fmla="*/ 1 h 111"/>
                <a:gd name="T36" fmla="*/ 20 w 86"/>
                <a:gd name="T37" fmla="*/ 16 h 111"/>
                <a:gd name="T38" fmla="*/ 24 w 86"/>
                <a:gd name="T39" fmla="*/ 9 h 111"/>
                <a:gd name="T40" fmla="*/ 32 w 86"/>
                <a:gd name="T41" fmla="*/ 4 h 111"/>
                <a:gd name="T42" fmla="*/ 40 w 86"/>
                <a:gd name="T43" fmla="*/ 1 h 111"/>
                <a:gd name="T44" fmla="*/ 50 w 86"/>
                <a:gd name="T45" fmla="*/ 0 h 111"/>
                <a:gd name="T46" fmla="*/ 59 w 86"/>
                <a:gd name="T47" fmla="*/ 1 h 111"/>
                <a:gd name="T48" fmla="*/ 66 w 86"/>
                <a:gd name="T49" fmla="*/ 3 h 111"/>
                <a:gd name="T50" fmla="*/ 72 w 86"/>
                <a:gd name="T51" fmla="*/ 6 h 111"/>
                <a:gd name="T52" fmla="*/ 78 w 86"/>
                <a:gd name="T53" fmla="*/ 12 h 111"/>
                <a:gd name="T54" fmla="*/ 81 w 86"/>
                <a:gd name="T55" fmla="*/ 17 h 111"/>
                <a:gd name="T56" fmla="*/ 84 w 86"/>
                <a:gd name="T57" fmla="*/ 25 h 111"/>
                <a:gd name="T58" fmla="*/ 86 w 86"/>
                <a:gd name="T59" fmla="*/ 33 h 111"/>
                <a:gd name="T60" fmla="*/ 86 w 86"/>
                <a:gd name="T61" fmla="*/ 43 h 111"/>
                <a:gd name="T62" fmla="*/ 86 w 86"/>
                <a:gd name="T63" fmla="*/ 111 h 111"/>
                <a:gd name="T64" fmla="*/ 68 w 86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1">
                  <a:moveTo>
                    <a:pt x="68" y="111"/>
                  </a:moveTo>
                  <a:lnTo>
                    <a:pt x="68" y="48"/>
                  </a:lnTo>
                  <a:lnTo>
                    <a:pt x="66" y="39"/>
                  </a:lnTo>
                  <a:lnTo>
                    <a:pt x="66" y="33"/>
                  </a:lnTo>
                  <a:lnTo>
                    <a:pt x="65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5" y="17"/>
                  </a:lnTo>
                  <a:lnTo>
                    <a:pt x="50" y="17"/>
                  </a:lnTo>
                  <a:lnTo>
                    <a:pt x="45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4" y="25"/>
                  </a:lnTo>
                  <a:lnTo>
                    <a:pt x="20" y="30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20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6" y="33"/>
                  </a:lnTo>
                  <a:lnTo>
                    <a:pt x="86" y="43"/>
                  </a:lnTo>
                  <a:lnTo>
                    <a:pt x="86" y="111"/>
                  </a:lnTo>
                  <a:lnTo>
                    <a:pt x="6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1" name="Freeform 102"/>
            <p:cNvSpPr>
              <a:spLocks noEditPoints="1"/>
            </p:cNvSpPr>
            <p:nvPr userDrawn="1"/>
          </p:nvSpPr>
          <p:spPr bwMode="auto">
            <a:xfrm>
              <a:off x="3476625" y="796925"/>
              <a:ext cx="25400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3 w 46"/>
                <a:gd name="T17" fmla="*/ 33 h 164"/>
                <a:gd name="T18" fmla="*/ 9 w 46"/>
                <a:gd name="T19" fmla="*/ 33 h 164"/>
                <a:gd name="T20" fmla="*/ 26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2" name="Freeform 103"/>
            <p:cNvSpPr>
              <a:spLocks/>
            </p:cNvSpPr>
            <p:nvPr userDrawn="1"/>
          </p:nvSpPr>
          <p:spPr bwMode="auto">
            <a:xfrm>
              <a:off x="3538538" y="803275"/>
              <a:ext cx="38100" cy="80962"/>
            </a:xfrm>
            <a:custGeom>
              <a:avLst/>
              <a:gdLst>
                <a:gd name="T0" fmla="*/ 66 w 71"/>
                <a:gd name="T1" fmla="*/ 18 h 153"/>
                <a:gd name="T2" fmla="*/ 61 w 71"/>
                <a:gd name="T3" fmla="*/ 15 h 153"/>
                <a:gd name="T4" fmla="*/ 55 w 71"/>
                <a:gd name="T5" fmla="*/ 15 h 153"/>
                <a:gd name="T6" fmla="*/ 50 w 71"/>
                <a:gd name="T7" fmla="*/ 15 h 153"/>
                <a:gd name="T8" fmla="*/ 46 w 71"/>
                <a:gd name="T9" fmla="*/ 16 h 153"/>
                <a:gd name="T10" fmla="*/ 43 w 71"/>
                <a:gd name="T11" fmla="*/ 19 h 153"/>
                <a:gd name="T12" fmla="*/ 40 w 71"/>
                <a:gd name="T13" fmla="*/ 22 h 153"/>
                <a:gd name="T14" fmla="*/ 37 w 71"/>
                <a:gd name="T15" fmla="*/ 25 h 153"/>
                <a:gd name="T16" fmla="*/ 36 w 71"/>
                <a:gd name="T17" fmla="*/ 29 h 153"/>
                <a:gd name="T18" fmla="*/ 35 w 71"/>
                <a:gd name="T19" fmla="*/ 33 h 153"/>
                <a:gd name="T20" fmla="*/ 35 w 71"/>
                <a:gd name="T21" fmla="*/ 38 h 153"/>
                <a:gd name="T22" fmla="*/ 35 w 71"/>
                <a:gd name="T23" fmla="*/ 41 h 153"/>
                <a:gd name="T24" fmla="*/ 35 w 71"/>
                <a:gd name="T25" fmla="*/ 43 h 153"/>
                <a:gd name="T26" fmla="*/ 58 w 71"/>
                <a:gd name="T27" fmla="*/ 43 h 153"/>
                <a:gd name="T28" fmla="*/ 58 w 71"/>
                <a:gd name="T29" fmla="*/ 61 h 153"/>
                <a:gd name="T30" fmla="*/ 35 w 71"/>
                <a:gd name="T31" fmla="*/ 61 h 153"/>
                <a:gd name="T32" fmla="*/ 35 w 71"/>
                <a:gd name="T33" fmla="*/ 153 h 153"/>
                <a:gd name="T34" fmla="*/ 16 w 71"/>
                <a:gd name="T35" fmla="*/ 153 h 153"/>
                <a:gd name="T36" fmla="*/ 16 w 71"/>
                <a:gd name="T37" fmla="*/ 61 h 153"/>
                <a:gd name="T38" fmla="*/ 0 w 71"/>
                <a:gd name="T39" fmla="*/ 61 h 153"/>
                <a:gd name="T40" fmla="*/ 0 w 71"/>
                <a:gd name="T41" fmla="*/ 43 h 153"/>
                <a:gd name="T42" fmla="*/ 16 w 71"/>
                <a:gd name="T43" fmla="*/ 43 h 153"/>
                <a:gd name="T44" fmla="*/ 16 w 71"/>
                <a:gd name="T45" fmla="*/ 35 h 153"/>
                <a:gd name="T46" fmla="*/ 19 w 71"/>
                <a:gd name="T47" fmla="*/ 26 h 153"/>
                <a:gd name="T48" fmla="*/ 22 w 71"/>
                <a:gd name="T49" fmla="*/ 18 h 153"/>
                <a:gd name="T50" fmla="*/ 26 w 71"/>
                <a:gd name="T51" fmla="*/ 12 h 153"/>
                <a:gd name="T52" fmla="*/ 32 w 71"/>
                <a:gd name="T53" fmla="*/ 6 h 153"/>
                <a:gd name="T54" fmla="*/ 37 w 71"/>
                <a:gd name="T55" fmla="*/ 3 h 153"/>
                <a:gd name="T56" fmla="*/ 45 w 71"/>
                <a:gd name="T57" fmla="*/ 0 h 153"/>
                <a:gd name="T58" fmla="*/ 53 w 71"/>
                <a:gd name="T59" fmla="*/ 0 h 153"/>
                <a:gd name="T60" fmla="*/ 62 w 71"/>
                <a:gd name="T61" fmla="*/ 0 h 153"/>
                <a:gd name="T62" fmla="*/ 71 w 71"/>
                <a:gd name="T63" fmla="*/ 3 h 153"/>
                <a:gd name="T64" fmla="*/ 66 w 71"/>
                <a:gd name="T65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53">
                  <a:moveTo>
                    <a:pt x="66" y="18"/>
                  </a:moveTo>
                  <a:lnTo>
                    <a:pt x="61" y="15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3" y="19"/>
                  </a:lnTo>
                  <a:lnTo>
                    <a:pt x="40" y="22"/>
                  </a:lnTo>
                  <a:lnTo>
                    <a:pt x="37" y="25"/>
                  </a:lnTo>
                  <a:lnTo>
                    <a:pt x="36" y="29"/>
                  </a:lnTo>
                  <a:lnTo>
                    <a:pt x="35" y="33"/>
                  </a:lnTo>
                  <a:lnTo>
                    <a:pt x="35" y="38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58" y="43"/>
                  </a:lnTo>
                  <a:lnTo>
                    <a:pt x="58" y="61"/>
                  </a:lnTo>
                  <a:lnTo>
                    <a:pt x="35" y="61"/>
                  </a:lnTo>
                  <a:lnTo>
                    <a:pt x="35" y="153"/>
                  </a:lnTo>
                  <a:lnTo>
                    <a:pt x="16" y="153"/>
                  </a:lnTo>
                  <a:lnTo>
                    <a:pt x="16" y="61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16" y="35"/>
                  </a:lnTo>
                  <a:lnTo>
                    <a:pt x="19" y="2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32" y="6"/>
                  </a:lnTo>
                  <a:lnTo>
                    <a:pt x="37" y="3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3" name="Freeform 104"/>
            <p:cNvSpPr>
              <a:spLocks noEditPoints="1"/>
            </p:cNvSpPr>
            <p:nvPr userDrawn="1"/>
          </p:nvSpPr>
          <p:spPr bwMode="auto">
            <a:xfrm>
              <a:off x="3578225" y="825500"/>
              <a:ext cx="52388" cy="58737"/>
            </a:xfrm>
            <a:custGeom>
              <a:avLst/>
              <a:gdLst>
                <a:gd name="T0" fmla="*/ 0 w 98"/>
                <a:gd name="T1" fmla="*/ 45 h 112"/>
                <a:gd name="T2" fmla="*/ 7 w 98"/>
                <a:gd name="T3" fmla="*/ 25 h 112"/>
                <a:gd name="T4" fmla="*/ 20 w 98"/>
                <a:gd name="T5" fmla="*/ 9 h 112"/>
                <a:gd name="T6" fmla="*/ 38 w 98"/>
                <a:gd name="T7" fmla="*/ 1 h 112"/>
                <a:gd name="T8" fmla="*/ 60 w 98"/>
                <a:gd name="T9" fmla="*/ 1 h 112"/>
                <a:gd name="T10" fmla="*/ 77 w 98"/>
                <a:gd name="T11" fmla="*/ 9 h 112"/>
                <a:gd name="T12" fmla="*/ 90 w 98"/>
                <a:gd name="T13" fmla="*/ 23 h 112"/>
                <a:gd name="T14" fmla="*/ 96 w 98"/>
                <a:gd name="T15" fmla="*/ 43 h 112"/>
                <a:gd name="T16" fmla="*/ 96 w 98"/>
                <a:gd name="T17" fmla="*/ 69 h 112"/>
                <a:gd name="T18" fmla="*/ 90 w 98"/>
                <a:gd name="T19" fmla="*/ 89 h 112"/>
                <a:gd name="T20" fmla="*/ 77 w 98"/>
                <a:gd name="T21" fmla="*/ 104 h 112"/>
                <a:gd name="T22" fmla="*/ 59 w 98"/>
                <a:gd name="T23" fmla="*/ 112 h 112"/>
                <a:gd name="T24" fmla="*/ 37 w 98"/>
                <a:gd name="T25" fmla="*/ 112 h 112"/>
                <a:gd name="T26" fmla="*/ 20 w 98"/>
                <a:gd name="T27" fmla="*/ 104 h 112"/>
                <a:gd name="T28" fmla="*/ 7 w 98"/>
                <a:gd name="T29" fmla="*/ 89 h 112"/>
                <a:gd name="T30" fmla="*/ 0 w 98"/>
                <a:gd name="T31" fmla="*/ 68 h 112"/>
                <a:gd name="T32" fmla="*/ 20 w 98"/>
                <a:gd name="T33" fmla="*/ 56 h 112"/>
                <a:gd name="T34" fmla="*/ 21 w 98"/>
                <a:gd name="T35" fmla="*/ 73 h 112"/>
                <a:gd name="T36" fmla="*/ 27 w 98"/>
                <a:gd name="T37" fmla="*/ 86 h 112"/>
                <a:gd name="T38" fmla="*/ 36 w 98"/>
                <a:gd name="T39" fmla="*/ 95 h 112"/>
                <a:gd name="T40" fmla="*/ 49 w 98"/>
                <a:gd name="T41" fmla="*/ 97 h 112"/>
                <a:gd name="T42" fmla="*/ 60 w 98"/>
                <a:gd name="T43" fmla="*/ 94 h 112"/>
                <a:gd name="T44" fmla="*/ 70 w 98"/>
                <a:gd name="T45" fmla="*/ 86 h 112"/>
                <a:gd name="T46" fmla="*/ 76 w 98"/>
                <a:gd name="T47" fmla="*/ 73 h 112"/>
                <a:gd name="T48" fmla="*/ 77 w 98"/>
                <a:gd name="T49" fmla="*/ 56 h 112"/>
                <a:gd name="T50" fmla="*/ 76 w 98"/>
                <a:gd name="T51" fmla="*/ 39 h 112"/>
                <a:gd name="T52" fmla="*/ 70 w 98"/>
                <a:gd name="T53" fmla="*/ 26 h 112"/>
                <a:gd name="T54" fmla="*/ 62 w 98"/>
                <a:gd name="T55" fmla="*/ 19 h 112"/>
                <a:gd name="T56" fmla="*/ 49 w 98"/>
                <a:gd name="T57" fmla="*/ 16 h 112"/>
                <a:gd name="T58" fmla="*/ 37 w 98"/>
                <a:gd name="T59" fmla="*/ 19 h 112"/>
                <a:gd name="T60" fmla="*/ 27 w 98"/>
                <a:gd name="T61" fmla="*/ 26 h 112"/>
                <a:gd name="T62" fmla="*/ 21 w 98"/>
                <a:gd name="T63" fmla="*/ 39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5"/>
                  </a:lnTo>
                  <a:lnTo>
                    <a:pt x="2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20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7" y="9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5" y="33"/>
                  </a:lnTo>
                  <a:lnTo>
                    <a:pt x="96" y="43"/>
                  </a:lnTo>
                  <a:lnTo>
                    <a:pt x="98" y="56"/>
                  </a:lnTo>
                  <a:lnTo>
                    <a:pt x="96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69" y="109"/>
                  </a:lnTo>
                  <a:lnTo>
                    <a:pt x="59" y="112"/>
                  </a:lnTo>
                  <a:lnTo>
                    <a:pt x="49" y="112"/>
                  </a:lnTo>
                  <a:lnTo>
                    <a:pt x="37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2" y="98"/>
                  </a:lnTo>
                  <a:lnTo>
                    <a:pt x="7" y="89"/>
                  </a:lnTo>
                  <a:lnTo>
                    <a:pt x="2" y="79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6"/>
                  </a:lnTo>
                  <a:lnTo>
                    <a:pt x="21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6" y="95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4" y="97"/>
                  </a:lnTo>
                  <a:lnTo>
                    <a:pt x="60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3" y="32"/>
                  </a:lnTo>
                  <a:lnTo>
                    <a:pt x="70" y="26"/>
                  </a:lnTo>
                  <a:lnTo>
                    <a:pt x="66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2"/>
                  </a:lnTo>
                  <a:lnTo>
                    <a:pt x="21" y="39"/>
                  </a:lnTo>
                  <a:lnTo>
                    <a:pt x="20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4" name="Freeform 105"/>
            <p:cNvSpPr>
              <a:spLocks/>
            </p:cNvSpPr>
            <p:nvPr userDrawn="1"/>
          </p:nvSpPr>
          <p:spPr bwMode="auto">
            <a:xfrm>
              <a:off x="363855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3 w 85"/>
                <a:gd name="T9" fmla="*/ 27 h 111"/>
                <a:gd name="T10" fmla="*/ 60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7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4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0 w 85"/>
                <a:gd name="T45" fmla="*/ 0 h 111"/>
                <a:gd name="T46" fmla="*/ 59 w 85"/>
                <a:gd name="T47" fmla="*/ 1 h 111"/>
                <a:gd name="T48" fmla="*/ 66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3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3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5" name="Freeform 106"/>
            <p:cNvSpPr>
              <a:spLocks noEditPoints="1"/>
            </p:cNvSpPr>
            <p:nvPr userDrawn="1"/>
          </p:nvSpPr>
          <p:spPr bwMode="auto">
            <a:xfrm>
              <a:off x="3694113" y="803275"/>
              <a:ext cx="49213" cy="80962"/>
            </a:xfrm>
            <a:custGeom>
              <a:avLst/>
              <a:gdLst>
                <a:gd name="T0" fmla="*/ 75 w 93"/>
                <a:gd name="T1" fmla="*/ 153 h 154"/>
                <a:gd name="T2" fmla="*/ 75 w 93"/>
                <a:gd name="T3" fmla="*/ 144 h 154"/>
                <a:gd name="T4" fmla="*/ 69 w 93"/>
                <a:gd name="T5" fmla="*/ 149 h 154"/>
                <a:gd name="T6" fmla="*/ 62 w 93"/>
                <a:gd name="T7" fmla="*/ 151 h 154"/>
                <a:gd name="T8" fmla="*/ 54 w 93"/>
                <a:gd name="T9" fmla="*/ 154 h 154"/>
                <a:gd name="T10" fmla="*/ 46 w 93"/>
                <a:gd name="T11" fmla="*/ 154 h 154"/>
                <a:gd name="T12" fmla="*/ 36 w 93"/>
                <a:gd name="T13" fmla="*/ 154 h 154"/>
                <a:gd name="T14" fmla="*/ 27 w 93"/>
                <a:gd name="T15" fmla="*/ 151 h 154"/>
                <a:gd name="T16" fmla="*/ 18 w 93"/>
                <a:gd name="T17" fmla="*/ 146 h 154"/>
                <a:gd name="T18" fmla="*/ 13 w 93"/>
                <a:gd name="T19" fmla="*/ 140 h 154"/>
                <a:gd name="T20" fmla="*/ 7 w 93"/>
                <a:gd name="T21" fmla="*/ 133 h 154"/>
                <a:gd name="T22" fmla="*/ 3 w 93"/>
                <a:gd name="T23" fmla="*/ 123 h 154"/>
                <a:gd name="T24" fmla="*/ 0 w 93"/>
                <a:gd name="T25" fmla="*/ 113 h 154"/>
                <a:gd name="T26" fmla="*/ 0 w 93"/>
                <a:gd name="T27" fmla="*/ 101 h 154"/>
                <a:gd name="T28" fmla="*/ 1 w 93"/>
                <a:gd name="T29" fmla="*/ 90 h 154"/>
                <a:gd name="T30" fmla="*/ 3 w 93"/>
                <a:gd name="T31" fmla="*/ 78 h 154"/>
                <a:gd name="T32" fmla="*/ 8 w 93"/>
                <a:gd name="T33" fmla="*/ 68 h 154"/>
                <a:gd name="T34" fmla="*/ 14 w 93"/>
                <a:gd name="T35" fmla="*/ 59 h 154"/>
                <a:gd name="T36" fmla="*/ 21 w 93"/>
                <a:gd name="T37" fmla="*/ 52 h 154"/>
                <a:gd name="T38" fmla="*/ 30 w 93"/>
                <a:gd name="T39" fmla="*/ 46 h 154"/>
                <a:gd name="T40" fmla="*/ 39 w 93"/>
                <a:gd name="T41" fmla="*/ 43 h 154"/>
                <a:gd name="T42" fmla="*/ 49 w 93"/>
                <a:gd name="T43" fmla="*/ 42 h 154"/>
                <a:gd name="T44" fmla="*/ 57 w 93"/>
                <a:gd name="T45" fmla="*/ 42 h 154"/>
                <a:gd name="T46" fmla="*/ 63 w 93"/>
                <a:gd name="T47" fmla="*/ 43 h 154"/>
                <a:gd name="T48" fmla="*/ 70 w 93"/>
                <a:gd name="T49" fmla="*/ 46 h 154"/>
                <a:gd name="T50" fmla="*/ 75 w 93"/>
                <a:gd name="T51" fmla="*/ 51 h 154"/>
                <a:gd name="T52" fmla="*/ 75 w 93"/>
                <a:gd name="T53" fmla="*/ 0 h 154"/>
                <a:gd name="T54" fmla="*/ 93 w 93"/>
                <a:gd name="T55" fmla="*/ 0 h 154"/>
                <a:gd name="T56" fmla="*/ 93 w 93"/>
                <a:gd name="T57" fmla="*/ 153 h 154"/>
                <a:gd name="T58" fmla="*/ 75 w 93"/>
                <a:gd name="T59" fmla="*/ 153 h 154"/>
                <a:gd name="T60" fmla="*/ 75 w 93"/>
                <a:gd name="T61" fmla="*/ 69 h 154"/>
                <a:gd name="T62" fmla="*/ 70 w 93"/>
                <a:gd name="T63" fmla="*/ 65 h 154"/>
                <a:gd name="T64" fmla="*/ 66 w 93"/>
                <a:gd name="T65" fmla="*/ 61 h 154"/>
                <a:gd name="T66" fmla="*/ 60 w 93"/>
                <a:gd name="T67" fmla="*/ 59 h 154"/>
                <a:gd name="T68" fmla="*/ 54 w 93"/>
                <a:gd name="T69" fmla="*/ 58 h 154"/>
                <a:gd name="T70" fmla="*/ 47 w 93"/>
                <a:gd name="T71" fmla="*/ 59 h 154"/>
                <a:gd name="T72" fmla="*/ 40 w 93"/>
                <a:gd name="T73" fmla="*/ 61 h 154"/>
                <a:gd name="T74" fmla="*/ 34 w 93"/>
                <a:gd name="T75" fmla="*/ 65 h 154"/>
                <a:gd name="T76" fmla="*/ 30 w 93"/>
                <a:gd name="T77" fmla="*/ 69 h 154"/>
                <a:gd name="T78" fmla="*/ 26 w 93"/>
                <a:gd name="T79" fmla="*/ 77 h 154"/>
                <a:gd name="T80" fmla="*/ 23 w 93"/>
                <a:gd name="T81" fmla="*/ 82 h 154"/>
                <a:gd name="T82" fmla="*/ 20 w 93"/>
                <a:gd name="T83" fmla="*/ 91 h 154"/>
                <a:gd name="T84" fmla="*/ 20 w 93"/>
                <a:gd name="T85" fmla="*/ 100 h 154"/>
                <a:gd name="T86" fmla="*/ 20 w 93"/>
                <a:gd name="T87" fmla="*/ 108 h 154"/>
                <a:gd name="T88" fmla="*/ 23 w 93"/>
                <a:gd name="T89" fmla="*/ 117 h 154"/>
                <a:gd name="T90" fmla="*/ 24 w 93"/>
                <a:gd name="T91" fmla="*/ 123 h 154"/>
                <a:gd name="T92" fmla="*/ 28 w 93"/>
                <a:gd name="T93" fmla="*/ 128 h 154"/>
                <a:gd name="T94" fmla="*/ 34 w 93"/>
                <a:gd name="T95" fmla="*/ 133 h 154"/>
                <a:gd name="T96" fmla="*/ 40 w 93"/>
                <a:gd name="T97" fmla="*/ 136 h 154"/>
                <a:gd name="T98" fmla="*/ 47 w 93"/>
                <a:gd name="T99" fmla="*/ 139 h 154"/>
                <a:gd name="T100" fmla="*/ 56 w 93"/>
                <a:gd name="T101" fmla="*/ 139 h 154"/>
                <a:gd name="T102" fmla="*/ 60 w 93"/>
                <a:gd name="T103" fmla="*/ 137 h 154"/>
                <a:gd name="T104" fmla="*/ 66 w 93"/>
                <a:gd name="T105" fmla="*/ 136 h 154"/>
                <a:gd name="T106" fmla="*/ 72 w 93"/>
                <a:gd name="T107" fmla="*/ 133 h 154"/>
                <a:gd name="T108" fmla="*/ 75 w 93"/>
                <a:gd name="T109" fmla="*/ 130 h 154"/>
                <a:gd name="T110" fmla="*/ 75 w 93"/>
                <a:gd name="T111" fmla="*/ 6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4">
                  <a:moveTo>
                    <a:pt x="75" y="153"/>
                  </a:moveTo>
                  <a:lnTo>
                    <a:pt x="75" y="144"/>
                  </a:lnTo>
                  <a:lnTo>
                    <a:pt x="69" y="149"/>
                  </a:lnTo>
                  <a:lnTo>
                    <a:pt x="62" y="151"/>
                  </a:lnTo>
                  <a:lnTo>
                    <a:pt x="54" y="154"/>
                  </a:lnTo>
                  <a:lnTo>
                    <a:pt x="46" y="154"/>
                  </a:lnTo>
                  <a:lnTo>
                    <a:pt x="36" y="154"/>
                  </a:lnTo>
                  <a:lnTo>
                    <a:pt x="27" y="151"/>
                  </a:lnTo>
                  <a:lnTo>
                    <a:pt x="18" y="146"/>
                  </a:lnTo>
                  <a:lnTo>
                    <a:pt x="13" y="140"/>
                  </a:lnTo>
                  <a:lnTo>
                    <a:pt x="7" y="133"/>
                  </a:lnTo>
                  <a:lnTo>
                    <a:pt x="3" y="12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" y="90"/>
                  </a:lnTo>
                  <a:lnTo>
                    <a:pt x="3" y="78"/>
                  </a:lnTo>
                  <a:lnTo>
                    <a:pt x="8" y="68"/>
                  </a:lnTo>
                  <a:lnTo>
                    <a:pt x="14" y="59"/>
                  </a:lnTo>
                  <a:lnTo>
                    <a:pt x="21" y="52"/>
                  </a:lnTo>
                  <a:lnTo>
                    <a:pt x="30" y="46"/>
                  </a:lnTo>
                  <a:lnTo>
                    <a:pt x="39" y="43"/>
                  </a:lnTo>
                  <a:lnTo>
                    <a:pt x="49" y="42"/>
                  </a:lnTo>
                  <a:lnTo>
                    <a:pt x="57" y="42"/>
                  </a:lnTo>
                  <a:lnTo>
                    <a:pt x="63" y="43"/>
                  </a:lnTo>
                  <a:lnTo>
                    <a:pt x="70" y="46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93" y="153"/>
                  </a:lnTo>
                  <a:lnTo>
                    <a:pt x="75" y="153"/>
                  </a:lnTo>
                  <a:close/>
                  <a:moveTo>
                    <a:pt x="75" y="69"/>
                  </a:moveTo>
                  <a:lnTo>
                    <a:pt x="70" y="65"/>
                  </a:lnTo>
                  <a:lnTo>
                    <a:pt x="66" y="61"/>
                  </a:lnTo>
                  <a:lnTo>
                    <a:pt x="60" y="59"/>
                  </a:lnTo>
                  <a:lnTo>
                    <a:pt x="54" y="58"/>
                  </a:lnTo>
                  <a:lnTo>
                    <a:pt x="47" y="59"/>
                  </a:lnTo>
                  <a:lnTo>
                    <a:pt x="40" y="61"/>
                  </a:lnTo>
                  <a:lnTo>
                    <a:pt x="34" y="65"/>
                  </a:lnTo>
                  <a:lnTo>
                    <a:pt x="30" y="69"/>
                  </a:lnTo>
                  <a:lnTo>
                    <a:pt x="26" y="77"/>
                  </a:lnTo>
                  <a:lnTo>
                    <a:pt x="23" y="82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0" y="108"/>
                  </a:lnTo>
                  <a:lnTo>
                    <a:pt x="23" y="117"/>
                  </a:lnTo>
                  <a:lnTo>
                    <a:pt x="24" y="123"/>
                  </a:lnTo>
                  <a:lnTo>
                    <a:pt x="28" y="128"/>
                  </a:lnTo>
                  <a:lnTo>
                    <a:pt x="34" y="133"/>
                  </a:lnTo>
                  <a:lnTo>
                    <a:pt x="40" y="136"/>
                  </a:lnTo>
                  <a:lnTo>
                    <a:pt x="47" y="139"/>
                  </a:lnTo>
                  <a:lnTo>
                    <a:pt x="56" y="139"/>
                  </a:lnTo>
                  <a:lnTo>
                    <a:pt x="60" y="137"/>
                  </a:lnTo>
                  <a:lnTo>
                    <a:pt x="66" y="136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6" name="Freeform 107"/>
            <p:cNvSpPr>
              <a:spLocks/>
            </p:cNvSpPr>
            <p:nvPr userDrawn="1"/>
          </p:nvSpPr>
          <p:spPr bwMode="auto">
            <a:xfrm>
              <a:off x="3749675" y="825500"/>
              <a:ext cx="53975" cy="80962"/>
            </a:xfrm>
            <a:custGeom>
              <a:avLst/>
              <a:gdLst>
                <a:gd name="T0" fmla="*/ 55 w 101"/>
                <a:gd name="T1" fmla="*/ 129 h 152"/>
                <a:gd name="T2" fmla="*/ 52 w 101"/>
                <a:gd name="T3" fmla="*/ 133 h 152"/>
                <a:gd name="T4" fmla="*/ 49 w 101"/>
                <a:gd name="T5" fmla="*/ 137 h 152"/>
                <a:gd name="T6" fmla="*/ 45 w 101"/>
                <a:gd name="T7" fmla="*/ 142 h 152"/>
                <a:gd name="T8" fmla="*/ 39 w 101"/>
                <a:gd name="T9" fmla="*/ 146 h 152"/>
                <a:gd name="T10" fmla="*/ 33 w 101"/>
                <a:gd name="T11" fmla="*/ 149 h 152"/>
                <a:gd name="T12" fmla="*/ 26 w 101"/>
                <a:gd name="T13" fmla="*/ 150 h 152"/>
                <a:gd name="T14" fmla="*/ 19 w 101"/>
                <a:gd name="T15" fmla="*/ 152 h 152"/>
                <a:gd name="T16" fmla="*/ 11 w 101"/>
                <a:gd name="T17" fmla="*/ 152 h 152"/>
                <a:gd name="T18" fmla="*/ 11 w 101"/>
                <a:gd name="T19" fmla="*/ 134 h 152"/>
                <a:gd name="T20" fmla="*/ 17 w 101"/>
                <a:gd name="T21" fmla="*/ 134 h 152"/>
                <a:gd name="T22" fmla="*/ 23 w 101"/>
                <a:gd name="T23" fmla="*/ 133 h 152"/>
                <a:gd name="T24" fmla="*/ 29 w 101"/>
                <a:gd name="T25" fmla="*/ 132 h 152"/>
                <a:gd name="T26" fmla="*/ 33 w 101"/>
                <a:gd name="T27" fmla="*/ 129 h 152"/>
                <a:gd name="T28" fmla="*/ 36 w 101"/>
                <a:gd name="T29" fmla="*/ 126 h 152"/>
                <a:gd name="T30" fmla="*/ 39 w 101"/>
                <a:gd name="T31" fmla="*/ 123 h 152"/>
                <a:gd name="T32" fmla="*/ 40 w 101"/>
                <a:gd name="T33" fmla="*/ 120 h 152"/>
                <a:gd name="T34" fmla="*/ 42 w 101"/>
                <a:gd name="T35" fmla="*/ 116 h 152"/>
                <a:gd name="T36" fmla="*/ 40 w 101"/>
                <a:gd name="T37" fmla="*/ 107 h 152"/>
                <a:gd name="T38" fmla="*/ 37 w 101"/>
                <a:gd name="T39" fmla="*/ 98 h 152"/>
                <a:gd name="T40" fmla="*/ 34 w 101"/>
                <a:gd name="T41" fmla="*/ 88 h 152"/>
                <a:gd name="T42" fmla="*/ 30 w 101"/>
                <a:gd name="T43" fmla="*/ 77 h 152"/>
                <a:gd name="T44" fmla="*/ 0 w 101"/>
                <a:gd name="T45" fmla="*/ 0 h 152"/>
                <a:gd name="T46" fmla="*/ 20 w 101"/>
                <a:gd name="T47" fmla="*/ 0 h 152"/>
                <a:gd name="T48" fmla="*/ 52 w 101"/>
                <a:gd name="T49" fmla="*/ 85 h 152"/>
                <a:gd name="T50" fmla="*/ 81 w 101"/>
                <a:gd name="T51" fmla="*/ 0 h 152"/>
                <a:gd name="T52" fmla="*/ 101 w 101"/>
                <a:gd name="T53" fmla="*/ 0 h 152"/>
                <a:gd name="T54" fmla="*/ 55 w 101"/>
                <a:gd name="T55" fmla="*/ 12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1" h="152">
                  <a:moveTo>
                    <a:pt x="55" y="129"/>
                  </a:moveTo>
                  <a:lnTo>
                    <a:pt x="52" y="133"/>
                  </a:lnTo>
                  <a:lnTo>
                    <a:pt x="49" y="137"/>
                  </a:lnTo>
                  <a:lnTo>
                    <a:pt x="45" y="142"/>
                  </a:lnTo>
                  <a:lnTo>
                    <a:pt x="39" y="146"/>
                  </a:lnTo>
                  <a:lnTo>
                    <a:pt x="33" y="149"/>
                  </a:lnTo>
                  <a:lnTo>
                    <a:pt x="26" y="150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11" y="134"/>
                  </a:lnTo>
                  <a:lnTo>
                    <a:pt x="17" y="134"/>
                  </a:lnTo>
                  <a:lnTo>
                    <a:pt x="23" y="133"/>
                  </a:lnTo>
                  <a:lnTo>
                    <a:pt x="29" y="132"/>
                  </a:lnTo>
                  <a:lnTo>
                    <a:pt x="33" y="129"/>
                  </a:lnTo>
                  <a:lnTo>
                    <a:pt x="36" y="126"/>
                  </a:lnTo>
                  <a:lnTo>
                    <a:pt x="39" y="123"/>
                  </a:lnTo>
                  <a:lnTo>
                    <a:pt x="40" y="120"/>
                  </a:lnTo>
                  <a:lnTo>
                    <a:pt x="42" y="116"/>
                  </a:lnTo>
                  <a:lnTo>
                    <a:pt x="40" y="107"/>
                  </a:lnTo>
                  <a:lnTo>
                    <a:pt x="37" y="98"/>
                  </a:lnTo>
                  <a:lnTo>
                    <a:pt x="34" y="88"/>
                  </a:lnTo>
                  <a:lnTo>
                    <a:pt x="30" y="7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52" y="85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55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7" name="Freeform 108"/>
            <p:cNvSpPr>
              <a:spLocks noEditPoints="1"/>
            </p:cNvSpPr>
            <p:nvPr userDrawn="1"/>
          </p:nvSpPr>
          <p:spPr bwMode="auto">
            <a:xfrm>
              <a:off x="1930400" y="936625"/>
              <a:ext cx="65088" cy="80962"/>
            </a:xfrm>
            <a:custGeom>
              <a:avLst/>
              <a:gdLst>
                <a:gd name="T0" fmla="*/ 0 w 123"/>
                <a:gd name="T1" fmla="*/ 60 h 154"/>
                <a:gd name="T2" fmla="*/ 9 w 123"/>
                <a:gd name="T3" fmla="*/ 34 h 154"/>
                <a:gd name="T4" fmla="*/ 21 w 123"/>
                <a:gd name="T5" fmla="*/ 17 h 154"/>
                <a:gd name="T6" fmla="*/ 29 w 123"/>
                <a:gd name="T7" fmla="*/ 8 h 154"/>
                <a:gd name="T8" fmla="*/ 41 w 123"/>
                <a:gd name="T9" fmla="*/ 4 h 154"/>
                <a:gd name="T10" fmla="*/ 52 w 123"/>
                <a:gd name="T11" fmla="*/ 1 h 154"/>
                <a:gd name="T12" fmla="*/ 74 w 123"/>
                <a:gd name="T13" fmla="*/ 1 h 154"/>
                <a:gd name="T14" fmla="*/ 93 w 123"/>
                <a:gd name="T15" fmla="*/ 8 h 154"/>
                <a:gd name="T16" fmla="*/ 103 w 123"/>
                <a:gd name="T17" fmla="*/ 16 h 154"/>
                <a:gd name="T18" fmla="*/ 114 w 123"/>
                <a:gd name="T19" fmla="*/ 32 h 154"/>
                <a:gd name="T20" fmla="*/ 123 w 123"/>
                <a:gd name="T21" fmla="*/ 59 h 154"/>
                <a:gd name="T22" fmla="*/ 123 w 123"/>
                <a:gd name="T23" fmla="*/ 93 h 154"/>
                <a:gd name="T24" fmla="*/ 114 w 123"/>
                <a:gd name="T25" fmla="*/ 122 h 154"/>
                <a:gd name="T26" fmla="*/ 103 w 123"/>
                <a:gd name="T27" fmla="*/ 138 h 154"/>
                <a:gd name="T28" fmla="*/ 93 w 123"/>
                <a:gd name="T29" fmla="*/ 147 h 154"/>
                <a:gd name="T30" fmla="*/ 74 w 123"/>
                <a:gd name="T31" fmla="*/ 152 h 154"/>
                <a:gd name="T32" fmla="*/ 52 w 123"/>
                <a:gd name="T33" fmla="*/ 154 h 154"/>
                <a:gd name="T34" fmla="*/ 41 w 123"/>
                <a:gd name="T35" fmla="*/ 151 h 154"/>
                <a:gd name="T36" fmla="*/ 29 w 123"/>
                <a:gd name="T37" fmla="*/ 145 h 154"/>
                <a:gd name="T38" fmla="*/ 21 w 123"/>
                <a:gd name="T39" fmla="*/ 137 h 154"/>
                <a:gd name="T40" fmla="*/ 9 w 123"/>
                <a:gd name="T41" fmla="*/ 121 h 154"/>
                <a:gd name="T42" fmla="*/ 0 w 123"/>
                <a:gd name="T43" fmla="*/ 92 h 154"/>
                <a:gd name="T44" fmla="*/ 21 w 123"/>
                <a:gd name="T45" fmla="*/ 76 h 154"/>
                <a:gd name="T46" fmla="*/ 24 w 123"/>
                <a:gd name="T47" fmla="*/ 99 h 154"/>
                <a:gd name="T48" fmla="*/ 31 w 123"/>
                <a:gd name="T49" fmla="*/ 119 h 154"/>
                <a:gd name="T50" fmla="*/ 44 w 123"/>
                <a:gd name="T51" fmla="*/ 131 h 154"/>
                <a:gd name="T52" fmla="*/ 60 w 123"/>
                <a:gd name="T53" fmla="*/ 135 h 154"/>
                <a:gd name="T54" fmla="*/ 78 w 123"/>
                <a:gd name="T55" fmla="*/ 132 h 154"/>
                <a:gd name="T56" fmla="*/ 91 w 123"/>
                <a:gd name="T57" fmla="*/ 121 h 154"/>
                <a:gd name="T58" fmla="*/ 100 w 123"/>
                <a:gd name="T59" fmla="*/ 101 h 154"/>
                <a:gd name="T60" fmla="*/ 103 w 123"/>
                <a:gd name="T61" fmla="*/ 76 h 154"/>
                <a:gd name="T62" fmla="*/ 100 w 123"/>
                <a:gd name="T63" fmla="*/ 52 h 154"/>
                <a:gd name="T64" fmla="*/ 91 w 123"/>
                <a:gd name="T65" fmla="*/ 33 h 154"/>
                <a:gd name="T66" fmla="*/ 78 w 123"/>
                <a:gd name="T67" fmla="*/ 23 h 154"/>
                <a:gd name="T68" fmla="*/ 60 w 123"/>
                <a:gd name="T69" fmla="*/ 19 h 154"/>
                <a:gd name="T70" fmla="*/ 44 w 123"/>
                <a:gd name="T71" fmla="*/ 23 h 154"/>
                <a:gd name="T72" fmla="*/ 31 w 123"/>
                <a:gd name="T73" fmla="*/ 34 h 154"/>
                <a:gd name="T74" fmla="*/ 24 w 123"/>
                <a:gd name="T75" fmla="*/ 52 h 154"/>
                <a:gd name="T76" fmla="*/ 21 w 123"/>
                <a:gd name="T7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54">
                  <a:moveTo>
                    <a:pt x="0" y="76"/>
                  </a:moveTo>
                  <a:lnTo>
                    <a:pt x="0" y="60"/>
                  </a:lnTo>
                  <a:lnTo>
                    <a:pt x="3" y="46"/>
                  </a:lnTo>
                  <a:lnTo>
                    <a:pt x="9" y="34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5" y="13"/>
                  </a:lnTo>
                  <a:lnTo>
                    <a:pt x="29" y="8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74" y="1"/>
                  </a:lnTo>
                  <a:lnTo>
                    <a:pt x="87" y="6"/>
                  </a:lnTo>
                  <a:lnTo>
                    <a:pt x="93" y="8"/>
                  </a:lnTo>
                  <a:lnTo>
                    <a:pt x="99" y="11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4" y="32"/>
                  </a:lnTo>
                  <a:lnTo>
                    <a:pt x="120" y="44"/>
                  </a:lnTo>
                  <a:lnTo>
                    <a:pt x="123" y="59"/>
                  </a:lnTo>
                  <a:lnTo>
                    <a:pt x="123" y="76"/>
                  </a:lnTo>
                  <a:lnTo>
                    <a:pt x="123" y="93"/>
                  </a:lnTo>
                  <a:lnTo>
                    <a:pt x="120" y="109"/>
                  </a:lnTo>
                  <a:lnTo>
                    <a:pt x="114" y="122"/>
                  </a:lnTo>
                  <a:lnTo>
                    <a:pt x="107" y="134"/>
                  </a:lnTo>
                  <a:lnTo>
                    <a:pt x="103" y="138"/>
                  </a:lnTo>
                  <a:lnTo>
                    <a:pt x="99" y="142"/>
                  </a:lnTo>
                  <a:lnTo>
                    <a:pt x="93" y="147"/>
                  </a:lnTo>
                  <a:lnTo>
                    <a:pt x="87" y="150"/>
                  </a:lnTo>
                  <a:lnTo>
                    <a:pt x="74" y="152"/>
                  </a:lnTo>
                  <a:lnTo>
                    <a:pt x="60" y="154"/>
                  </a:lnTo>
                  <a:lnTo>
                    <a:pt x="52" y="154"/>
                  </a:lnTo>
                  <a:lnTo>
                    <a:pt x="47" y="152"/>
                  </a:lnTo>
                  <a:lnTo>
                    <a:pt x="41" y="151"/>
                  </a:lnTo>
                  <a:lnTo>
                    <a:pt x="35" y="148"/>
                  </a:lnTo>
                  <a:lnTo>
                    <a:pt x="29" y="145"/>
                  </a:lnTo>
                  <a:lnTo>
                    <a:pt x="25" y="142"/>
                  </a:lnTo>
                  <a:lnTo>
                    <a:pt x="21" y="137"/>
                  </a:lnTo>
                  <a:lnTo>
                    <a:pt x="16" y="132"/>
                  </a:lnTo>
                  <a:lnTo>
                    <a:pt x="9" y="121"/>
                  </a:lnTo>
                  <a:lnTo>
                    <a:pt x="3" y="108"/>
                  </a:lnTo>
                  <a:lnTo>
                    <a:pt x="0" y="92"/>
                  </a:lnTo>
                  <a:lnTo>
                    <a:pt x="0" y="76"/>
                  </a:lnTo>
                  <a:close/>
                  <a:moveTo>
                    <a:pt x="21" y="76"/>
                  </a:moveTo>
                  <a:lnTo>
                    <a:pt x="22" y="88"/>
                  </a:lnTo>
                  <a:lnTo>
                    <a:pt x="24" y="99"/>
                  </a:lnTo>
                  <a:lnTo>
                    <a:pt x="26" y="109"/>
                  </a:lnTo>
                  <a:lnTo>
                    <a:pt x="31" y="119"/>
                  </a:lnTo>
                  <a:lnTo>
                    <a:pt x="37" y="127"/>
                  </a:lnTo>
                  <a:lnTo>
                    <a:pt x="44" y="131"/>
                  </a:lnTo>
                  <a:lnTo>
                    <a:pt x="51" y="135"/>
                  </a:lnTo>
                  <a:lnTo>
                    <a:pt x="60" y="135"/>
                  </a:lnTo>
                  <a:lnTo>
                    <a:pt x="70" y="135"/>
                  </a:lnTo>
                  <a:lnTo>
                    <a:pt x="78" y="132"/>
                  </a:lnTo>
                  <a:lnTo>
                    <a:pt x="86" y="127"/>
                  </a:lnTo>
                  <a:lnTo>
                    <a:pt x="91" y="121"/>
                  </a:lnTo>
                  <a:lnTo>
                    <a:pt x="96" y="112"/>
                  </a:lnTo>
                  <a:lnTo>
                    <a:pt x="100" y="101"/>
                  </a:lnTo>
                  <a:lnTo>
                    <a:pt x="101" y="89"/>
                  </a:lnTo>
                  <a:lnTo>
                    <a:pt x="103" y="76"/>
                  </a:lnTo>
                  <a:lnTo>
                    <a:pt x="101" y="63"/>
                  </a:lnTo>
                  <a:lnTo>
                    <a:pt x="100" y="52"/>
                  </a:lnTo>
                  <a:lnTo>
                    <a:pt x="97" y="42"/>
                  </a:lnTo>
                  <a:lnTo>
                    <a:pt x="91" y="33"/>
                  </a:lnTo>
                  <a:lnTo>
                    <a:pt x="86" y="27"/>
                  </a:lnTo>
                  <a:lnTo>
                    <a:pt x="78" y="23"/>
                  </a:lnTo>
                  <a:lnTo>
                    <a:pt x="70" y="20"/>
                  </a:lnTo>
                  <a:lnTo>
                    <a:pt x="60" y="19"/>
                  </a:lnTo>
                  <a:lnTo>
                    <a:pt x="51" y="20"/>
                  </a:lnTo>
                  <a:lnTo>
                    <a:pt x="44" y="23"/>
                  </a:lnTo>
                  <a:lnTo>
                    <a:pt x="37" y="27"/>
                  </a:lnTo>
                  <a:lnTo>
                    <a:pt x="31" y="34"/>
                  </a:lnTo>
                  <a:lnTo>
                    <a:pt x="26" y="43"/>
                  </a:lnTo>
                  <a:lnTo>
                    <a:pt x="24" y="52"/>
                  </a:lnTo>
                  <a:lnTo>
                    <a:pt x="22" y="63"/>
                  </a:lnTo>
                  <a:lnTo>
                    <a:pt x="21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8" name="Freeform 109"/>
            <p:cNvSpPr>
              <a:spLocks noEditPoints="1"/>
            </p:cNvSpPr>
            <p:nvPr userDrawn="1"/>
          </p:nvSpPr>
          <p:spPr bwMode="auto">
            <a:xfrm>
              <a:off x="2006600" y="958850"/>
              <a:ext cx="49213" cy="79375"/>
            </a:xfrm>
            <a:custGeom>
              <a:avLst/>
              <a:gdLst>
                <a:gd name="T0" fmla="*/ 18 w 93"/>
                <a:gd name="T1" fmla="*/ 103 h 152"/>
                <a:gd name="T2" fmla="*/ 18 w 93"/>
                <a:gd name="T3" fmla="*/ 152 h 152"/>
                <a:gd name="T4" fmla="*/ 0 w 93"/>
                <a:gd name="T5" fmla="*/ 152 h 152"/>
                <a:gd name="T6" fmla="*/ 0 w 93"/>
                <a:gd name="T7" fmla="*/ 1 h 152"/>
                <a:gd name="T8" fmla="*/ 18 w 93"/>
                <a:gd name="T9" fmla="*/ 1 h 152"/>
                <a:gd name="T10" fmla="*/ 18 w 93"/>
                <a:gd name="T11" fmla="*/ 10 h 152"/>
                <a:gd name="T12" fmla="*/ 24 w 93"/>
                <a:gd name="T13" fmla="*/ 5 h 152"/>
                <a:gd name="T14" fmla="*/ 31 w 93"/>
                <a:gd name="T15" fmla="*/ 2 h 152"/>
                <a:gd name="T16" fmla="*/ 37 w 93"/>
                <a:gd name="T17" fmla="*/ 0 h 152"/>
                <a:gd name="T18" fmla="*/ 44 w 93"/>
                <a:gd name="T19" fmla="*/ 0 h 152"/>
                <a:gd name="T20" fmla="*/ 56 w 93"/>
                <a:gd name="T21" fmla="*/ 0 h 152"/>
                <a:gd name="T22" fmla="*/ 66 w 93"/>
                <a:gd name="T23" fmla="*/ 2 h 152"/>
                <a:gd name="T24" fmla="*/ 75 w 93"/>
                <a:gd name="T25" fmla="*/ 7 h 152"/>
                <a:gd name="T26" fmla="*/ 80 w 93"/>
                <a:gd name="T27" fmla="*/ 14 h 152"/>
                <a:gd name="T28" fmla="*/ 86 w 93"/>
                <a:gd name="T29" fmla="*/ 21 h 152"/>
                <a:gd name="T30" fmla="*/ 90 w 93"/>
                <a:gd name="T31" fmla="*/ 31 h 152"/>
                <a:gd name="T32" fmla="*/ 93 w 93"/>
                <a:gd name="T33" fmla="*/ 43 h 152"/>
                <a:gd name="T34" fmla="*/ 93 w 93"/>
                <a:gd name="T35" fmla="*/ 56 h 152"/>
                <a:gd name="T36" fmla="*/ 93 w 93"/>
                <a:gd name="T37" fmla="*/ 67 h 152"/>
                <a:gd name="T38" fmla="*/ 90 w 93"/>
                <a:gd name="T39" fmla="*/ 77 h 152"/>
                <a:gd name="T40" fmla="*/ 86 w 93"/>
                <a:gd name="T41" fmla="*/ 87 h 152"/>
                <a:gd name="T42" fmla="*/ 80 w 93"/>
                <a:gd name="T43" fmla="*/ 96 h 152"/>
                <a:gd name="T44" fmla="*/ 73 w 93"/>
                <a:gd name="T45" fmla="*/ 103 h 152"/>
                <a:gd name="T46" fmla="*/ 65 w 93"/>
                <a:gd name="T47" fmla="*/ 108 h 152"/>
                <a:gd name="T48" fmla="*/ 54 w 93"/>
                <a:gd name="T49" fmla="*/ 110 h 152"/>
                <a:gd name="T50" fmla="*/ 43 w 93"/>
                <a:gd name="T51" fmla="*/ 112 h 152"/>
                <a:gd name="T52" fmla="*/ 36 w 93"/>
                <a:gd name="T53" fmla="*/ 110 h 152"/>
                <a:gd name="T54" fmla="*/ 28 w 93"/>
                <a:gd name="T55" fmla="*/ 109 h 152"/>
                <a:gd name="T56" fmla="*/ 23 w 93"/>
                <a:gd name="T57" fmla="*/ 106 h 152"/>
                <a:gd name="T58" fmla="*/ 18 w 93"/>
                <a:gd name="T59" fmla="*/ 103 h 152"/>
                <a:gd name="T60" fmla="*/ 18 w 93"/>
                <a:gd name="T61" fmla="*/ 24 h 152"/>
                <a:gd name="T62" fmla="*/ 18 w 93"/>
                <a:gd name="T63" fmla="*/ 87 h 152"/>
                <a:gd name="T64" fmla="*/ 21 w 93"/>
                <a:gd name="T65" fmla="*/ 90 h 152"/>
                <a:gd name="T66" fmla="*/ 26 w 93"/>
                <a:gd name="T67" fmla="*/ 93 h 152"/>
                <a:gd name="T68" fmla="*/ 33 w 93"/>
                <a:gd name="T69" fmla="*/ 95 h 152"/>
                <a:gd name="T70" fmla="*/ 37 w 93"/>
                <a:gd name="T71" fmla="*/ 96 h 152"/>
                <a:gd name="T72" fmla="*/ 46 w 93"/>
                <a:gd name="T73" fmla="*/ 95 h 152"/>
                <a:gd name="T74" fmla="*/ 53 w 93"/>
                <a:gd name="T75" fmla="*/ 93 h 152"/>
                <a:gd name="T76" fmla="*/ 60 w 93"/>
                <a:gd name="T77" fmla="*/ 90 h 152"/>
                <a:gd name="T78" fmla="*/ 65 w 93"/>
                <a:gd name="T79" fmla="*/ 85 h 152"/>
                <a:gd name="T80" fmla="*/ 69 w 93"/>
                <a:gd name="T81" fmla="*/ 80 h 152"/>
                <a:gd name="T82" fmla="*/ 72 w 93"/>
                <a:gd name="T83" fmla="*/ 73 h 152"/>
                <a:gd name="T84" fmla="*/ 73 w 93"/>
                <a:gd name="T85" fmla="*/ 64 h 152"/>
                <a:gd name="T86" fmla="*/ 73 w 93"/>
                <a:gd name="T87" fmla="*/ 54 h 152"/>
                <a:gd name="T88" fmla="*/ 73 w 93"/>
                <a:gd name="T89" fmla="*/ 46 h 152"/>
                <a:gd name="T90" fmla="*/ 72 w 93"/>
                <a:gd name="T91" fmla="*/ 37 h 152"/>
                <a:gd name="T92" fmla="*/ 69 w 93"/>
                <a:gd name="T93" fmla="*/ 30 h 152"/>
                <a:gd name="T94" fmla="*/ 65 w 93"/>
                <a:gd name="T95" fmla="*/ 24 h 152"/>
                <a:gd name="T96" fmla="*/ 60 w 93"/>
                <a:gd name="T97" fmla="*/ 21 h 152"/>
                <a:gd name="T98" fmla="*/ 54 w 93"/>
                <a:gd name="T99" fmla="*/ 18 h 152"/>
                <a:gd name="T100" fmla="*/ 47 w 93"/>
                <a:gd name="T101" fmla="*/ 15 h 152"/>
                <a:gd name="T102" fmla="*/ 39 w 93"/>
                <a:gd name="T103" fmla="*/ 15 h 152"/>
                <a:gd name="T104" fmla="*/ 33 w 93"/>
                <a:gd name="T105" fmla="*/ 15 h 152"/>
                <a:gd name="T106" fmla="*/ 28 w 93"/>
                <a:gd name="T107" fmla="*/ 18 h 152"/>
                <a:gd name="T108" fmla="*/ 23 w 93"/>
                <a:gd name="T109" fmla="*/ 21 h 152"/>
                <a:gd name="T110" fmla="*/ 18 w 93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2">
                  <a:moveTo>
                    <a:pt x="18" y="103"/>
                  </a:moveTo>
                  <a:lnTo>
                    <a:pt x="18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0" y="14"/>
                  </a:lnTo>
                  <a:lnTo>
                    <a:pt x="86" y="21"/>
                  </a:lnTo>
                  <a:lnTo>
                    <a:pt x="90" y="31"/>
                  </a:lnTo>
                  <a:lnTo>
                    <a:pt x="93" y="43"/>
                  </a:lnTo>
                  <a:lnTo>
                    <a:pt x="93" y="56"/>
                  </a:lnTo>
                  <a:lnTo>
                    <a:pt x="93" y="67"/>
                  </a:lnTo>
                  <a:lnTo>
                    <a:pt x="90" y="77"/>
                  </a:lnTo>
                  <a:lnTo>
                    <a:pt x="86" y="87"/>
                  </a:lnTo>
                  <a:lnTo>
                    <a:pt x="80" y="96"/>
                  </a:lnTo>
                  <a:lnTo>
                    <a:pt x="73" y="103"/>
                  </a:lnTo>
                  <a:lnTo>
                    <a:pt x="65" y="108"/>
                  </a:lnTo>
                  <a:lnTo>
                    <a:pt x="54" y="110"/>
                  </a:lnTo>
                  <a:lnTo>
                    <a:pt x="43" y="112"/>
                  </a:lnTo>
                  <a:lnTo>
                    <a:pt x="36" y="110"/>
                  </a:lnTo>
                  <a:lnTo>
                    <a:pt x="28" y="109"/>
                  </a:lnTo>
                  <a:lnTo>
                    <a:pt x="23" y="106"/>
                  </a:lnTo>
                  <a:lnTo>
                    <a:pt x="18" y="103"/>
                  </a:lnTo>
                  <a:close/>
                  <a:moveTo>
                    <a:pt x="18" y="24"/>
                  </a:moveTo>
                  <a:lnTo>
                    <a:pt x="18" y="87"/>
                  </a:lnTo>
                  <a:lnTo>
                    <a:pt x="21" y="90"/>
                  </a:lnTo>
                  <a:lnTo>
                    <a:pt x="26" y="93"/>
                  </a:lnTo>
                  <a:lnTo>
                    <a:pt x="33" y="95"/>
                  </a:lnTo>
                  <a:lnTo>
                    <a:pt x="37" y="96"/>
                  </a:lnTo>
                  <a:lnTo>
                    <a:pt x="46" y="95"/>
                  </a:lnTo>
                  <a:lnTo>
                    <a:pt x="53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5" y="24"/>
                  </a:lnTo>
                  <a:lnTo>
                    <a:pt x="60" y="21"/>
                  </a:lnTo>
                  <a:lnTo>
                    <a:pt x="54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28" y="18"/>
                  </a:lnTo>
                  <a:lnTo>
                    <a:pt x="23" y="21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9" name="Freeform 110"/>
            <p:cNvSpPr>
              <a:spLocks noEditPoints="1"/>
            </p:cNvSpPr>
            <p:nvPr userDrawn="1"/>
          </p:nvSpPr>
          <p:spPr bwMode="auto">
            <a:xfrm>
              <a:off x="2062163" y="958850"/>
              <a:ext cx="53975" cy="58737"/>
            </a:xfrm>
            <a:custGeom>
              <a:avLst/>
              <a:gdLst>
                <a:gd name="T0" fmla="*/ 100 w 101"/>
                <a:gd name="T1" fmla="*/ 57 h 112"/>
                <a:gd name="T2" fmla="*/ 21 w 101"/>
                <a:gd name="T3" fmla="*/ 57 h 112"/>
                <a:gd name="T4" fmla="*/ 22 w 101"/>
                <a:gd name="T5" fmla="*/ 66 h 112"/>
                <a:gd name="T6" fmla="*/ 23 w 101"/>
                <a:gd name="T7" fmla="*/ 74 h 112"/>
                <a:gd name="T8" fmla="*/ 26 w 101"/>
                <a:gd name="T9" fmla="*/ 80 h 112"/>
                <a:gd name="T10" fmla="*/ 32 w 101"/>
                <a:gd name="T11" fmla="*/ 86 h 112"/>
                <a:gd name="T12" fmla="*/ 36 w 101"/>
                <a:gd name="T13" fmla="*/ 90 h 112"/>
                <a:gd name="T14" fmla="*/ 42 w 101"/>
                <a:gd name="T15" fmla="*/ 93 h 112"/>
                <a:gd name="T16" fmla="*/ 48 w 101"/>
                <a:gd name="T17" fmla="*/ 95 h 112"/>
                <a:gd name="T18" fmla="*/ 55 w 101"/>
                <a:gd name="T19" fmla="*/ 96 h 112"/>
                <a:gd name="T20" fmla="*/ 64 w 101"/>
                <a:gd name="T21" fmla="*/ 95 h 112"/>
                <a:gd name="T22" fmla="*/ 71 w 101"/>
                <a:gd name="T23" fmla="*/ 93 h 112"/>
                <a:gd name="T24" fmla="*/ 77 w 101"/>
                <a:gd name="T25" fmla="*/ 90 h 112"/>
                <a:gd name="T26" fmla="*/ 82 w 101"/>
                <a:gd name="T27" fmla="*/ 86 h 112"/>
                <a:gd name="T28" fmla="*/ 91 w 101"/>
                <a:gd name="T29" fmla="*/ 99 h 112"/>
                <a:gd name="T30" fmla="*/ 85 w 101"/>
                <a:gd name="T31" fmla="*/ 103 h 112"/>
                <a:gd name="T32" fmla="*/ 77 w 101"/>
                <a:gd name="T33" fmla="*/ 108 h 112"/>
                <a:gd name="T34" fmla="*/ 65 w 101"/>
                <a:gd name="T35" fmla="*/ 110 h 112"/>
                <a:gd name="T36" fmla="*/ 51 w 101"/>
                <a:gd name="T37" fmla="*/ 112 h 112"/>
                <a:gd name="T38" fmla="*/ 42 w 101"/>
                <a:gd name="T39" fmla="*/ 110 h 112"/>
                <a:gd name="T40" fmla="*/ 32 w 101"/>
                <a:gd name="T41" fmla="*/ 108 h 112"/>
                <a:gd name="T42" fmla="*/ 25 w 101"/>
                <a:gd name="T43" fmla="*/ 103 h 112"/>
                <a:gd name="T44" fmla="*/ 16 w 101"/>
                <a:gd name="T45" fmla="*/ 98 h 112"/>
                <a:gd name="T46" fmla="*/ 9 w 101"/>
                <a:gd name="T47" fmla="*/ 89 h 112"/>
                <a:gd name="T48" fmla="*/ 5 w 101"/>
                <a:gd name="T49" fmla="*/ 80 h 112"/>
                <a:gd name="T50" fmla="*/ 2 w 101"/>
                <a:gd name="T51" fmla="*/ 69 h 112"/>
                <a:gd name="T52" fmla="*/ 0 w 101"/>
                <a:gd name="T53" fmla="*/ 57 h 112"/>
                <a:gd name="T54" fmla="*/ 2 w 101"/>
                <a:gd name="T55" fmla="*/ 44 h 112"/>
                <a:gd name="T56" fmla="*/ 5 w 101"/>
                <a:gd name="T57" fmla="*/ 33 h 112"/>
                <a:gd name="T58" fmla="*/ 10 w 101"/>
                <a:gd name="T59" fmla="*/ 23 h 112"/>
                <a:gd name="T60" fmla="*/ 18 w 101"/>
                <a:gd name="T61" fmla="*/ 14 h 112"/>
                <a:gd name="T62" fmla="*/ 25 w 101"/>
                <a:gd name="T63" fmla="*/ 7 h 112"/>
                <a:gd name="T64" fmla="*/ 33 w 101"/>
                <a:gd name="T65" fmla="*/ 2 h 112"/>
                <a:gd name="T66" fmla="*/ 42 w 101"/>
                <a:gd name="T67" fmla="*/ 0 h 112"/>
                <a:gd name="T68" fmla="*/ 52 w 101"/>
                <a:gd name="T69" fmla="*/ 0 h 112"/>
                <a:gd name="T70" fmla="*/ 62 w 101"/>
                <a:gd name="T71" fmla="*/ 0 h 112"/>
                <a:gd name="T72" fmla="*/ 72 w 101"/>
                <a:gd name="T73" fmla="*/ 2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18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0 w 101"/>
                <a:gd name="T87" fmla="*/ 51 h 112"/>
                <a:gd name="T88" fmla="*/ 100 w 101"/>
                <a:gd name="T89" fmla="*/ 57 h 112"/>
                <a:gd name="T90" fmla="*/ 52 w 101"/>
                <a:gd name="T91" fmla="*/ 15 h 112"/>
                <a:gd name="T92" fmla="*/ 46 w 101"/>
                <a:gd name="T93" fmla="*/ 15 h 112"/>
                <a:gd name="T94" fmla="*/ 41 w 101"/>
                <a:gd name="T95" fmla="*/ 17 h 112"/>
                <a:gd name="T96" fmla="*/ 35 w 101"/>
                <a:gd name="T97" fmla="*/ 20 h 112"/>
                <a:gd name="T98" fmla="*/ 31 w 101"/>
                <a:gd name="T99" fmla="*/ 24 h 112"/>
                <a:gd name="T100" fmla="*/ 28 w 101"/>
                <a:gd name="T101" fmla="*/ 28 h 112"/>
                <a:gd name="T102" fmla="*/ 25 w 101"/>
                <a:gd name="T103" fmla="*/ 33 h 112"/>
                <a:gd name="T104" fmla="*/ 22 w 101"/>
                <a:gd name="T105" fmla="*/ 37 h 112"/>
                <a:gd name="T106" fmla="*/ 22 w 101"/>
                <a:gd name="T107" fmla="*/ 43 h 112"/>
                <a:gd name="T108" fmla="*/ 81 w 101"/>
                <a:gd name="T109" fmla="*/ 43 h 112"/>
                <a:gd name="T110" fmla="*/ 81 w 101"/>
                <a:gd name="T111" fmla="*/ 37 h 112"/>
                <a:gd name="T112" fmla="*/ 80 w 101"/>
                <a:gd name="T113" fmla="*/ 33 h 112"/>
                <a:gd name="T114" fmla="*/ 78 w 101"/>
                <a:gd name="T115" fmla="*/ 28 h 112"/>
                <a:gd name="T116" fmla="*/ 74 w 101"/>
                <a:gd name="T117" fmla="*/ 24 h 112"/>
                <a:gd name="T118" fmla="*/ 70 w 101"/>
                <a:gd name="T119" fmla="*/ 20 h 112"/>
                <a:gd name="T120" fmla="*/ 65 w 101"/>
                <a:gd name="T121" fmla="*/ 17 h 112"/>
                <a:gd name="T122" fmla="*/ 59 w 101"/>
                <a:gd name="T123" fmla="*/ 15 h 112"/>
                <a:gd name="T124" fmla="*/ 52 w 101"/>
                <a:gd name="T125" fmla="*/ 1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7"/>
                  </a:moveTo>
                  <a:lnTo>
                    <a:pt x="21" y="57"/>
                  </a:lnTo>
                  <a:lnTo>
                    <a:pt x="22" y="66"/>
                  </a:lnTo>
                  <a:lnTo>
                    <a:pt x="23" y="74"/>
                  </a:lnTo>
                  <a:lnTo>
                    <a:pt x="26" y="80"/>
                  </a:lnTo>
                  <a:lnTo>
                    <a:pt x="32" y="86"/>
                  </a:lnTo>
                  <a:lnTo>
                    <a:pt x="36" y="90"/>
                  </a:lnTo>
                  <a:lnTo>
                    <a:pt x="42" y="93"/>
                  </a:lnTo>
                  <a:lnTo>
                    <a:pt x="48" y="95"/>
                  </a:lnTo>
                  <a:lnTo>
                    <a:pt x="55" y="96"/>
                  </a:lnTo>
                  <a:lnTo>
                    <a:pt x="64" y="95"/>
                  </a:lnTo>
                  <a:lnTo>
                    <a:pt x="71" y="93"/>
                  </a:lnTo>
                  <a:lnTo>
                    <a:pt x="77" y="90"/>
                  </a:lnTo>
                  <a:lnTo>
                    <a:pt x="82" y="86"/>
                  </a:lnTo>
                  <a:lnTo>
                    <a:pt x="91" y="99"/>
                  </a:lnTo>
                  <a:lnTo>
                    <a:pt x="85" y="103"/>
                  </a:lnTo>
                  <a:lnTo>
                    <a:pt x="77" y="108"/>
                  </a:lnTo>
                  <a:lnTo>
                    <a:pt x="65" y="110"/>
                  </a:lnTo>
                  <a:lnTo>
                    <a:pt x="51" y="112"/>
                  </a:lnTo>
                  <a:lnTo>
                    <a:pt x="42" y="110"/>
                  </a:lnTo>
                  <a:lnTo>
                    <a:pt x="32" y="108"/>
                  </a:lnTo>
                  <a:lnTo>
                    <a:pt x="25" y="103"/>
                  </a:lnTo>
                  <a:lnTo>
                    <a:pt x="16" y="98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69"/>
                  </a:lnTo>
                  <a:lnTo>
                    <a:pt x="0" y="57"/>
                  </a:lnTo>
                  <a:lnTo>
                    <a:pt x="2" y="44"/>
                  </a:lnTo>
                  <a:lnTo>
                    <a:pt x="5" y="33"/>
                  </a:lnTo>
                  <a:lnTo>
                    <a:pt x="10" y="23"/>
                  </a:lnTo>
                  <a:lnTo>
                    <a:pt x="18" y="14"/>
                  </a:lnTo>
                  <a:lnTo>
                    <a:pt x="25" y="7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18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0" y="51"/>
                  </a:lnTo>
                  <a:lnTo>
                    <a:pt x="100" y="57"/>
                  </a:lnTo>
                  <a:close/>
                  <a:moveTo>
                    <a:pt x="52" y="15"/>
                  </a:moveTo>
                  <a:lnTo>
                    <a:pt x="46" y="15"/>
                  </a:lnTo>
                  <a:lnTo>
                    <a:pt x="41" y="17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3"/>
                  </a:lnTo>
                  <a:lnTo>
                    <a:pt x="22" y="37"/>
                  </a:lnTo>
                  <a:lnTo>
                    <a:pt x="22" y="43"/>
                  </a:lnTo>
                  <a:lnTo>
                    <a:pt x="81" y="43"/>
                  </a:lnTo>
                  <a:lnTo>
                    <a:pt x="81" y="37"/>
                  </a:lnTo>
                  <a:lnTo>
                    <a:pt x="80" y="33"/>
                  </a:lnTo>
                  <a:lnTo>
                    <a:pt x="78" y="28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0" name="Freeform 111"/>
            <p:cNvSpPr>
              <a:spLocks/>
            </p:cNvSpPr>
            <p:nvPr userDrawn="1"/>
          </p:nvSpPr>
          <p:spPr bwMode="auto">
            <a:xfrm>
              <a:off x="2127250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2 w 65"/>
                <a:gd name="T3" fmla="*/ 17 h 109"/>
                <a:gd name="T4" fmla="*/ 45 w 65"/>
                <a:gd name="T5" fmla="*/ 15 h 109"/>
                <a:gd name="T6" fmla="*/ 41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8 w 65"/>
                <a:gd name="T13" fmla="*/ 24 h 109"/>
                <a:gd name="T14" fmla="*/ 23 w 65"/>
                <a:gd name="T15" fmla="*/ 30 h 109"/>
                <a:gd name="T16" fmla="*/ 22 w 65"/>
                <a:gd name="T17" fmla="*/ 36 h 109"/>
                <a:gd name="T18" fmla="*/ 21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8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2" y="17"/>
                  </a:lnTo>
                  <a:lnTo>
                    <a:pt x="45" y="15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22" y="36"/>
                  </a:lnTo>
                  <a:lnTo>
                    <a:pt x="21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1" name="Freeform 112"/>
            <p:cNvSpPr>
              <a:spLocks noEditPoints="1"/>
            </p:cNvSpPr>
            <p:nvPr userDrawn="1"/>
          </p:nvSpPr>
          <p:spPr bwMode="auto">
            <a:xfrm>
              <a:off x="2165350" y="958850"/>
              <a:ext cx="49213" cy="58737"/>
            </a:xfrm>
            <a:custGeom>
              <a:avLst/>
              <a:gdLst>
                <a:gd name="T0" fmla="*/ 60 w 93"/>
                <a:gd name="T1" fmla="*/ 103 h 112"/>
                <a:gd name="T2" fmla="*/ 43 w 93"/>
                <a:gd name="T3" fmla="*/ 110 h 112"/>
                <a:gd name="T4" fmla="*/ 25 w 93"/>
                <a:gd name="T5" fmla="*/ 110 h 112"/>
                <a:gd name="T6" fmla="*/ 14 w 93"/>
                <a:gd name="T7" fmla="*/ 106 h 112"/>
                <a:gd name="T8" fmla="*/ 5 w 93"/>
                <a:gd name="T9" fmla="*/ 98 h 112"/>
                <a:gd name="T10" fmla="*/ 1 w 93"/>
                <a:gd name="T11" fmla="*/ 86 h 112"/>
                <a:gd name="T12" fmla="*/ 1 w 93"/>
                <a:gd name="T13" fmla="*/ 72 h 112"/>
                <a:gd name="T14" fmla="*/ 8 w 93"/>
                <a:gd name="T15" fmla="*/ 57 h 112"/>
                <a:gd name="T16" fmla="*/ 23 w 93"/>
                <a:gd name="T17" fmla="*/ 46 h 112"/>
                <a:gd name="T18" fmla="*/ 40 w 93"/>
                <a:gd name="T19" fmla="*/ 41 h 112"/>
                <a:gd name="T20" fmla="*/ 57 w 93"/>
                <a:gd name="T21" fmla="*/ 40 h 112"/>
                <a:gd name="T22" fmla="*/ 64 w 93"/>
                <a:gd name="T23" fmla="*/ 37 h 112"/>
                <a:gd name="T24" fmla="*/ 62 w 93"/>
                <a:gd name="T25" fmla="*/ 27 h 112"/>
                <a:gd name="T26" fmla="*/ 56 w 93"/>
                <a:gd name="T27" fmla="*/ 20 h 112"/>
                <a:gd name="T28" fmla="*/ 47 w 93"/>
                <a:gd name="T29" fmla="*/ 17 h 112"/>
                <a:gd name="T30" fmla="*/ 33 w 93"/>
                <a:gd name="T31" fmla="*/ 17 h 112"/>
                <a:gd name="T32" fmla="*/ 20 w 93"/>
                <a:gd name="T33" fmla="*/ 21 h 112"/>
                <a:gd name="T34" fmla="*/ 5 w 93"/>
                <a:gd name="T35" fmla="*/ 10 h 112"/>
                <a:gd name="T36" fmla="*/ 21 w 93"/>
                <a:gd name="T37" fmla="*/ 2 h 112"/>
                <a:gd name="T38" fmla="*/ 40 w 93"/>
                <a:gd name="T39" fmla="*/ 0 h 112"/>
                <a:gd name="T40" fmla="*/ 60 w 93"/>
                <a:gd name="T41" fmla="*/ 1 h 112"/>
                <a:gd name="T42" fmla="*/ 73 w 93"/>
                <a:gd name="T43" fmla="*/ 10 h 112"/>
                <a:gd name="T44" fmla="*/ 82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89 w 93"/>
                <a:gd name="T51" fmla="*/ 99 h 112"/>
                <a:gd name="T52" fmla="*/ 93 w 93"/>
                <a:gd name="T53" fmla="*/ 112 h 112"/>
                <a:gd name="T54" fmla="*/ 76 w 93"/>
                <a:gd name="T55" fmla="*/ 108 h 112"/>
                <a:gd name="T56" fmla="*/ 67 w 93"/>
                <a:gd name="T57" fmla="*/ 98 h 112"/>
                <a:gd name="T58" fmla="*/ 57 w 93"/>
                <a:gd name="T59" fmla="*/ 54 h 112"/>
                <a:gd name="T60" fmla="*/ 46 w 93"/>
                <a:gd name="T61" fmla="*/ 54 h 112"/>
                <a:gd name="T62" fmla="*/ 33 w 93"/>
                <a:gd name="T63" fmla="*/ 59 h 112"/>
                <a:gd name="T64" fmla="*/ 24 w 93"/>
                <a:gd name="T65" fmla="*/ 66 h 112"/>
                <a:gd name="T66" fmla="*/ 20 w 93"/>
                <a:gd name="T67" fmla="*/ 74 h 112"/>
                <a:gd name="T68" fmla="*/ 20 w 93"/>
                <a:gd name="T69" fmla="*/ 83 h 112"/>
                <a:gd name="T70" fmla="*/ 23 w 93"/>
                <a:gd name="T71" fmla="*/ 90 h 112"/>
                <a:gd name="T72" fmla="*/ 30 w 93"/>
                <a:gd name="T73" fmla="*/ 95 h 112"/>
                <a:gd name="T74" fmla="*/ 46 w 93"/>
                <a:gd name="T75" fmla="*/ 96 h 112"/>
                <a:gd name="T76" fmla="*/ 59 w 93"/>
                <a:gd name="T77" fmla="*/ 89 h 112"/>
                <a:gd name="T78" fmla="*/ 64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0" y="103"/>
                  </a:lnTo>
                  <a:lnTo>
                    <a:pt x="53" y="108"/>
                  </a:lnTo>
                  <a:lnTo>
                    <a:pt x="43" y="110"/>
                  </a:lnTo>
                  <a:lnTo>
                    <a:pt x="31" y="112"/>
                  </a:lnTo>
                  <a:lnTo>
                    <a:pt x="25" y="110"/>
                  </a:lnTo>
                  <a:lnTo>
                    <a:pt x="20" y="109"/>
                  </a:lnTo>
                  <a:lnTo>
                    <a:pt x="14" y="106"/>
                  </a:lnTo>
                  <a:lnTo>
                    <a:pt x="10" y="102"/>
                  </a:lnTo>
                  <a:lnTo>
                    <a:pt x="5" y="98"/>
                  </a:lnTo>
                  <a:lnTo>
                    <a:pt x="2" y="92"/>
                  </a:lnTo>
                  <a:lnTo>
                    <a:pt x="1" y="86"/>
                  </a:lnTo>
                  <a:lnTo>
                    <a:pt x="0" y="79"/>
                  </a:lnTo>
                  <a:lnTo>
                    <a:pt x="1" y="72"/>
                  </a:lnTo>
                  <a:lnTo>
                    <a:pt x="4" y="64"/>
                  </a:lnTo>
                  <a:lnTo>
                    <a:pt x="8" y="57"/>
                  </a:lnTo>
                  <a:lnTo>
                    <a:pt x="14" y="51"/>
                  </a:lnTo>
                  <a:lnTo>
                    <a:pt x="23" y="46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51" y="40"/>
                  </a:lnTo>
                  <a:lnTo>
                    <a:pt x="57" y="40"/>
                  </a:lnTo>
                  <a:lnTo>
                    <a:pt x="64" y="43"/>
                  </a:lnTo>
                  <a:lnTo>
                    <a:pt x="64" y="37"/>
                  </a:lnTo>
                  <a:lnTo>
                    <a:pt x="63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1" y="18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25" y="18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1"/>
                  </a:lnTo>
                  <a:lnTo>
                    <a:pt x="67" y="5"/>
                  </a:lnTo>
                  <a:lnTo>
                    <a:pt x="73" y="10"/>
                  </a:lnTo>
                  <a:lnTo>
                    <a:pt x="79" y="15"/>
                  </a:lnTo>
                  <a:lnTo>
                    <a:pt x="82" y="24"/>
                  </a:lnTo>
                  <a:lnTo>
                    <a:pt x="83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6" y="95"/>
                  </a:lnTo>
                  <a:lnTo>
                    <a:pt x="89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6" y="108"/>
                  </a:lnTo>
                  <a:lnTo>
                    <a:pt x="70" y="103"/>
                  </a:lnTo>
                  <a:lnTo>
                    <a:pt x="67" y="98"/>
                  </a:lnTo>
                  <a:close/>
                  <a:moveTo>
                    <a:pt x="64" y="56"/>
                  </a:moveTo>
                  <a:lnTo>
                    <a:pt x="57" y="54"/>
                  </a:lnTo>
                  <a:lnTo>
                    <a:pt x="53" y="54"/>
                  </a:lnTo>
                  <a:lnTo>
                    <a:pt x="46" y="54"/>
                  </a:lnTo>
                  <a:lnTo>
                    <a:pt x="38" y="56"/>
                  </a:lnTo>
                  <a:lnTo>
                    <a:pt x="33" y="59"/>
                  </a:lnTo>
                  <a:lnTo>
                    <a:pt x="28" y="62"/>
                  </a:lnTo>
                  <a:lnTo>
                    <a:pt x="24" y="66"/>
                  </a:lnTo>
                  <a:lnTo>
                    <a:pt x="21" y="70"/>
                  </a:lnTo>
                  <a:lnTo>
                    <a:pt x="20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3" y="90"/>
                  </a:lnTo>
                  <a:lnTo>
                    <a:pt x="24" y="92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6" y="96"/>
                  </a:lnTo>
                  <a:lnTo>
                    <a:pt x="53" y="93"/>
                  </a:lnTo>
                  <a:lnTo>
                    <a:pt x="59" y="89"/>
                  </a:lnTo>
                  <a:lnTo>
                    <a:pt x="64" y="83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2" name="Freeform 113"/>
            <p:cNvSpPr>
              <a:spLocks noEditPoints="1"/>
            </p:cNvSpPr>
            <p:nvPr userDrawn="1"/>
          </p:nvSpPr>
          <p:spPr bwMode="auto">
            <a:xfrm>
              <a:off x="2220913" y="928688"/>
              <a:ext cx="47625" cy="88900"/>
            </a:xfrm>
            <a:custGeom>
              <a:avLst/>
              <a:gdLst>
                <a:gd name="T0" fmla="*/ 90 w 90"/>
                <a:gd name="T1" fmla="*/ 65 h 167"/>
                <a:gd name="T2" fmla="*/ 79 w 90"/>
                <a:gd name="T3" fmla="*/ 79 h 167"/>
                <a:gd name="T4" fmla="*/ 75 w 90"/>
                <a:gd name="T5" fmla="*/ 76 h 167"/>
                <a:gd name="T6" fmla="*/ 69 w 90"/>
                <a:gd name="T7" fmla="*/ 73 h 167"/>
                <a:gd name="T8" fmla="*/ 62 w 90"/>
                <a:gd name="T9" fmla="*/ 70 h 167"/>
                <a:gd name="T10" fmla="*/ 55 w 90"/>
                <a:gd name="T11" fmla="*/ 70 h 167"/>
                <a:gd name="T12" fmla="*/ 48 w 90"/>
                <a:gd name="T13" fmla="*/ 70 h 167"/>
                <a:gd name="T14" fmla="*/ 41 w 90"/>
                <a:gd name="T15" fmla="*/ 73 h 167"/>
                <a:gd name="T16" fmla="*/ 35 w 90"/>
                <a:gd name="T17" fmla="*/ 76 h 167"/>
                <a:gd name="T18" fmla="*/ 30 w 90"/>
                <a:gd name="T19" fmla="*/ 81 h 167"/>
                <a:gd name="T20" fmla="*/ 26 w 90"/>
                <a:gd name="T21" fmla="*/ 88 h 167"/>
                <a:gd name="T22" fmla="*/ 23 w 90"/>
                <a:gd name="T23" fmla="*/ 95 h 167"/>
                <a:gd name="T24" fmla="*/ 22 w 90"/>
                <a:gd name="T25" fmla="*/ 102 h 167"/>
                <a:gd name="T26" fmla="*/ 20 w 90"/>
                <a:gd name="T27" fmla="*/ 111 h 167"/>
                <a:gd name="T28" fmla="*/ 22 w 90"/>
                <a:gd name="T29" fmla="*/ 121 h 167"/>
                <a:gd name="T30" fmla="*/ 23 w 90"/>
                <a:gd name="T31" fmla="*/ 128 h 167"/>
                <a:gd name="T32" fmla="*/ 26 w 90"/>
                <a:gd name="T33" fmla="*/ 135 h 167"/>
                <a:gd name="T34" fmla="*/ 30 w 90"/>
                <a:gd name="T35" fmla="*/ 141 h 167"/>
                <a:gd name="T36" fmla="*/ 35 w 90"/>
                <a:gd name="T37" fmla="*/ 145 h 167"/>
                <a:gd name="T38" fmla="*/ 42 w 90"/>
                <a:gd name="T39" fmla="*/ 148 h 167"/>
                <a:gd name="T40" fmla="*/ 48 w 90"/>
                <a:gd name="T41" fmla="*/ 150 h 167"/>
                <a:gd name="T42" fmla="*/ 56 w 90"/>
                <a:gd name="T43" fmla="*/ 151 h 167"/>
                <a:gd name="T44" fmla="*/ 62 w 90"/>
                <a:gd name="T45" fmla="*/ 150 h 167"/>
                <a:gd name="T46" fmla="*/ 69 w 90"/>
                <a:gd name="T47" fmla="*/ 148 h 167"/>
                <a:gd name="T48" fmla="*/ 75 w 90"/>
                <a:gd name="T49" fmla="*/ 145 h 167"/>
                <a:gd name="T50" fmla="*/ 82 w 90"/>
                <a:gd name="T51" fmla="*/ 141 h 167"/>
                <a:gd name="T52" fmla="*/ 90 w 90"/>
                <a:gd name="T53" fmla="*/ 157 h 167"/>
                <a:gd name="T54" fmla="*/ 82 w 90"/>
                <a:gd name="T55" fmla="*/ 161 h 167"/>
                <a:gd name="T56" fmla="*/ 72 w 90"/>
                <a:gd name="T57" fmla="*/ 164 h 167"/>
                <a:gd name="T58" fmla="*/ 62 w 90"/>
                <a:gd name="T59" fmla="*/ 165 h 167"/>
                <a:gd name="T60" fmla="*/ 52 w 90"/>
                <a:gd name="T61" fmla="*/ 167 h 167"/>
                <a:gd name="T62" fmla="*/ 41 w 90"/>
                <a:gd name="T63" fmla="*/ 165 h 167"/>
                <a:gd name="T64" fmla="*/ 32 w 90"/>
                <a:gd name="T65" fmla="*/ 163 h 167"/>
                <a:gd name="T66" fmla="*/ 23 w 90"/>
                <a:gd name="T67" fmla="*/ 158 h 167"/>
                <a:gd name="T68" fmla="*/ 15 w 90"/>
                <a:gd name="T69" fmla="*/ 151 h 167"/>
                <a:gd name="T70" fmla="*/ 9 w 90"/>
                <a:gd name="T71" fmla="*/ 144 h 167"/>
                <a:gd name="T72" fmla="*/ 5 w 90"/>
                <a:gd name="T73" fmla="*/ 134 h 167"/>
                <a:gd name="T74" fmla="*/ 2 w 90"/>
                <a:gd name="T75" fmla="*/ 124 h 167"/>
                <a:gd name="T76" fmla="*/ 0 w 90"/>
                <a:gd name="T77" fmla="*/ 111 h 167"/>
                <a:gd name="T78" fmla="*/ 2 w 90"/>
                <a:gd name="T79" fmla="*/ 99 h 167"/>
                <a:gd name="T80" fmla="*/ 5 w 90"/>
                <a:gd name="T81" fmla="*/ 88 h 167"/>
                <a:gd name="T82" fmla="*/ 9 w 90"/>
                <a:gd name="T83" fmla="*/ 78 h 167"/>
                <a:gd name="T84" fmla="*/ 16 w 90"/>
                <a:gd name="T85" fmla="*/ 70 h 167"/>
                <a:gd name="T86" fmla="*/ 23 w 90"/>
                <a:gd name="T87" fmla="*/ 63 h 167"/>
                <a:gd name="T88" fmla="*/ 33 w 90"/>
                <a:gd name="T89" fmla="*/ 57 h 167"/>
                <a:gd name="T90" fmla="*/ 45 w 90"/>
                <a:gd name="T91" fmla="*/ 55 h 167"/>
                <a:gd name="T92" fmla="*/ 56 w 90"/>
                <a:gd name="T93" fmla="*/ 55 h 167"/>
                <a:gd name="T94" fmla="*/ 65 w 90"/>
                <a:gd name="T95" fmla="*/ 55 h 167"/>
                <a:gd name="T96" fmla="*/ 75 w 90"/>
                <a:gd name="T97" fmla="*/ 57 h 167"/>
                <a:gd name="T98" fmla="*/ 84 w 90"/>
                <a:gd name="T99" fmla="*/ 62 h 167"/>
                <a:gd name="T100" fmla="*/ 90 w 90"/>
                <a:gd name="T101" fmla="*/ 65 h 167"/>
                <a:gd name="T102" fmla="*/ 87 w 90"/>
                <a:gd name="T103" fmla="*/ 0 h 167"/>
                <a:gd name="T104" fmla="*/ 56 w 90"/>
                <a:gd name="T105" fmla="*/ 34 h 167"/>
                <a:gd name="T106" fmla="*/ 45 w 90"/>
                <a:gd name="T107" fmla="*/ 34 h 167"/>
                <a:gd name="T108" fmla="*/ 15 w 90"/>
                <a:gd name="T109" fmla="*/ 0 h 167"/>
                <a:gd name="T110" fmla="*/ 32 w 90"/>
                <a:gd name="T111" fmla="*/ 0 h 167"/>
                <a:gd name="T112" fmla="*/ 51 w 90"/>
                <a:gd name="T113" fmla="*/ 20 h 167"/>
                <a:gd name="T114" fmla="*/ 67 w 90"/>
                <a:gd name="T115" fmla="*/ 0 h 167"/>
                <a:gd name="T116" fmla="*/ 87 w 90"/>
                <a:gd name="T1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7">
                  <a:moveTo>
                    <a:pt x="90" y="65"/>
                  </a:moveTo>
                  <a:lnTo>
                    <a:pt x="79" y="79"/>
                  </a:lnTo>
                  <a:lnTo>
                    <a:pt x="75" y="76"/>
                  </a:lnTo>
                  <a:lnTo>
                    <a:pt x="69" y="73"/>
                  </a:lnTo>
                  <a:lnTo>
                    <a:pt x="62" y="70"/>
                  </a:lnTo>
                  <a:lnTo>
                    <a:pt x="55" y="70"/>
                  </a:lnTo>
                  <a:lnTo>
                    <a:pt x="48" y="70"/>
                  </a:lnTo>
                  <a:lnTo>
                    <a:pt x="41" y="73"/>
                  </a:lnTo>
                  <a:lnTo>
                    <a:pt x="35" y="76"/>
                  </a:lnTo>
                  <a:lnTo>
                    <a:pt x="30" y="81"/>
                  </a:lnTo>
                  <a:lnTo>
                    <a:pt x="26" y="88"/>
                  </a:lnTo>
                  <a:lnTo>
                    <a:pt x="23" y="95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21"/>
                  </a:lnTo>
                  <a:lnTo>
                    <a:pt x="23" y="128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5" y="145"/>
                  </a:lnTo>
                  <a:lnTo>
                    <a:pt x="42" y="148"/>
                  </a:lnTo>
                  <a:lnTo>
                    <a:pt x="48" y="150"/>
                  </a:lnTo>
                  <a:lnTo>
                    <a:pt x="56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5" y="145"/>
                  </a:lnTo>
                  <a:lnTo>
                    <a:pt x="82" y="141"/>
                  </a:lnTo>
                  <a:lnTo>
                    <a:pt x="90" y="157"/>
                  </a:lnTo>
                  <a:lnTo>
                    <a:pt x="82" y="161"/>
                  </a:lnTo>
                  <a:lnTo>
                    <a:pt x="72" y="164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1" y="165"/>
                  </a:lnTo>
                  <a:lnTo>
                    <a:pt x="32" y="163"/>
                  </a:lnTo>
                  <a:lnTo>
                    <a:pt x="23" y="158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5" y="134"/>
                  </a:lnTo>
                  <a:lnTo>
                    <a:pt x="2" y="124"/>
                  </a:lnTo>
                  <a:lnTo>
                    <a:pt x="0" y="111"/>
                  </a:lnTo>
                  <a:lnTo>
                    <a:pt x="2" y="99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70"/>
                  </a:lnTo>
                  <a:lnTo>
                    <a:pt x="23" y="63"/>
                  </a:lnTo>
                  <a:lnTo>
                    <a:pt x="33" y="57"/>
                  </a:lnTo>
                  <a:lnTo>
                    <a:pt x="45" y="55"/>
                  </a:lnTo>
                  <a:lnTo>
                    <a:pt x="56" y="55"/>
                  </a:lnTo>
                  <a:lnTo>
                    <a:pt x="65" y="55"/>
                  </a:lnTo>
                  <a:lnTo>
                    <a:pt x="75" y="57"/>
                  </a:lnTo>
                  <a:lnTo>
                    <a:pt x="84" y="62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6" y="34"/>
                  </a:lnTo>
                  <a:lnTo>
                    <a:pt x="45" y="34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20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3" name="Freeform 114"/>
            <p:cNvSpPr>
              <a:spLocks/>
            </p:cNvSpPr>
            <p:nvPr userDrawn="1"/>
          </p:nvSpPr>
          <p:spPr bwMode="auto">
            <a:xfrm>
              <a:off x="2279650" y="958850"/>
              <a:ext cx="44450" cy="57150"/>
            </a:xfrm>
            <a:custGeom>
              <a:avLst/>
              <a:gdLst>
                <a:gd name="T0" fmla="*/ 66 w 85"/>
                <a:gd name="T1" fmla="*/ 109 h 109"/>
                <a:gd name="T2" fmla="*/ 66 w 85"/>
                <a:gd name="T3" fmla="*/ 47 h 109"/>
                <a:gd name="T4" fmla="*/ 66 w 85"/>
                <a:gd name="T5" fmla="*/ 38 h 109"/>
                <a:gd name="T6" fmla="*/ 65 w 85"/>
                <a:gd name="T7" fmla="*/ 31 h 109"/>
                <a:gd name="T8" fmla="*/ 63 w 85"/>
                <a:gd name="T9" fmla="*/ 27 h 109"/>
                <a:gd name="T10" fmla="*/ 60 w 85"/>
                <a:gd name="T11" fmla="*/ 23 h 109"/>
                <a:gd name="T12" fmla="*/ 57 w 85"/>
                <a:gd name="T13" fmla="*/ 20 h 109"/>
                <a:gd name="T14" fmla="*/ 53 w 85"/>
                <a:gd name="T15" fmla="*/ 17 h 109"/>
                <a:gd name="T16" fmla="*/ 49 w 85"/>
                <a:gd name="T17" fmla="*/ 15 h 109"/>
                <a:gd name="T18" fmla="*/ 43 w 85"/>
                <a:gd name="T19" fmla="*/ 15 h 109"/>
                <a:gd name="T20" fmla="*/ 36 w 85"/>
                <a:gd name="T21" fmla="*/ 17 h 109"/>
                <a:gd name="T22" fmla="*/ 30 w 85"/>
                <a:gd name="T23" fmla="*/ 20 h 109"/>
                <a:gd name="T24" fmla="*/ 23 w 85"/>
                <a:gd name="T25" fmla="*/ 24 h 109"/>
                <a:gd name="T26" fmla="*/ 19 w 85"/>
                <a:gd name="T27" fmla="*/ 28 h 109"/>
                <a:gd name="T28" fmla="*/ 19 w 85"/>
                <a:gd name="T29" fmla="*/ 109 h 109"/>
                <a:gd name="T30" fmla="*/ 0 w 85"/>
                <a:gd name="T31" fmla="*/ 109 h 109"/>
                <a:gd name="T32" fmla="*/ 0 w 85"/>
                <a:gd name="T33" fmla="*/ 1 h 109"/>
                <a:gd name="T34" fmla="*/ 13 w 85"/>
                <a:gd name="T35" fmla="*/ 1 h 109"/>
                <a:gd name="T36" fmla="*/ 19 w 85"/>
                <a:gd name="T37" fmla="*/ 15 h 109"/>
                <a:gd name="T38" fmla="*/ 24 w 85"/>
                <a:gd name="T39" fmla="*/ 8 h 109"/>
                <a:gd name="T40" fmla="*/ 31 w 85"/>
                <a:gd name="T41" fmla="*/ 2 h 109"/>
                <a:gd name="T42" fmla="*/ 40 w 85"/>
                <a:gd name="T43" fmla="*/ 0 h 109"/>
                <a:gd name="T44" fmla="*/ 50 w 85"/>
                <a:gd name="T45" fmla="*/ 0 h 109"/>
                <a:gd name="T46" fmla="*/ 57 w 85"/>
                <a:gd name="T47" fmla="*/ 0 h 109"/>
                <a:gd name="T48" fmla="*/ 65 w 85"/>
                <a:gd name="T49" fmla="*/ 2 h 109"/>
                <a:gd name="T50" fmla="*/ 72 w 85"/>
                <a:gd name="T51" fmla="*/ 5 h 109"/>
                <a:gd name="T52" fmla="*/ 76 w 85"/>
                <a:gd name="T53" fmla="*/ 10 h 109"/>
                <a:gd name="T54" fmla="*/ 80 w 85"/>
                <a:gd name="T55" fmla="*/ 15 h 109"/>
                <a:gd name="T56" fmla="*/ 83 w 85"/>
                <a:gd name="T57" fmla="*/ 24 h 109"/>
                <a:gd name="T58" fmla="*/ 85 w 85"/>
                <a:gd name="T59" fmla="*/ 33 h 109"/>
                <a:gd name="T60" fmla="*/ 85 w 85"/>
                <a:gd name="T61" fmla="*/ 43 h 109"/>
                <a:gd name="T62" fmla="*/ 85 w 85"/>
                <a:gd name="T63" fmla="*/ 109 h 109"/>
                <a:gd name="T64" fmla="*/ 66 w 85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3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6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9" y="28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5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" name="Freeform 115"/>
            <p:cNvSpPr>
              <a:spLocks noEditPoints="1"/>
            </p:cNvSpPr>
            <p:nvPr userDrawn="1"/>
          </p:nvSpPr>
          <p:spPr bwMode="auto">
            <a:xfrm>
              <a:off x="2335213" y="930275"/>
              <a:ext cx="25400" cy="85725"/>
            </a:xfrm>
            <a:custGeom>
              <a:avLst/>
              <a:gdLst>
                <a:gd name="T0" fmla="*/ 15 w 47"/>
                <a:gd name="T1" fmla="*/ 163 h 163"/>
                <a:gd name="T2" fmla="*/ 15 w 47"/>
                <a:gd name="T3" fmla="*/ 71 h 163"/>
                <a:gd name="T4" fmla="*/ 0 w 47"/>
                <a:gd name="T5" fmla="*/ 71 h 163"/>
                <a:gd name="T6" fmla="*/ 0 w 47"/>
                <a:gd name="T7" fmla="*/ 55 h 163"/>
                <a:gd name="T8" fmla="*/ 34 w 47"/>
                <a:gd name="T9" fmla="*/ 55 h 163"/>
                <a:gd name="T10" fmla="*/ 34 w 47"/>
                <a:gd name="T11" fmla="*/ 163 h 163"/>
                <a:gd name="T12" fmla="*/ 15 w 47"/>
                <a:gd name="T13" fmla="*/ 163 h 163"/>
                <a:gd name="T14" fmla="*/ 47 w 47"/>
                <a:gd name="T15" fmla="*/ 0 h 163"/>
                <a:gd name="T16" fmla="*/ 24 w 47"/>
                <a:gd name="T17" fmla="*/ 33 h 163"/>
                <a:gd name="T18" fmla="*/ 9 w 47"/>
                <a:gd name="T19" fmla="*/ 33 h 163"/>
                <a:gd name="T20" fmla="*/ 26 w 47"/>
                <a:gd name="T21" fmla="*/ 0 h 163"/>
                <a:gd name="T22" fmla="*/ 47 w 47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4" y="55"/>
                  </a:lnTo>
                  <a:lnTo>
                    <a:pt x="34" y="163"/>
                  </a:lnTo>
                  <a:lnTo>
                    <a:pt x="15" y="163"/>
                  </a:lnTo>
                  <a:close/>
                  <a:moveTo>
                    <a:pt x="47" y="0"/>
                  </a:moveTo>
                  <a:lnTo>
                    <a:pt x="24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5" name="Freeform 116"/>
            <p:cNvSpPr>
              <a:spLocks noEditPoints="1"/>
            </p:cNvSpPr>
            <p:nvPr userDrawn="1"/>
          </p:nvSpPr>
          <p:spPr bwMode="auto">
            <a:xfrm>
              <a:off x="2401888" y="958850"/>
              <a:ext cx="50800" cy="79375"/>
            </a:xfrm>
            <a:custGeom>
              <a:avLst/>
              <a:gdLst>
                <a:gd name="T0" fmla="*/ 19 w 95"/>
                <a:gd name="T1" fmla="*/ 103 h 152"/>
                <a:gd name="T2" fmla="*/ 19 w 95"/>
                <a:gd name="T3" fmla="*/ 152 h 152"/>
                <a:gd name="T4" fmla="*/ 0 w 95"/>
                <a:gd name="T5" fmla="*/ 152 h 152"/>
                <a:gd name="T6" fmla="*/ 0 w 95"/>
                <a:gd name="T7" fmla="*/ 1 h 152"/>
                <a:gd name="T8" fmla="*/ 19 w 95"/>
                <a:gd name="T9" fmla="*/ 1 h 152"/>
                <a:gd name="T10" fmla="*/ 19 w 95"/>
                <a:gd name="T11" fmla="*/ 10 h 152"/>
                <a:gd name="T12" fmla="*/ 24 w 95"/>
                <a:gd name="T13" fmla="*/ 5 h 152"/>
                <a:gd name="T14" fmla="*/ 32 w 95"/>
                <a:gd name="T15" fmla="*/ 2 h 152"/>
                <a:gd name="T16" fmla="*/ 39 w 95"/>
                <a:gd name="T17" fmla="*/ 0 h 152"/>
                <a:gd name="T18" fmla="*/ 46 w 95"/>
                <a:gd name="T19" fmla="*/ 0 h 152"/>
                <a:gd name="T20" fmla="*/ 56 w 95"/>
                <a:gd name="T21" fmla="*/ 0 h 152"/>
                <a:gd name="T22" fmla="*/ 66 w 95"/>
                <a:gd name="T23" fmla="*/ 2 h 152"/>
                <a:gd name="T24" fmla="*/ 75 w 95"/>
                <a:gd name="T25" fmla="*/ 7 h 152"/>
                <a:gd name="T26" fmla="*/ 82 w 95"/>
                <a:gd name="T27" fmla="*/ 14 h 152"/>
                <a:gd name="T28" fmla="*/ 88 w 95"/>
                <a:gd name="T29" fmla="*/ 21 h 152"/>
                <a:gd name="T30" fmla="*/ 92 w 95"/>
                <a:gd name="T31" fmla="*/ 31 h 152"/>
                <a:gd name="T32" fmla="*/ 94 w 95"/>
                <a:gd name="T33" fmla="*/ 43 h 152"/>
                <a:gd name="T34" fmla="*/ 95 w 95"/>
                <a:gd name="T35" fmla="*/ 56 h 152"/>
                <a:gd name="T36" fmla="*/ 94 w 95"/>
                <a:gd name="T37" fmla="*/ 67 h 152"/>
                <a:gd name="T38" fmla="*/ 92 w 95"/>
                <a:gd name="T39" fmla="*/ 77 h 152"/>
                <a:gd name="T40" fmla="*/ 88 w 95"/>
                <a:gd name="T41" fmla="*/ 87 h 152"/>
                <a:gd name="T42" fmla="*/ 82 w 95"/>
                <a:gd name="T43" fmla="*/ 96 h 152"/>
                <a:gd name="T44" fmla="*/ 75 w 95"/>
                <a:gd name="T45" fmla="*/ 103 h 152"/>
                <a:gd name="T46" fmla="*/ 66 w 95"/>
                <a:gd name="T47" fmla="*/ 108 h 152"/>
                <a:gd name="T48" fmla="*/ 56 w 95"/>
                <a:gd name="T49" fmla="*/ 110 h 152"/>
                <a:gd name="T50" fmla="*/ 45 w 95"/>
                <a:gd name="T51" fmla="*/ 112 h 152"/>
                <a:gd name="T52" fmla="*/ 37 w 95"/>
                <a:gd name="T53" fmla="*/ 110 h 152"/>
                <a:gd name="T54" fmla="*/ 29 w 95"/>
                <a:gd name="T55" fmla="*/ 109 h 152"/>
                <a:gd name="T56" fmla="*/ 23 w 95"/>
                <a:gd name="T57" fmla="*/ 106 h 152"/>
                <a:gd name="T58" fmla="*/ 19 w 95"/>
                <a:gd name="T59" fmla="*/ 103 h 152"/>
                <a:gd name="T60" fmla="*/ 19 w 95"/>
                <a:gd name="T61" fmla="*/ 24 h 152"/>
                <a:gd name="T62" fmla="*/ 19 w 95"/>
                <a:gd name="T63" fmla="*/ 87 h 152"/>
                <a:gd name="T64" fmla="*/ 21 w 95"/>
                <a:gd name="T65" fmla="*/ 90 h 152"/>
                <a:gd name="T66" fmla="*/ 27 w 95"/>
                <a:gd name="T67" fmla="*/ 93 h 152"/>
                <a:gd name="T68" fmla="*/ 33 w 95"/>
                <a:gd name="T69" fmla="*/ 95 h 152"/>
                <a:gd name="T70" fmla="*/ 39 w 95"/>
                <a:gd name="T71" fmla="*/ 96 h 152"/>
                <a:gd name="T72" fmla="*/ 47 w 95"/>
                <a:gd name="T73" fmla="*/ 95 h 152"/>
                <a:gd name="T74" fmla="*/ 55 w 95"/>
                <a:gd name="T75" fmla="*/ 93 h 152"/>
                <a:gd name="T76" fmla="*/ 60 w 95"/>
                <a:gd name="T77" fmla="*/ 90 h 152"/>
                <a:gd name="T78" fmla="*/ 65 w 95"/>
                <a:gd name="T79" fmla="*/ 85 h 152"/>
                <a:gd name="T80" fmla="*/ 69 w 95"/>
                <a:gd name="T81" fmla="*/ 80 h 152"/>
                <a:gd name="T82" fmla="*/ 72 w 95"/>
                <a:gd name="T83" fmla="*/ 73 h 152"/>
                <a:gd name="T84" fmla="*/ 73 w 95"/>
                <a:gd name="T85" fmla="*/ 64 h 152"/>
                <a:gd name="T86" fmla="*/ 75 w 95"/>
                <a:gd name="T87" fmla="*/ 54 h 152"/>
                <a:gd name="T88" fmla="*/ 73 w 95"/>
                <a:gd name="T89" fmla="*/ 46 h 152"/>
                <a:gd name="T90" fmla="*/ 72 w 95"/>
                <a:gd name="T91" fmla="*/ 37 h 152"/>
                <a:gd name="T92" fmla="*/ 69 w 95"/>
                <a:gd name="T93" fmla="*/ 30 h 152"/>
                <a:gd name="T94" fmla="*/ 66 w 95"/>
                <a:gd name="T95" fmla="*/ 24 h 152"/>
                <a:gd name="T96" fmla="*/ 60 w 95"/>
                <a:gd name="T97" fmla="*/ 21 h 152"/>
                <a:gd name="T98" fmla="*/ 55 w 95"/>
                <a:gd name="T99" fmla="*/ 18 h 152"/>
                <a:gd name="T100" fmla="*/ 47 w 95"/>
                <a:gd name="T101" fmla="*/ 15 h 152"/>
                <a:gd name="T102" fmla="*/ 39 w 95"/>
                <a:gd name="T103" fmla="*/ 15 h 152"/>
                <a:gd name="T104" fmla="*/ 34 w 95"/>
                <a:gd name="T105" fmla="*/ 15 h 152"/>
                <a:gd name="T106" fmla="*/ 29 w 95"/>
                <a:gd name="T107" fmla="*/ 18 h 152"/>
                <a:gd name="T108" fmla="*/ 23 w 95"/>
                <a:gd name="T109" fmla="*/ 21 h 152"/>
                <a:gd name="T110" fmla="*/ 19 w 95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2">
                  <a:moveTo>
                    <a:pt x="19" y="103"/>
                  </a:moveTo>
                  <a:lnTo>
                    <a:pt x="19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2" y="14"/>
                  </a:lnTo>
                  <a:lnTo>
                    <a:pt x="88" y="21"/>
                  </a:lnTo>
                  <a:lnTo>
                    <a:pt x="92" y="31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7"/>
                  </a:lnTo>
                  <a:lnTo>
                    <a:pt x="92" y="77"/>
                  </a:lnTo>
                  <a:lnTo>
                    <a:pt x="88" y="87"/>
                  </a:lnTo>
                  <a:lnTo>
                    <a:pt x="82" y="96"/>
                  </a:lnTo>
                  <a:lnTo>
                    <a:pt x="75" y="103"/>
                  </a:lnTo>
                  <a:lnTo>
                    <a:pt x="66" y="108"/>
                  </a:lnTo>
                  <a:lnTo>
                    <a:pt x="56" y="110"/>
                  </a:lnTo>
                  <a:lnTo>
                    <a:pt x="45" y="112"/>
                  </a:lnTo>
                  <a:lnTo>
                    <a:pt x="37" y="110"/>
                  </a:lnTo>
                  <a:lnTo>
                    <a:pt x="29" y="109"/>
                  </a:lnTo>
                  <a:lnTo>
                    <a:pt x="23" y="106"/>
                  </a:lnTo>
                  <a:lnTo>
                    <a:pt x="19" y="103"/>
                  </a:lnTo>
                  <a:close/>
                  <a:moveTo>
                    <a:pt x="19" y="24"/>
                  </a:moveTo>
                  <a:lnTo>
                    <a:pt x="19" y="87"/>
                  </a:lnTo>
                  <a:lnTo>
                    <a:pt x="21" y="90"/>
                  </a:lnTo>
                  <a:lnTo>
                    <a:pt x="27" y="93"/>
                  </a:lnTo>
                  <a:lnTo>
                    <a:pt x="33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5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5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6" y="24"/>
                  </a:lnTo>
                  <a:lnTo>
                    <a:pt x="60" y="21"/>
                  </a:lnTo>
                  <a:lnTo>
                    <a:pt x="55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29" y="18"/>
                  </a:lnTo>
                  <a:lnTo>
                    <a:pt x="23" y="21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6" name="Freeform 117"/>
            <p:cNvSpPr>
              <a:spLocks/>
            </p:cNvSpPr>
            <p:nvPr userDrawn="1"/>
          </p:nvSpPr>
          <p:spPr bwMode="auto">
            <a:xfrm>
              <a:off x="2463800" y="958850"/>
              <a:ext cx="34925" cy="57150"/>
            </a:xfrm>
            <a:custGeom>
              <a:avLst/>
              <a:gdLst>
                <a:gd name="T0" fmla="*/ 57 w 65"/>
                <a:gd name="T1" fmla="*/ 20 h 109"/>
                <a:gd name="T2" fmla="*/ 50 w 65"/>
                <a:gd name="T3" fmla="*/ 17 h 109"/>
                <a:gd name="T4" fmla="*/ 44 w 65"/>
                <a:gd name="T5" fmla="*/ 15 h 109"/>
                <a:gd name="T6" fmla="*/ 39 w 65"/>
                <a:gd name="T7" fmla="*/ 15 h 109"/>
                <a:gd name="T8" fmla="*/ 34 w 65"/>
                <a:gd name="T9" fmla="*/ 17 h 109"/>
                <a:gd name="T10" fmla="*/ 30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8 w 65"/>
                <a:gd name="T19" fmla="*/ 41 h 109"/>
                <a:gd name="T20" fmla="*/ 18 w 65"/>
                <a:gd name="T21" fmla="*/ 47 h 109"/>
                <a:gd name="T22" fmla="*/ 18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8 w 65"/>
                <a:gd name="T29" fmla="*/ 1 h 109"/>
                <a:gd name="T30" fmla="*/ 18 w 65"/>
                <a:gd name="T31" fmla="*/ 18 h 109"/>
                <a:gd name="T32" fmla="*/ 24 w 65"/>
                <a:gd name="T33" fmla="*/ 10 h 109"/>
                <a:gd name="T34" fmla="*/ 31 w 65"/>
                <a:gd name="T35" fmla="*/ 4 h 109"/>
                <a:gd name="T36" fmla="*/ 40 w 65"/>
                <a:gd name="T37" fmla="*/ 0 h 109"/>
                <a:gd name="T38" fmla="*/ 50 w 65"/>
                <a:gd name="T39" fmla="*/ 0 h 109"/>
                <a:gd name="T40" fmla="*/ 56 w 65"/>
                <a:gd name="T41" fmla="*/ 0 h 109"/>
                <a:gd name="T42" fmla="*/ 65 w 65"/>
                <a:gd name="T43" fmla="*/ 1 h 109"/>
                <a:gd name="T44" fmla="*/ 57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7" y="20"/>
                  </a:moveTo>
                  <a:lnTo>
                    <a:pt x="50" y="17"/>
                  </a:lnTo>
                  <a:lnTo>
                    <a:pt x="44" y="15"/>
                  </a:lnTo>
                  <a:lnTo>
                    <a:pt x="39" y="15"/>
                  </a:lnTo>
                  <a:lnTo>
                    <a:pt x="34" y="17"/>
                  </a:lnTo>
                  <a:lnTo>
                    <a:pt x="30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8"/>
                  </a:lnTo>
                  <a:lnTo>
                    <a:pt x="24" y="10"/>
                  </a:lnTo>
                  <a:lnTo>
                    <a:pt x="31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7" name="Freeform 118"/>
            <p:cNvSpPr>
              <a:spLocks noEditPoints="1"/>
            </p:cNvSpPr>
            <p:nvPr userDrawn="1"/>
          </p:nvSpPr>
          <p:spPr bwMode="auto">
            <a:xfrm>
              <a:off x="2501900" y="958850"/>
              <a:ext cx="50800" cy="58737"/>
            </a:xfrm>
            <a:custGeom>
              <a:avLst/>
              <a:gdLst>
                <a:gd name="T0" fmla="*/ 0 w 98"/>
                <a:gd name="T1" fmla="*/ 43 h 112"/>
                <a:gd name="T2" fmla="*/ 8 w 98"/>
                <a:gd name="T3" fmla="*/ 23 h 112"/>
                <a:gd name="T4" fmla="*/ 20 w 98"/>
                <a:gd name="T5" fmla="*/ 8 h 112"/>
                <a:gd name="T6" fmla="*/ 39 w 98"/>
                <a:gd name="T7" fmla="*/ 0 h 112"/>
                <a:gd name="T8" fmla="*/ 61 w 98"/>
                <a:gd name="T9" fmla="*/ 0 h 112"/>
                <a:gd name="T10" fmla="*/ 78 w 98"/>
                <a:gd name="T11" fmla="*/ 7 h 112"/>
                <a:gd name="T12" fmla="*/ 91 w 98"/>
                <a:gd name="T13" fmla="*/ 23 h 112"/>
                <a:gd name="T14" fmla="*/ 97 w 98"/>
                <a:gd name="T15" fmla="*/ 43 h 112"/>
                <a:gd name="T16" fmla="*/ 97 w 98"/>
                <a:gd name="T17" fmla="*/ 67 h 112"/>
                <a:gd name="T18" fmla="*/ 91 w 98"/>
                <a:gd name="T19" fmla="*/ 89 h 112"/>
                <a:gd name="T20" fmla="*/ 78 w 98"/>
                <a:gd name="T21" fmla="*/ 103 h 112"/>
                <a:gd name="T22" fmla="*/ 59 w 98"/>
                <a:gd name="T23" fmla="*/ 110 h 112"/>
                <a:gd name="T24" fmla="*/ 38 w 98"/>
                <a:gd name="T25" fmla="*/ 110 h 112"/>
                <a:gd name="T26" fmla="*/ 20 w 98"/>
                <a:gd name="T27" fmla="*/ 103 h 112"/>
                <a:gd name="T28" fmla="*/ 8 w 98"/>
                <a:gd name="T29" fmla="*/ 87 h 112"/>
                <a:gd name="T30" fmla="*/ 0 w 98"/>
                <a:gd name="T31" fmla="*/ 67 h 112"/>
                <a:gd name="T32" fmla="*/ 20 w 98"/>
                <a:gd name="T33" fmla="*/ 56 h 112"/>
                <a:gd name="T34" fmla="*/ 22 w 98"/>
                <a:gd name="T35" fmla="*/ 73 h 112"/>
                <a:gd name="T36" fmla="*/ 28 w 98"/>
                <a:gd name="T37" fmla="*/ 86 h 112"/>
                <a:gd name="T38" fmla="*/ 36 w 98"/>
                <a:gd name="T39" fmla="*/ 93 h 112"/>
                <a:gd name="T40" fmla="*/ 49 w 98"/>
                <a:gd name="T41" fmla="*/ 96 h 112"/>
                <a:gd name="T42" fmla="*/ 61 w 98"/>
                <a:gd name="T43" fmla="*/ 93 h 112"/>
                <a:gd name="T44" fmla="*/ 71 w 98"/>
                <a:gd name="T45" fmla="*/ 85 h 112"/>
                <a:gd name="T46" fmla="*/ 77 w 98"/>
                <a:gd name="T47" fmla="*/ 72 h 112"/>
                <a:gd name="T48" fmla="*/ 78 w 98"/>
                <a:gd name="T49" fmla="*/ 56 h 112"/>
                <a:gd name="T50" fmla="*/ 77 w 98"/>
                <a:gd name="T51" fmla="*/ 37 h 112"/>
                <a:gd name="T52" fmla="*/ 71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8 w 98"/>
                <a:gd name="T59" fmla="*/ 17 h 112"/>
                <a:gd name="T60" fmla="*/ 28 w 98"/>
                <a:gd name="T61" fmla="*/ 26 h 112"/>
                <a:gd name="T62" fmla="*/ 22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3" y="14"/>
                  </a:lnTo>
                  <a:lnTo>
                    <a:pt x="20" y="8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8" y="7"/>
                  </a:lnTo>
                  <a:lnTo>
                    <a:pt x="85" y="14"/>
                  </a:lnTo>
                  <a:lnTo>
                    <a:pt x="91" y="23"/>
                  </a:lnTo>
                  <a:lnTo>
                    <a:pt x="95" y="31"/>
                  </a:lnTo>
                  <a:lnTo>
                    <a:pt x="97" y="43"/>
                  </a:lnTo>
                  <a:lnTo>
                    <a:pt x="98" y="56"/>
                  </a:lnTo>
                  <a:lnTo>
                    <a:pt x="97" y="67"/>
                  </a:lnTo>
                  <a:lnTo>
                    <a:pt x="95" y="79"/>
                  </a:lnTo>
                  <a:lnTo>
                    <a:pt x="91" y="89"/>
                  </a:lnTo>
                  <a:lnTo>
                    <a:pt x="85" y="96"/>
                  </a:lnTo>
                  <a:lnTo>
                    <a:pt x="78" y="103"/>
                  </a:lnTo>
                  <a:lnTo>
                    <a:pt x="69" y="108"/>
                  </a:lnTo>
                  <a:lnTo>
                    <a:pt x="59" y="110"/>
                  </a:lnTo>
                  <a:lnTo>
                    <a:pt x="49" y="112"/>
                  </a:lnTo>
                  <a:lnTo>
                    <a:pt x="38" y="110"/>
                  </a:lnTo>
                  <a:lnTo>
                    <a:pt x="29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8" y="87"/>
                  </a:lnTo>
                  <a:lnTo>
                    <a:pt x="3" y="79"/>
                  </a:lnTo>
                  <a:lnTo>
                    <a:pt x="0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4"/>
                  </a:lnTo>
                  <a:lnTo>
                    <a:pt x="22" y="73"/>
                  </a:lnTo>
                  <a:lnTo>
                    <a:pt x="25" y="80"/>
                  </a:lnTo>
                  <a:lnTo>
                    <a:pt x="28" y="86"/>
                  </a:lnTo>
                  <a:lnTo>
                    <a:pt x="32" y="90"/>
                  </a:lnTo>
                  <a:lnTo>
                    <a:pt x="36" y="93"/>
                  </a:lnTo>
                  <a:lnTo>
                    <a:pt x="42" y="95"/>
                  </a:lnTo>
                  <a:lnTo>
                    <a:pt x="49" y="96"/>
                  </a:lnTo>
                  <a:lnTo>
                    <a:pt x="55" y="95"/>
                  </a:lnTo>
                  <a:lnTo>
                    <a:pt x="61" y="93"/>
                  </a:lnTo>
                  <a:lnTo>
                    <a:pt x="67" y="90"/>
                  </a:lnTo>
                  <a:lnTo>
                    <a:pt x="71" y="85"/>
                  </a:lnTo>
                  <a:lnTo>
                    <a:pt x="74" y="79"/>
                  </a:lnTo>
                  <a:lnTo>
                    <a:pt x="77" y="72"/>
                  </a:lnTo>
                  <a:lnTo>
                    <a:pt x="78" y="64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77" y="37"/>
                  </a:lnTo>
                  <a:lnTo>
                    <a:pt x="74" y="30"/>
                  </a:lnTo>
                  <a:lnTo>
                    <a:pt x="71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7" y="15"/>
                  </a:lnTo>
                  <a:lnTo>
                    <a:pt x="49" y="15"/>
                  </a:lnTo>
                  <a:lnTo>
                    <a:pt x="44" y="15"/>
                  </a:lnTo>
                  <a:lnTo>
                    <a:pt x="38" y="17"/>
                  </a:lnTo>
                  <a:lnTo>
                    <a:pt x="32" y="21"/>
                  </a:lnTo>
                  <a:lnTo>
                    <a:pt x="28" y="26"/>
                  </a:lnTo>
                  <a:lnTo>
                    <a:pt x="25" y="31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8" name="Freeform 119"/>
            <p:cNvSpPr>
              <a:spLocks noEditPoints="1"/>
            </p:cNvSpPr>
            <p:nvPr userDrawn="1"/>
          </p:nvSpPr>
          <p:spPr bwMode="auto">
            <a:xfrm>
              <a:off x="2560638" y="955675"/>
              <a:ext cx="47625" cy="82550"/>
            </a:xfrm>
            <a:custGeom>
              <a:avLst/>
              <a:gdLst>
                <a:gd name="T0" fmla="*/ 20 w 91"/>
                <a:gd name="T1" fmla="*/ 135 h 158"/>
                <a:gd name="T2" fmla="*/ 44 w 91"/>
                <a:gd name="T3" fmla="*/ 141 h 158"/>
                <a:gd name="T4" fmla="*/ 68 w 91"/>
                <a:gd name="T5" fmla="*/ 134 h 158"/>
                <a:gd name="T6" fmla="*/ 72 w 91"/>
                <a:gd name="T7" fmla="*/ 125 h 158"/>
                <a:gd name="T8" fmla="*/ 61 w 91"/>
                <a:gd name="T9" fmla="*/ 114 h 158"/>
                <a:gd name="T10" fmla="*/ 41 w 91"/>
                <a:gd name="T11" fmla="*/ 114 h 158"/>
                <a:gd name="T12" fmla="*/ 18 w 91"/>
                <a:gd name="T13" fmla="*/ 115 h 158"/>
                <a:gd name="T14" fmla="*/ 6 w 91"/>
                <a:gd name="T15" fmla="*/ 106 h 158"/>
                <a:gd name="T16" fmla="*/ 6 w 91"/>
                <a:gd name="T17" fmla="*/ 93 h 158"/>
                <a:gd name="T18" fmla="*/ 23 w 91"/>
                <a:gd name="T19" fmla="*/ 82 h 158"/>
                <a:gd name="T20" fmla="*/ 10 w 91"/>
                <a:gd name="T21" fmla="*/ 72 h 158"/>
                <a:gd name="T22" fmla="*/ 2 w 91"/>
                <a:gd name="T23" fmla="*/ 57 h 158"/>
                <a:gd name="T24" fmla="*/ 2 w 91"/>
                <a:gd name="T25" fmla="*/ 37 h 158"/>
                <a:gd name="T26" fmla="*/ 13 w 91"/>
                <a:gd name="T27" fmla="*/ 16 h 158"/>
                <a:gd name="T28" fmla="*/ 33 w 91"/>
                <a:gd name="T29" fmla="*/ 6 h 158"/>
                <a:gd name="T30" fmla="*/ 57 w 91"/>
                <a:gd name="T31" fmla="*/ 7 h 158"/>
                <a:gd name="T32" fmla="*/ 77 w 91"/>
                <a:gd name="T33" fmla="*/ 0 h 158"/>
                <a:gd name="T34" fmla="*/ 81 w 91"/>
                <a:gd name="T35" fmla="*/ 26 h 158"/>
                <a:gd name="T36" fmla="*/ 85 w 91"/>
                <a:gd name="T37" fmla="*/ 46 h 158"/>
                <a:gd name="T38" fmla="*/ 80 w 91"/>
                <a:gd name="T39" fmla="*/ 68 h 158"/>
                <a:gd name="T40" fmla="*/ 64 w 91"/>
                <a:gd name="T41" fmla="*/ 82 h 158"/>
                <a:gd name="T42" fmla="*/ 32 w 91"/>
                <a:gd name="T43" fmla="*/ 88 h 158"/>
                <a:gd name="T44" fmla="*/ 20 w 91"/>
                <a:gd name="T45" fmla="*/ 92 h 158"/>
                <a:gd name="T46" fmla="*/ 22 w 91"/>
                <a:gd name="T47" fmla="*/ 98 h 158"/>
                <a:gd name="T48" fmla="*/ 35 w 91"/>
                <a:gd name="T49" fmla="*/ 99 h 158"/>
                <a:gd name="T50" fmla="*/ 57 w 91"/>
                <a:gd name="T51" fmla="*/ 96 h 158"/>
                <a:gd name="T52" fmla="*/ 77 w 91"/>
                <a:gd name="T53" fmla="*/ 101 h 158"/>
                <a:gd name="T54" fmla="*/ 88 w 91"/>
                <a:gd name="T55" fmla="*/ 112 h 158"/>
                <a:gd name="T56" fmla="*/ 90 w 91"/>
                <a:gd name="T57" fmla="*/ 132 h 158"/>
                <a:gd name="T58" fmla="*/ 78 w 91"/>
                <a:gd name="T59" fmla="*/ 150 h 158"/>
                <a:gd name="T60" fmla="*/ 54 w 91"/>
                <a:gd name="T61" fmla="*/ 158 h 158"/>
                <a:gd name="T62" fmla="*/ 20 w 91"/>
                <a:gd name="T63" fmla="*/ 154 h 158"/>
                <a:gd name="T64" fmla="*/ 44 w 91"/>
                <a:gd name="T65" fmla="*/ 20 h 158"/>
                <a:gd name="T66" fmla="*/ 31 w 91"/>
                <a:gd name="T67" fmla="*/ 24 h 158"/>
                <a:gd name="T68" fmla="*/ 22 w 91"/>
                <a:gd name="T69" fmla="*/ 36 h 158"/>
                <a:gd name="T70" fmla="*/ 20 w 91"/>
                <a:gd name="T71" fmla="*/ 50 h 158"/>
                <a:gd name="T72" fmla="*/ 26 w 91"/>
                <a:gd name="T73" fmla="*/ 63 h 158"/>
                <a:gd name="T74" fmla="*/ 38 w 91"/>
                <a:gd name="T75" fmla="*/ 70 h 158"/>
                <a:gd name="T76" fmla="*/ 52 w 91"/>
                <a:gd name="T77" fmla="*/ 69 h 158"/>
                <a:gd name="T78" fmla="*/ 62 w 91"/>
                <a:gd name="T79" fmla="*/ 60 h 158"/>
                <a:gd name="T80" fmla="*/ 65 w 91"/>
                <a:gd name="T81" fmla="*/ 44 h 158"/>
                <a:gd name="T82" fmla="*/ 62 w 91"/>
                <a:gd name="T83" fmla="*/ 32 h 158"/>
                <a:gd name="T84" fmla="*/ 52 w 91"/>
                <a:gd name="T85" fmla="*/ 2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" h="158">
                  <a:moveTo>
                    <a:pt x="2" y="145"/>
                  </a:moveTo>
                  <a:lnTo>
                    <a:pt x="13" y="129"/>
                  </a:lnTo>
                  <a:lnTo>
                    <a:pt x="20" y="135"/>
                  </a:lnTo>
                  <a:lnTo>
                    <a:pt x="29" y="138"/>
                  </a:lnTo>
                  <a:lnTo>
                    <a:pt x="36" y="141"/>
                  </a:lnTo>
                  <a:lnTo>
                    <a:pt x="44" y="141"/>
                  </a:lnTo>
                  <a:lnTo>
                    <a:pt x="55" y="140"/>
                  </a:lnTo>
                  <a:lnTo>
                    <a:pt x="65" y="137"/>
                  </a:lnTo>
                  <a:lnTo>
                    <a:pt x="68" y="134"/>
                  </a:lnTo>
                  <a:lnTo>
                    <a:pt x="71" y="131"/>
                  </a:lnTo>
                  <a:lnTo>
                    <a:pt x="71" y="128"/>
                  </a:lnTo>
                  <a:lnTo>
                    <a:pt x="72" y="125"/>
                  </a:lnTo>
                  <a:lnTo>
                    <a:pt x="71" y="119"/>
                  </a:lnTo>
                  <a:lnTo>
                    <a:pt x="68" y="115"/>
                  </a:lnTo>
                  <a:lnTo>
                    <a:pt x="61" y="114"/>
                  </a:lnTo>
                  <a:lnTo>
                    <a:pt x="54" y="112"/>
                  </a:lnTo>
                  <a:lnTo>
                    <a:pt x="48" y="112"/>
                  </a:lnTo>
                  <a:lnTo>
                    <a:pt x="41" y="114"/>
                  </a:lnTo>
                  <a:lnTo>
                    <a:pt x="33" y="115"/>
                  </a:lnTo>
                  <a:lnTo>
                    <a:pt x="28" y="115"/>
                  </a:lnTo>
                  <a:lnTo>
                    <a:pt x="18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5" y="98"/>
                  </a:lnTo>
                  <a:lnTo>
                    <a:pt x="6" y="93"/>
                  </a:lnTo>
                  <a:lnTo>
                    <a:pt x="10" y="88"/>
                  </a:lnTo>
                  <a:lnTo>
                    <a:pt x="16" y="85"/>
                  </a:lnTo>
                  <a:lnTo>
                    <a:pt x="23" y="82"/>
                  </a:lnTo>
                  <a:lnTo>
                    <a:pt x="19" y="79"/>
                  </a:lnTo>
                  <a:lnTo>
                    <a:pt x="13" y="76"/>
                  </a:lnTo>
                  <a:lnTo>
                    <a:pt x="10" y="72"/>
                  </a:lnTo>
                  <a:lnTo>
                    <a:pt x="6" y="68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7"/>
                  </a:lnTo>
                  <a:lnTo>
                    <a:pt x="3" y="29"/>
                  </a:lnTo>
                  <a:lnTo>
                    <a:pt x="8" y="23"/>
                  </a:lnTo>
                  <a:lnTo>
                    <a:pt x="13" y="16"/>
                  </a:lnTo>
                  <a:lnTo>
                    <a:pt x="19" y="11"/>
                  </a:lnTo>
                  <a:lnTo>
                    <a:pt x="26" y="8"/>
                  </a:lnTo>
                  <a:lnTo>
                    <a:pt x="33" y="6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2" y="8"/>
                  </a:lnTo>
                  <a:lnTo>
                    <a:pt x="67" y="11"/>
                  </a:lnTo>
                  <a:lnTo>
                    <a:pt x="77" y="0"/>
                  </a:lnTo>
                  <a:lnTo>
                    <a:pt x="90" y="11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2"/>
                  </a:lnTo>
                  <a:lnTo>
                    <a:pt x="85" y="39"/>
                  </a:lnTo>
                  <a:lnTo>
                    <a:pt x="85" y="46"/>
                  </a:lnTo>
                  <a:lnTo>
                    <a:pt x="84" y="53"/>
                  </a:lnTo>
                  <a:lnTo>
                    <a:pt x="82" y="60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70" y="78"/>
                  </a:lnTo>
                  <a:lnTo>
                    <a:pt x="64" y="82"/>
                  </a:lnTo>
                  <a:lnTo>
                    <a:pt x="57" y="85"/>
                  </a:lnTo>
                  <a:lnTo>
                    <a:pt x="48" y="86"/>
                  </a:lnTo>
                  <a:lnTo>
                    <a:pt x="32" y="88"/>
                  </a:lnTo>
                  <a:lnTo>
                    <a:pt x="29" y="89"/>
                  </a:lnTo>
                  <a:lnTo>
                    <a:pt x="25" y="91"/>
                  </a:lnTo>
                  <a:lnTo>
                    <a:pt x="20" y="92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9" y="99"/>
                  </a:lnTo>
                  <a:lnTo>
                    <a:pt x="35" y="99"/>
                  </a:lnTo>
                  <a:lnTo>
                    <a:pt x="44" y="98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5" y="96"/>
                  </a:lnTo>
                  <a:lnTo>
                    <a:pt x="71" y="98"/>
                  </a:lnTo>
                  <a:lnTo>
                    <a:pt x="77" y="101"/>
                  </a:lnTo>
                  <a:lnTo>
                    <a:pt x="82" y="104"/>
                  </a:lnTo>
                  <a:lnTo>
                    <a:pt x="85" y="108"/>
                  </a:lnTo>
                  <a:lnTo>
                    <a:pt x="88" y="112"/>
                  </a:lnTo>
                  <a:lnTo>
                    <a:pt x="90" y="118"/>
                  </a:lnTo>
                  <a:lnTo>
                    <a:pt x="91" y="125"/>
                  </a:lnTo>
                  <a:lnTo>
                    <a:pt x="90" y="132"/>
                  </a:lnTo>
                  <a:lnTo>
                    <a:pt x="88" y="138"/>
                  </a:lnTo>
                  <a:lnTo>
                    <a:pt x="84" y="144"/>
                  </a:lnTo>
                  <a:lnTo>
                    <a:pt x="78" y="150"/>
                  </a:lnTo>
                  <a:lnTo>
                    <a:pt x="71" y="152"/>
                  </a:lnTo>
                  <a:lnTo>
                    <a:pt x="62" y="155"/>
                  </a:lnTo>
                  <a:lnTo>
                    <a:pt x="54" y="158"/>
                  </a:lnTo>
                  <a:lnTo>
                    <a:pt x="44" y="158"/>
                  </a:lnTo>
                  <a:lnTo>
                    <a:pt x="32" y="157"/>
                  </a:lnTo>
                  <a:lnTo>
                    <a:pt x="20" y="154"/>
                  </a:lnTo>
                  <a:lnTo>
                    <a:pt x="10" y="150"/>
                  </a:lnTo>
                  <a:lnTo>
                    <a:pt x="2" y="145"/>
                  </a:lnTo>
                  <a:close/>
                  <a:moveTo>
                    <a:pt x="44" y="20"/>
                  </a:moveTo>
                  <a:lnTo>
                    <a:pt x="39" y="21"/>
                  </a:lnTo>
                  <a:lnTo>
                    <a:pt x="35" y="23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5" y="32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2" y="55"/>
                  </a:lnTo>
                  <a:lnTo>
                    <a:pt x="23" y="60"/>
                  </a:lnTo>
                  <a:lnTo>
                    <a:pt x="26" y="63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8" y="70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2" y="69"/>
                  </a:lnTo>
                  <a:lnTo>
                    <a:pt x="57" y="68"/>
                  </a:lnTo>
                  <a:lnTo>
                    <a:pt x="59" y="63"/>
                  </a:lnTo>
                  <a:lnTo>
                    <a:pt x="62" y="60"/>
                  </a:lnTo>
                  <a:lnTo>
                    <a:pt x="64" y="56"/>
                  </a:lnTo>
                  <a:lnTo>
                    <a:pt x="65" y="50"/>
                  </a:lnTo>
                  <a:lnTo>
                    <a:pt x="65" y="44"/>
                  </a:lnTo>
                  <a:lnTo>
                    <a:pt x="65" y="40"/>
                  </a:lnTo>
                  <a:lnTo>
                    <a:pt x="64" y="36"/>
                  </a:lnTo>
                  <a:lnTo>
                    <a:pt x="62" y="32"/>
                  </a:lnTo>
                  <a:lnTo>
                    <a:pt x="59" y="27"/>
                  </a:lnTo>
                  <a:lnTo>
                    <a:pt x="55" y="24"/>
                  </a:lnTo>
                  <a:lnTo>
                    <a:pt x="52" y="23"/>
                  </a:lnTo>
                  <a:lnTo>
                    <a:pt x="48" y="21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9" name="Freeform 120"/>
            <p:cNvSpPr>
              <a:spLocks/>
            </p:cNvSpPr>
            <p:nvPr userDrawn="1"/>
          </p:nvSpPr>
          <p:spPr bwMode="auto">
            <a:xfrm>
              <a:off x="2619375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1 w 65"/>
                <a:gd name="T3" fmla="*/ 17 h 109"/>
                <a:gd name="T4" fmla="*/ 45 w 65"/>
                <a:gd name="T5" fmla="*/ 15 h 109"/>
                <a:gd name="T6" fmla="*/ 39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9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7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1" y="17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0" name="Freeform 121"/>
            <p:cNvSpPr>
              <a:spLocks noEditPoints="1"/>
            </p:cNvSpPr>
            <p:nvPr userDrawn="1"/>
          </p:nvSpPr>
          <p:spPr bwMode="auto">
            <a:xfrm>
              <a:off x="2657475" y="958850"/>
              <a:ext cx="49213" cy="58737"/>
            </a:xfrm>
            <a:custGeom>
              <a:avLst/>
              <a:gdLst>
                <a:gd name="T0" fmla="*/ 61 w 93"/>
                <a:gd name="T1" fmla="*/ 103 h 112"/>
                <a:gd name="T2" fmla="*/ 44 w 93"/>
                <a:gd name="T3" fmla="*/ 110 h 112"/>
                <a:gd name="T4" fmla="*/ 26 w 93"/>
                <a:gd name="T5" fmla="*/ 110 h 112"/>
                <a:gd name="T6" fmla="*/ 15 w 93"/>
                <a:gd name="T7" fmla="*/ 106 h 112"/>
                <a:gd name="T8" fmla="*/ 6 w 93"/>
                <a:gd name="T9" fmla="*/ 98 h 112"/>
                <a:gd name="T10" fmla="*/ 0 w 93"/>
                <a:gd name="T11" fmla="*/ 86 h 112"/>
                <a:gd name="T12" fmla="*/ 2 w 93"/>
                <a:gd name="T13" fmla="*/ 72 h 112"/>
                <a:gd name="T14" fmla="*/ 9 w 93"/>
                <a:gd name="T15" fmla="*/ 57 h 112"/>
                <a:gd name="T16" fmla="*/ 22 w 93"/>
                <a:gd name="T17" fmla="*/ 46 h 112"/>
                <a:gd name="T18" fmla="*/ 41 w 93"/>
                <a:gd name="T19" fmla="*/ 41 h 112"/>
                <a:gd name="T20" fmla="*/ 58 w 93"/>
                <a:gd name="T21" fmla="*/ 40 h 112"/>
                <a:gd name="T22" fmla="*/ 65 w 93"/>
                <a:gd name="T23" fmla="*/ 37 h 112"/>
                <a:gd name="T24" fmla="*/ 62 w 93"/>
                <a:gd name="T25" fmla="*/ 27 h 112"/>
                <a:gd name="T26" fmla="*/ 57 w 93"/>
                <a:gd name="T27" fmla="*/ 20 h 112"/>
                <a:gd name="T28" fmla="*/ 48 w 93"/>
                <a:gd name="T29" fmla="*/ 17 h 112"/>
                <a:gd name="T30" fmla="*/ 34 w 93"/>
                <a:gd name="T31" fmla="*/ 17 h 112"/>
                <a:gd name="T32" fmla="*/ 19 w 93"/>
                <a:gd name="T33" fmla="*/ 21 h 112"/>
                <a:gd name="T34" fmla="*/ 6 w 93"/>
                <a:gd name="T35" fmla="*/ 10 h 112"/>
                <a:gd name="T36" fmla="*/ 21 w 93"/>
                <a:gd name="T37" fmla="*/ 2 h 112"/>
                <a:gd name="T38" fmla="*/ 39 w 93"/>
                <a:gd name="T39" fmla="*/ 0 h 112"/>
                <a:gd name="T40" fmla="*/ 60 w 93"/>
                <a:gd name="T41" fmla="*/ 1 h 112"/>
                <a:gd name="T42" fmla="*/ 74 w 93"/>
                <a:gd name="T43" fmla="*/ 10 h 112"/>
                <a:gd name="T44" fmla="*/ 83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90 w 93"/>
                <a:gd name="T51" fmla="*/ 99 h 112"/>
                <a:gd name="T52" fmla="*/ 93 w 93"/>
                <a:gd name="T53" fmla="*/ 112 h 112"/>
                <a:gd name="T54" fmla="*/ 75 w 93"/>
                <a:gd name="T55" fmla="*/ 108 h 112"/>
                <a:gd name="T56" fmla="*/ 67 w 93"/>
                <a:gd name="T57" fmla="*/ 98 h 112"/>
                <a:gd name="T58" fmla="*/ 58 w 93"/>
                <a:gd name="T59" fmla="*/ 54 h 112"/>
                <a:gd name="T60" fmla="*/ 47 w 93"/>
                <a:gd name="T61" fmla="*/ 54 h 112"/>
                <a:gd name="T62" fmla="*/ 34 w 93"/>
                <a:gd name="T63" fmla="*/ 59 h 112"/>
                <a:gd name="T64" fmla="*/ 25 w 93"/>
                <a:gd name="T65" fmla="*/ 66 h 112"/>
                <a:gd name="T66" fmla="*/ 21 w 93"/>
                <a:gd name="T67" fmla="*/ 74 h 112"/>
                <a:gd name="T68" fmla="*/ 21 w 93"/>
                <a:gd name="T69" fmla="*/ 83 h 112"/>
                <a:gd name="T70" fmla="*/ 22 w 93"/>
                <a:gd name="T71" fmla="*/ 90 h 112"/>
                <a:gd name="T72" fmla="*/ 31 w 93"/>
                <a:gd name="T73" fmla="*/ 95 h 112"/>
                <a:gd name="T74" fmla="*/ 47 w 93"/>
                <a:gd name="T75" fmla="*/ 96 h 112"/>
                <a:gd name="T76" fmla="*/ 60 w 93"/>
                <a:gd name="T77" fmla="*/ 89 h 112"/>
                <a:gd name="T78" fmla="*/ 65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4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1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1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3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7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7" y="54"/>
                  </a:lnTo>
                  <a:lnTo>
                    <a:pt x="39" y="56"/>
                  </a:lnTo>
                  <a:lnTo>
                    <a:pt x="34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1" y="74"/>
                  </a:lnTo>
                  <a:lnTo>
                    <a:pt x="19" y="79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1" y="95"/>
                  </a:lnTo>
                  <a:lnTo>
                    <a:pt x="39" y="96"/>
                  </a:lnTo>
                  <a:lnTo>
                    <a:pt x="47" y="96"/>
                  </a:lnTo>
                  <a:lnTo>
                    <a:pt x="54" y="93"/>
                  </a:lnTo>
                  <a:lnTo>
                    <a:pt x="60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1" name="Freeform 122"/>
            <p:cNvSpPr>
              <a:spLocks/>
            </p:cNvSpPr>
            <p:nvPr userDrawn="1"/>
          </p:nvSpPr>
          <p:spPr bwMode="auto">
            <a:xfrm>
              <a:off x="2717800" y="958850"/>
              <a:ext cx="76200" cy="57150"/>
            </a:xfrm>
            <a:custGeom>
              <a:avLst/>
              <a:gdLst>
                <a:gd name="T0" fmla="*/ 126 w 144"/>
                <a:gd name="T1" fmla="*/ 109 h 109"/>
                <a:gd name="T2" fmla="*/ 126 w 144"/>
                <a:gd name="T3" fmla="*/ 41 h 109"/>
                <a:gd name="T4" fmla="*/ 126 w 144"/>
                <a:gd name="T5" fmla="*/ 36 h 109"/>
                <a:gd name="T6" fmla="*/ 124 w 144"/>
                <a:gd name="T7" fmla="*/ 30 h 109"/>
                <a:gd name="T8" fmla="*/ 123 w 144"/>
                <a:gd name="T9" fmla="*/ 26 h 109"/>
                <a:gd name="T10" fmla="*/ 120 w 144"/>
                <a:gd name="T11" fmla="*/ 21 h 109"/>
                <a:gd name="T12" fmla="*/ 117 w 144"/>
                <a:gd name="T13" fmla="*/ 18 h 109"/>
                <a:gd name="T14" fmla="*/ 113 w 144"/>
                <a:gd name="T15" fmla="*/ 17 h 109"/>
                <a:gd name="T16" fmla="*/ 108 w 144"/>
                <a:gd name="T17" fmla="*/ 15 h 109"/>
                <a:gd name="T18" fmla="*/ 104 w 144"/>
                <a:gd name="T19" fmla="*/ 15 h 109"/>
                <a:gd name="T20" fmla="*/ 97 w 144"/>
                <a:gd name="T21" fmla="*/ 17 h 109"/>
                <a:gd name="T22" fmla="*/ 91 w 144"/>
                <a:gd name="T23" fmla="*/ 20 h 109"/>
                <a:gd name="T24" fmla="*/ 85 w 144"/>
                <a:gd name="T25" fmla="*/ 24 h 109"/>
                <a:gd name="T26" fmla="*/ 82 w 144"/>
                <a:gd name="T27" fmla="*/ 30 h 109"/>
                <a:gd name="T28" fmla="*/ 82 w 144"/>
                <a:gd name="T29" fmla="*/ 109 h 109"/>
                <a:gd name="T30" fmla="*/ 62 w 144"/>
                <a:gd name="T31" fmla="*/ 109 h 109"/>
                <a:gd name="T32" fmla="*/ 62 w 144"/>
                <a:gd name="T33" fmla="*/ 33 h 109"/>
                <a:gd name="T34" fmla="*/ 62 w 144"/>
                <a:gd name="T35" fmla="*/ 28 h 109"/>
                <a:gd name="T36" fmla="*/ 61 w 144"/>
                <a:gd name="T37" fmla="*/ 26 h 109"/>
                <a:gd name="T38" fmla="*/ 59 w 144"/>
                <a:gd name="T39" fmla="*/ 23 h 109"/>
                <a:gd name="T40" fmla="*/ 57 w 144"/>
                <a:gd name="T41" fmla="*/ 20 h 109"/>
                <a:gd name="T42" fmla="*/ 49 w 144"/>
                <a:gd name="T43" fmla="*/ 17 h 109"/>
                <a:gd name="T44" fmla="*/ 41 w 144"/>
                <a:gd name="T45" fmla="*/ 15 h 109"/>
                <a:gd name="T46" fmla="*/ 35 w 144"/>
                <a:gd name="T47" fmla="*/ 17 h 109"/>
                <a:gd name="T48" fmla="*/ 29 w 144"/>
                <a:gd name="T49" fmla="*/ 20 h 109"/>
                <a:gd name="T50" fmla="*/ 23 w 144"/>
                <a:gd name="T51" fmla="*/ 24 h 109"/>
                <a:gd name="T52" fmla="*/ 19 w 144"/>
                <a:gd name="T53" fmla="*/ 30 h 109"/>
                <a:gd name="T54" fmla="*/ 19 w 144"/>
                <a:gd name="T55" fmla="*/ 109 h 109"/>
                <a:gd name="T56" fmla="*/ 0 w 144"/>
                <a:gd name="T57" fmla="*/ 109 h 109"/>
                <a:gd name="T58" fmla="*/ 0 w 144"/>
                <a:gd name="T59" fmla="*/ 1 h 109"/>
                <a:gd name="T60" fmla="*/ 13 w 144"/>
                <a:gd name="T61" fmla="*/ 1 h 109"/>
                <a:gd name="T62" fmla="*/ 19 w 144"/>
                <a:gd name="T63" fmla="*/ 14 h 109"/>
                <a:gd name="T64" fmla="*/ 25 w 144"/>
                <a:gd name="T65" fmla="*/ 7 h 109"/>
                <a:gd name="T66" fmla="*/ 32 w 144"/>
                <a:gd name="T67" fmla="*/ 2 h 109"/>
                <a:gd name="T68" fmla="*/ 39 w 144"/>
                <a:gd name="T69" fmla="*/ 0 h 109"/>
                <a:gd name="T70" fmla="*/ 46 w 144"/>
                <a:gd name="T71" fmla="*/ 0 h 109"/>
                <a:gd name="T72" fmla="*/ 58 w 144"/>
                <a:gd name="T73" fmla="*/ 0 h 109"/>
                <a:gd name="T74" fmla="*/ 67 w 144"/>
                <a:gd name="T75" fmla="*/ 2 h 109"/>
                <a:gd name="T76" fmla="*/ 74 w 144"/>
                <a:gd name="T77" fmla="*/ 7 h 109"/>
                <a:gd name="T78" fmla="*/ 80 w 144"/>
                <a:gd name="T79" fmla="*/ 14 h 109"/>
                <a:gd name="T80" fmla="*/ 84 w 144"/>
                <a:gd name="T81" fmla="*/ 8 h 109"/>
                <a:gd name="T82" fmla="*/ 91 w 144"/>
                <a:gd name="T83" fmla="*/ 4 h 109"/>
                <a:gd name="T84" fmla="*/ 101 w 144"/>
                <a:gd name="T85" fmla="*/ 0 h 109"/>
                <a:gd name="T86" fmla="*/ 110 w 144"/>
                <a:gd name="T87" fmla="*/ 0 h 109"/>
                <a:gd name="T88" fmla="*/ 117 w 144"/>
                <a:gd name="T89" fmla="*/ 0 h 109"/>
                <a:gd name="T90" fmla="*/ 124 w 144"/>
                <a:gd name="T91" fmla="*/ 1 h 109"/>
                <a:gd name="T92" fmla="*/ 130 w 144"/>
                <a:gd name="T93" fmla="*/ 5 h 109"/>
                <a:gd name="T94" fmla="*/ 136 w 144"/>
                <a:gd name="T95" fmla="*/ 10 h 109"/>
                <a:gd name="T96" fmla="*/ 140 w 144"/>
                <a:gd name="T97" fmla="*/ 14 h 109"/>
                <a:gd name="T98" fmla="*/ 143 w 144"/>
                <a:gd name="T99" fmla="*/ 21 h 109"/>
                <a:gd name="T100" fmla="*/ 144 w 144"/>
                <a:gd name="T101" fmla="*/ 28 h 109"/>
                <a:gd name="T102" fmla="*/ 144 w 144"/>
                <a:gd name="T103" fmla="*/ 37 h 109"/>
                <a:gd name="T104" fmla="*/ 144 w 144"/>
                <a:gd name="T105" fmla="*/ 109 h 109"/>
                <a:gd name="T106" fmla="*/ 126 w 144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09">
                  <a:moveTo>
                    <a:pt x="126" y="109"/>
                  </a:moveTo>
                  <a:lnTo>
                    <a:pt x="126" y="41"/>
                  </a:lnTo>
                  <a:lnTo>
                    <a:pt x="126" y="36"/>
                  </a:lnTo>
                  <a:lnTo>
                    <a:pt x="124" y="30"/>
                  </a:lnTo>
                  <a:lnTo>
                    <a:pt x="123" y="26"/>
                  </a:lnTo>
                  <a:lnTo>
                    <a:pt x="120" y="21"/>
                  </a:lnTo>
                  <a:lnTo>
                    <a:pt x="117" y="18"/>
                  </a:lnTo>
                  <a:lnTo>
                    <a:pt x="113" y="17"/>
                  </a:lnTo>
                  <a:lnTo>
                    <a:pt x="108" y="15"/>
                  </a:lnTo>
                  <a:lnTo>
                    <a:pt x="104" y="15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85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2" y="109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0"/>
                  </a:lnTo>
                  <a:lnTo>
                    <a:pt x="49" y="17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4"/>
                  </a:lnTo>
                  <a:lnTo>
                    <a:pt x="25" y="7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7" y="2"/>
                  </a:lnTo>
                  <a:lnTo>
                    <a:pt x="74" y="7"/>
                  </a:lnTo>
                  <a:lnTo>
                    <a:pt x="80" y="14"/>
                  </a:lnTo>
                  <a:lnTo>
                    <a:pt x="84" y="8"/>
                  </a:lnTo>
                  <a:lnTo>
                    <a:pt x="91" y="4"/>
                  </a:lnTo>
                  <a:lnTo>
                    <a:pt x="101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5"/>
                  </a:lnTo>
                  <a:lnTo>
                    <a:pt x="136" y="10"/>
                  </a:lnTo>
                  <a:lnTo>
                    <a:pt x="140" y="14"/>
                  </a:lnTo>
                  <a:lnTo>
                    <a:pt x="143" y="21"/>
                  </a:lnTo>
                  <a:lnTo>
                    <a:pt x="144" y="28"/>
                  </a:lnTo>
                  <a:lnTo>
                    <a:pt x="144" y="37"/>
                  </a:lnTo>
                  <a:lnTo>
                    <a:pt x="144" y="109"/>
                  </a:lnTo>
                  <a:lnTo>
                    <a:pt x="12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2" name="Freeform 123"/>
            <p:cNvSpPr>
              <a:spLocks/>
            </p:cNvSpPr>
            <p:nvPr userDrawn="1"/>
          </p:nvSpPr>
          <p:spPr bwMode="auto">
            <a:xfrm>
              <a:off x="2833688" y="938213"/>
              <a:ext cx="63500" cy="79375"/>
            </a:xfrm>
            <a:custGeom>
              <a:avLst/>
              <a:gdLst>
                <a:gd name="T0" fmla="*/ 66 w 120"/>
                <a:gd name="T1" fmla="*/ 151 h 151"/>
                <a:gd name="T2" fmla="*/ 56 w 120"/>
                <a:gd name="T3" fmla="*/ 151 h 151"/>
                <a:gd name="T4" fmla="*/ 0 w 120"/>
                <a:gd name="T5" fmla="*/ 0 h 151"/>
                <a:gd name="T6" fmla="*/ 23 w 120"/>
                <a:gd name="T7" fmla="*/ 0 h 151"/>
                <a:gd name="T8" fmla="*/ 62 w 120"/>
                <a:gd name="T9" fmla="*/ 109 h 151"/>
                <a:gd name="T10" fmla="*/ 98 w 120"/>
                <a:gd name="T11" fmla="*/ 0 h 151"/>
                <a:gd name="T12" fmla="*/ 120 w 120"/>
                <a:gd name="T13" fmla="*/ 0 h 151"/>
                <a:gd name="T14" fmla="*/ 66 w 12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51">
                  <a:moveTo>
                    <a:pt x="66" y="151"/>
                  </a:moveTo>
                  <a:lnTo>
                    <a:pt x="56" y="15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2" y="109"/>
                  </a:lnTo>
                  <a:lnTo>
                    <a:pt x="98" y="0"/>
                  </a:lnTo>
                  <a:lnTo>
                    <a:pt x="120" y="0"/>
                  </a:lnTo>
                  <a:lnTo>
                    <a:pt x="6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3" name="Freeform 124"/>
            <p:cNvSpPr>
              <a:spLocks noEditPoints="1"/>
            </p:cNvSpPr>
            <p:nvPr userDrawn="1"/>
          </p:nvSpPr>
          <p:spPr bwMode="auto">
            <a:xfrm>
              <a:off x="2898775" y="930275"/>
              <a:ext cx="52388" cy="107950"/>
            </a:xfrm>
            <a:custGeom>
              <a:avLst/>
              <a:gdLst>
                <a:gd name="T0" fmla="*/ 55 w 101"/>
                <a:gd name="T1" fmla="*/ 182 h 206"/>
                <a:gd name="T2" fmla="*/ 52 w 101"/>
                <a:gd name="T3" fmla="*/ 188 h 206"/>
                <a:gd name="T4" fmla="*/ 49 w 101"/>
                <a:gd name="T5" fmla="*/ 192 h 206"/>
                <a:gd name="T6" fmla="*/ 43 w 101"/>
                <a:gd name="T7" fmla="*/ 196 h 206"/>
                <a:gd name="T8" fmla="*/ 39 w 101"/>
                <a:gd name="T9" fmla="*/ 199 h 206"/>
                <a:gd name="T10" fmla="*/ 32 w 101"/>
                <a:gd name="T11" fmla="*/ 202 h 206"/>
                <a:gd name="T12" fmla="*/ 26 w 101"/>
                <a:gd name="T13" fmla="*/ 205 h 206"/>
                <a:gd name="T14" fmla="*/ 19 w 101"/>
                <a:gd name="T15" fmla="*/ 206 h 206"/>
                <a:gd name="T16" fmla="*/ 12 w 101"/>
                <a:gd name="T17" fmla="*/ 206 h 206"/>
                <a:gd name="T18" fmla="*/ 12 w 101"/>
                <a:gd name="T19" fmla="*/ 189 h 206"/>
                <a:gd name="T20" fmla="*/ 17 w 101"/>
                <a:gd name="T21" fmla="*/ 189 h 206"/>
                <a:gd name="T22" fmla="*/ 23 w 101"/>
                <a:gd name="T23" fmla="*/ 188 h 206"/>
                <a:gd name="T24" fmla="*/ 27 w 101"/>
                <a:gd name="T25" fmla="*/ 186 h 206"/>
                <a:gd name="T26" fmla="*/ 32 w 101"/>
                <a:gd name="T27" fmla="*/ 183 h 206"/>
                <a:gd name="T28" fmla="*/ 36 w 101"/>
                <a:gd name="T29" fmla="*/ 180 h 206"/>
                <a:gd name="T30" fmla="*/ 39 w 101"/>
                <a:gd name="T31" fmla="*/ 177 h 206"/>
                <a:gd name="T32" fmla="*/ 40 w 101"/>
                <a:gd name="T33" fmla="*/ 173 h 206"/>
                <a:gd name="T34" fmla="*/ 40 w 101"/>
                <a:gd name="T35" fmla="*/ 170 h 206"/>
                <a:gd name="T36" fmla="*/ 40 w 101"/>
                <a:gd name="T37" fmla="*/ 160 h 206"/>
                <a:gd name="T38" fmla="*/ 37 w 101"/>
                <a:gd name="T39" fmla="*/ 152 h 206"/>
                <a:gd name="T40" fmla="*/ 35 w 101"/>
                <a:gd name="T41" fmla="*/ 143 h 206"/>
                <a:gd name="T42" fmla="*/ 30 w 101"/>
                <a:gd name="T43" fmla="*/ 130 h 206"/>
                <a:gd name="T44" fmla="*/ 0 w 101"/>
                <a:gd name="T45" fmla="*/ 55 h 206"/>
                <a:gd name="T46" fmla="*/ 20 w 101"/>
                <a:gd name="T47" fmla="*/ 55 h 206"/>
                <a:gd name="T48" fmla="*/ 52 w 101"/>
                <a:gd name="T49" fmla="*/ 139 h 206"/>
                <a:gd name="T50" fmla="*/ 81 w 101"/>
                <a:gd name="T51" fmla="*/ 55 h 206"/>
                <a:gd name="T52" fmla="*/ 101 w 101"/>
                <a:gd name="T53" fmla="*/ 55 h 206"/>
                <a:gd name="T54" fmla="*/ 55 w 101"/>
                <a:gd name="T55" fmla="*/ 182 h 206"/>
                <a:gd name="T56" fmla="*/ 75 w 101"/>
                <a:gd name="T57" fmla="*/ 0 h 206"/>
                <a:gd name="T58" fmla="*/ 53 w 101"/>
                <a:gd name="T59" fmla="*/ 33 h 206"/>
                <a:gd name="T60" fmla="*/ 39 w 101"/>
                <a:gd name="T61" fmla="*/ 33 h 206"/>
                <a:gd name="T62" fmla="*/ 56 w 101"/>
                <a:gd name="T63" fmla="*/ 0 h 206"/>
                <a:gd name="T64" fmla="*/ 75 w 101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06">
                  <a:moveTo>
                    <a:pt x="55" y="182"/>
                  </a:moveTo>
                  <a:lnTo>
                    <a:pt x="52" y="188"/>
                  </a:lnTo>
                  <a:lnTo>
                    <a:pt x="49" y="192"/>
                  </a:lnTo>
                  <a:lnTo>
                    <a:pt x="43" y="196"/>
                  </a:lnTo>
                  <a:lnTo>
                    <a:pt x="39" y="199"/>
                  </a:lnTo>
                  <a:lnTo>
                    <a:pt x="32" y="202"/>
                  </a:lnTo>
                  <a:lnTo>
                    <a:pt x="26" y="205"/>
                  </a:lnTo>
                  <a:lnTo>
                    <a:pt x="19" y="206"/>
                  </a:lnTo>
                  <a:lnTo>
                    <a:pt x="12" y="206"/>
                  </a:lnTo>
                  <a:lnTo>
                    <a:pt x="12" y="189"/>
                  </a:lnTo>
                  <a:lnTo>
                    <a:pt x="17" y="189"/>
                  </a:lnTo>
                  <a:lnTo>
                    <a:pt x="23" y="188"/>
                  </a:lnTo>
                  <a:lnTo>
                    <a:pt x="27" y="186"/>
                  </a:lnTo>
                  <a:lnTo>
                    <a:pt x="32" y="183"/>
                  </a:lnTo>
                  <a:lnTo>
                    <a:pt x="36" y="180"/>
                  </a:lnTo>
                  <a:lnTo>
                    <a:pt x="39" y="177"/>
                  </a:lnTo>
                  <a:lnTo>
                    <a:pt x="40" y="173"/>
                  </a:lnTo>
                  <a:lnTo>
                    <a:pt x="40" y="170"/>
                  </a:lnTo>
                  <a:lnTo>
                    <a:pt x="40" y="160"/>
                  </a:lnTo>
                  <a:lnTo>
                    <a:pt x="37" y="152"/>
                  </a:lnTo>
                  <a:lnTo>
                    <a:pt x="35" y="143"/>
                  </a:lnTo>
                  <a:lnTo>
                    <a:pt x="30" y="130"/>
                  </a:lnTo>
                  <a:lnTo>
                    <a:pt x="0" y="55"/>
                  </a:lnTo>
                  <a:lnTo>
                    <a:pt x="20" y="55"/>
                  </a:lnTo>
                  <a:lnTo>
                    <a:pt x="52" y="139"/>
                  </a:lnTo>
                  <a:lnTo>
                    <a:pt x="81" y="55"/>
                  </a:lnTo>
                  <a:lnTo>
                    <a:pt x="101" y="55"/>
                  </a:lnTo>
                  <a:lnTo>
                    <a:pt x="55" y="182"/>
                  </a:lnTo>
                  <a:close/>
                  <a:moveTo>
                    <a:pt x="75" y="0"/>
                  </a:moveTo>
                  <a:lnTo>
                    <a:pt x="53" y="33"/>
                  </a:lnTo>
                  <a:lnTo>
                    <a:pt x="39" y="33"/>
                  </a:lnTo>
                  <a:lnTo>
                    <a:pt x="56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4" name="Freeform 125"/>
            <p:cNvSpPr>
              <a:spLocks/>
            </p:cNvSpPr>
            <p:nvPr userDrawn="1"/>
          </p:nvSpPr>
          <p:spPr bwMode="auto">
            <a:xfrm>
              <a:off x="2952750" y="958850"/>
              <a:ext cx="49213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5" name="Freeform 126"/>
            <p:cNvSpPr>
              <a:spLocks/>
            </p:cNvSpPr>
            <p:nvPr userDrawn="1"/>
          </p:nvSpPr>
          <p:spPr bwMode="auto">
            <a:xfrm>
              <a:off x="3009900" y="935038"/>
              <a:ext cx="49213" cy="80962"/>
            </a:xfrm>
            <a:custGeom>
              <a:avLst/>
              <a:gdLst>
                <a:gd name="T0" fmla="*/ 69 w 91"/>
                <a:gd name="T1" fmla="*/ 153 h 153"/>
                <a:gd name="T2" fmla="*/ 36 w 91"/>
                <a:gd name="T3" fmla="*/ 100 h 153"/>
                <a:gd name="T4" fmla="*/ 19 w 91"/>
                <a:gd name="T5" fmla="*/ 117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5 h 153"/>
                <a:gd name="T16" fmla="*/ 60 w 91"/>
                <a:gd name="T17" fmla="*/ 45 h 153"/>
                <a:gd name="T18" fmla="*/ 82 w 91"/>
                <a:gd name="T19" fmla="*/ 45 h 153"/>
                <a:gd name="T20" fmla="*/ 47 w 91"/>
                <a:gd name="T21" fmla="*/ 87 h 153"/>
                <a:gd name="T22" fmla="*/ 91 w 91"/>
                <a:gd name="T23" fmla="*/ 153 h 153"/>
                <a:gd name="T24" fmla="*/ 69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69" y="153"/>
                  </a:moveTo>
                  <a:lnTo>
                    <a:pt x="36" y="100"/>
                  </a:lnTo>
                  <a:lnTo>
                    <a:pt x="19" y="117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5"/>
                  </a:lnTo>
                  <a:lnTo>
                    <a:pt x="60" y="45"/>
                  </a:lnTo>
                  <a:lnTo>
                    <a:pt x="82" y="45"/>
                  </a:lnTo>
                  <a:lnTo>
                    <a:pt x="47" y="87"/>
                  </a:lnTo>
                  <a:lnTo>
                    <a:pt x="91" y="153"/>
                  </a:lnTo>
                  <a:lnTo>
                    <a:pt x="69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6" name="Freeform 127"/>
            <p:cNvSpPr>
              <a:spLocks/>
            </p:cNvSpPr>
            <p:nvPr userDrawn="1"/>
          </p:nvSpPr>
          <p:spPr bwMode="auto">
            <a:xfrm>
              <a:off x="3063875" y="958850"/>
              <a:ext cx="47625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69 h 111"/>
                <a:gd name="T4" fmla="*/ 19 w 88"/>
                <a:gd name="T5" fmla="*/ 75 h 111"/>
                <a:gd name="T6" fmla="*/ 20 w 88"/>
                <a:gd name="T7" fmla="*/ 81 h 111"/>
                <a:gd name="T8" fmla="*/ 22 w 88"/>
                <a:gd name="T9" fmla="*/ 85 h 111"/>
                <a:gd name="T10" fmla="*/ 25 w 88"/>
                <a:gd name="T11" fmla="*/ 88 h 111"/>
                <a:gd name="T12" fmla="*/ 28 w 88"/>
                <a:gd name="T13" fmla="*/ 91 h 111"/>
                <a:gd name="T14" fmla="*/ 32 w 88"/>
                <a:gd name="T15" fmla="*/ 92 h 111"/>
                <a:gd name="T16" fmla="*/ 36 w 88"/>
                <a:gd name="T17" fmla="*/ 94 h 111"/>
                <a:gd name="T18" fmla="*/ 41 w 88"/>
                <a:gd name="T19" fmla="*/ 95 h 111"/>
                <a:gd name="T20" fmla="*/ 51 w 88"/>
                <a:gd name="T21" fmla="*/ 94 h 111"/>
                <a:gd name="T22" fmla="*/ 58 w 88"/>
                <a:gd name="T23" fmla="*/ 89 h 111"/>
                <a:gd name="T24" fmla="*/ 65 w 88"/>
                <a:gd name="T25" fmla="*/ 84 h 111"/>
                <a:gd name="T26" fmla="*/ 69 w 88"/>
                <a:gd name="T27" fmla="*/ 76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08 h 111"/>
                <a:gd name="T34" fmla="*/ 69 w 88"/>
                <a:gd name="T35" fmla="*/ 108 h 111"/>
                <a:gd name="T36" fmla="*/ 69 w 88"/>
                <a:gd name="T37" fmla="*/ 94 h 111"/>
                <a:gd name="T38" fmla="*/ 64 w 88"/>
                <a:gd name="T39" fmla="*/ 99 h 111"/>
                <a:gd name="T40" fmla="*/ 56 w 88"/>
                <a:gd name="T41" fmla="*/ 105 h 111"/>
                <a:gd name="T42" fmla="*/ 46 w 88"/>
                <a:gd name="T43" fmla="*/ 109 h 111"/>
                <a:gd name="T44" fmla="*/ 36 w 88"/>
                <a:gd name="T45" fmla="*/ 111 h 111"/>
                <a:gd name="T46" fmla="*/ 28 w 88"/>
                <a:gd name="T47" fmla="*/ 109 h 111"/>
                <a:gd name="T48" fmla="*/ 20 w 88"/>
                <a:gd name="T49" fmla="*/ 108 h 111"/>
                <a:gd name="T50" fmla="*/ 15 w 88"/>
                <a:gd name="T51" fmla="*/ 105 h 111"/>
                <a:gd name="T52" fmla="*/ 9 w 88"/>
                <a:gd name="T53" fmla="*/ 101 h 111"/>
                <a:gd name="T54" fmla="*/ 5 w 88"/>
                <a:gd name="T55" fmla="*/ 95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1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69"/>
                  </a:lnTo>
                  <a:lnTo>
                    <a:pt x="19" y="75"/>
                  </a:lnTo>
                  <a:lnTo>
                    <a:pt x="20" y="81"/>
                  </a:lnTo>
                  <a:lnTo>
                    <a:pt x="22" y="85"/>
                  </a:lnTo>
                  <a:lnTo>
                    <a:pt x="25" y="88"/>
                  </a:lnTo>
                  <a:lnTo>
                    <a:pt x="28" y="91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89"/>
                  </a:lnTo>
                  <a:lnTo>
                    <a:pt x="65" y="84"/>
                  </a:lnTo>
                  <a:lnTo>
                    <a:pt x="69" y="76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08"/>
                  </a:lnTo>
                  <a:lnTo>
                    <a:pt x="69" y="108"/>
                  </a:lnTo>
                  <a:lnTo>
                    <a:pt x="69" y="94"/>
                  </a:lnTo>
                  <a:lnTo>
                    <a:pt x="64" y="99"/>
                  </a:lnTo>
                  <a:lnTo>
                    <a:pt x="56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8" y="109"/>
                  </a:lnTo>
                  <a:lnTo>
                    <a:pt x="20" y="108"/>
                  </a:lnTo>
                  <a:lnTo>
                    <a:pt x="15" y="105"/>
                  </a:lnTo>
                  <a:lnTo>
                    <a:pt x="9" y="101"/>
                  </a:lnTo>
                  <a:lnTo>
                    <a:pt x="5" y="95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7" name="Freeform 128"/>
            <p:cNvSpPr>
              <a:spLocks/>
            </p:cNvSpPr>
            <p:nvPr userDrawn="1"/>
          </p:nvSpPr>
          <p:spPr bwMode="auto">
            <a:xfrm>
              <a:off x="3124200" y="958850"/>
              <a:ext cx="76200" cy="57150"/>
            </a:xfrm>
            <a:custGeom>
              <a:avLst/>
              <a:gdLst>
                <a:gd name="T0" fmla="*/ 127 w 145"/>
                <a:gd name="T1" fmla="*/ 109 h 109"/>
                <a:gd name="T2" fmla="*/ 127 w 145"/>
                <a:gd name="T3" fmla="*/ 41 h 109"/>
                <a:gd name="T4" fmla="*/ 125 w 145"/>
                <a:gd name="T5" fmla="*/ 36 h 109"/>
                <a:gd name="T6" fmla="*/ 125 w 145"/>
                <a:gd name="T7" fmla="*/ 30 h 109"/>
                <a:gd name="T8" fmla="*/ 122 w 145"/>
                <a:gd name="T9" fmla="*/ 26 h 109"/>
                <a:gd name="T10" fmla="*/ 121 w 145"/>
                <a:gd name="T11" fmla="*/ 21 h 109"/>
                <a:gd name="T12" fmla="*/ 118 w 145"/>
                <a:gd name="T13" fmla="*/ 18 h 109"/>
                <a:gd name="T14" fmla="*/ 114 w 145"/>
                <a:gd name="T15" fmla="*/ 17 h 109"/>
                <a:gd name="T16" fmla="*/ 109 w 145"/>
                <a:gd name="T17" fmla="*/ 15 h 109"/>
                <a:gd name="T18" fmla="*/ 104 w 145"/>
                <a:gd name="T19" fmla="*/ 15 h 109"/>
                <a:gd name="T20" fmla="*/ 96 w 145"/>
                <a:gd name="T21" fmla="*/ 17 h 109"/>
                <a:gd name="T22" fmla="*/ 91 w 145"/>
                <a:gd name="T23" fmla="*/ 20 h 109"/>
                <a:gd name="T24" fmla="*/ 86 w 145"/>
                <a:gd name="T25" fmla="*/ 24 h 109"/>
                <a:gd name="T26" fmla="*/ 82 w 145"/>
                <a:gd name="T27" fmla="*/ 30 h 109"/>
                <a:gd name="T28" fmla="*/ 82 w 145"/>
                <a:gd name="T29" fmla="*/ 109 h 109"/>
                <a:gd name="T30" fmla="*/ 63 w 145"/>
                <a:gd name="T31" fmla="*/ 109 h 109"/>
                <a:gd name="T32" fmla="*/ 63 w 145"/>
                <a:gd name="T33" fmla="*/ 33 h 109"/>
                <a:gd name="T34" fmla="*/ 63 w 145"/>
                <a:gd name="T35" fmla="*/ 28 h 109"/>
                <a:gd name="T36" fmla="*/ 62 w 145"/>
                <a:gd name="T37" fmla="*/ 26 h 109"/>
                <a:gd name="T38" fmla="*/ 60 w 145"/>
                <a:gd name="T39" fmla="*/ 23 h 109"/>
                <a:gd name="T40" fmla="*/ 57 w 145"/>
                <a:gd name="T41" fmla="*/ 20 h 109"/>
                <a:gd name="T42" fmla="*/ 50 w 145"/>
                <a:gd name="T43" fmla="*/ 17 h 109"/>
                <a:gd name="T44" fmla="*/ 42 w 145"/>
                <a:gd name="T45" fmla="*/ 15 h 109"/>
                <a:gd name="T46" fmla="*/ 36 w 145"/>
                <a:gd name="T47" fmla="*/ 17 h 109"/>
                <a:gd name="T48" fmla="*/ 29 w 145"/>
                <a:gd name="T49" fmla="*/ 20 h 109"/>
                <a:gd name="T50" fmla="*/ 23 w 145"/>
                <a:gd name="T51" fmla="*/ 24 h 109"/>
                <a:gd name="T52" fmla="*/ 20 w 145"/>
                <a:gd name="T53" fmla="*/ 30 h 109"/>
                <a:gd name="T54" fmla="*/ 20 w 145"/>
                <a:gd name="T55" fmla="*/ 109 h 109"/>
                <a:gd name="T56" fmla="*/ 0 w 145"/>
                <a:gd name="T57" fmla="*/ 109 h 109"/>
                <a:gd name="T58" fmla="*/ 0 w 145"/>
                <a:gd name="T59" fmla="*/ 1 h 109"/>
                <a:gd name="T60" fmla="*/ 13 w 145"/>
                <a:gd name="T61" fmla="*/ 1 h 109"/>
                <a:gd name="T62" fmla="*/ 18 w 145"/>
                <a:gd name="T63" fmla="*/ 14 h 109"/>
                <a:gd name="T64" fmla="*/ 26 w 145"/>
                <a:gd name="T65" fmla="*/ 7 h 109"/>
                <a:gd name="T66" fmla="*/ 31 w 145"/>
                <a:gd name="T67" fmla="*/ 2 h 109"/>
                <a:gd name="T68" fmla="*/ 39 w 145"/>
                <a:gd name="T69" fmla="*/ 0 h 109"/>
                <a:gd name="T70" fmla="*/ 47 w 145"/>
                <a:gd name="T71" fmla="*/ 0 h 109"/>
                <a:gd name="T72" fmla="*/ 57 w 145"/>
                <a:gd name="T73" fmla="*/ 0 h 109"/>
                <a:gd name="T74" fmla="*/ 67 w 145"/>
                <a:gd name="T75" fmla="*/ 2 h 109"/>
                <a:gd name="T76" fmla="*/ 75 w 145"/>
                <a:gd name="T77" fmla="*/ 7 h 109"/>
                <a:gd name="T78" fmla="*/ 79 w 145"/>
                <a:gd name="T79" fmla="*/ 14 h 109"/>
                <a:gd name="T80" fmla="*/ 85 w 145"/>
                <a:gd name="T81" fmla="*/ 8 h 109"/>
                <a:gd name="T82" fmla="*/ 92 w 145"/>
                <a:gd name="T83" fmla="*/ 4 h 109"/>
                <a:gd name="T84" fmla="*/ 101 w 145"/>
                <a:gd name="T85" fmla="*/ 0 h 109"/>
                <a:gd name="T86" fmla="*/ 109 w 145"/>
                <a:gd name="T87" fmla="*/ 0 h 109"/>
                <a:gd name="T88" fmla="*/ 118 w 145"/>
                <a:gd name="T89" fmla="*/ 0 h 109"/>
                <a:gd name="T90" fmla="*/ 125 w 145"/>
                <a:gd name="T91" fmla="*/ 1 h 109"/>
                <a:gd name="T92" fmla="*/ 131 w 145"/>
                <a:gd name="T93" fmla="*/ 5 h 109"/>
                <a:gd name="T94" fmla="*/ 137 w 145"/>
                <a:gd name="T95" fmla="*/ 10 h 109"/>
                <a:gd name="T96" fmla="*/ 140 w 145"/>
                <a:gd name="T97" fmla="*/ 14 h 109"/>
                <a:gd name="T98" fmla="*/ 142 w 145"/>
                <a:gd name="T99" fmla="*/ 21 h 109"/>
                <a:gd name="T100" fmla="*/ 145 w 145"/>
                <a:gd name="T101" fmla="*/ 28 h 109"/>
                <a:gd name="T102" fmla="*/ 145 w 145"/>
                <a:gd name="T103" fmla="*/ 37 h 109"/>
                <a:gd name="T104" fmla="*/ 145 w 145"/>
                <a:gd name="T105" fmla="*/ 109 h 109"/>
                <a:gd name="T106" fmla="*/ 127 w 145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" h="109">
                  <a:moveTo>
                    <a:pt x="127" y="109"/>
                  </a:moveTo>
                  <a:lnTo>
                    <a:pt x="127" y="41"/>
                  </a:lnTo>
                  <a:lnTo>
                    <a:pt x="125" y="36"/>
                  </a:lnTo>
                  <a:lnTo>
                    <a:pt x="125" y="30"/>
                  </a:lnTo>
                  <a:lnTo>
                    <a:pt x="122" y="26"/>
                  </a:lnTo>
                  <a:lnTo>
                    <a:pt x="121" y="21"/>
                  </a:lnTo>
                  <a:lnTo>
                    <a:pt x="118" y="18"/>
                  </a:lnTo>
                  <a:lnTo>
                    <a:pt x="114" y="17"/>
                  </a:lnTo>
                  <a:lnTo>
                    <a:pt x="109" y="15"/>
                  </a:lnTo>
                  <a:lnTo>
                    <a:pt x="104" y="15"/>
                  </a:lnTo>
                  <a:lnTo>
                    <a:pt x="96" y="17"/>
                  </a:lnTo>
                  <a:lnTo>
                    <a:pt x="91" y="20"/>
                  </a:lnTo>
                  <a:lnTo>
                    <a:pt x="86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3" y="109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0" y="17"/>
                  </a:lnTo>
                  <a:lnTo>
                    <a:pt x="42" y="15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20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5" y="7"/>
                  </a:lnTo>
                  <a:lnTo>
                    <a:pt x="79" y="14"/>
                  </a:lnTo>
                  <a:lnTo>
                    <a:pt x="85" y="8"/>
                  </a:lnTo>
                  <a:lnTo>
                    <a:pt x="92" y="4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8" y="0"/>
                  </a:lnTo>
                  <a:lnTo>
                    <a:pt x="125" y="1"/>
                  </a:lnTo>
                  <a:lnTo>
                    <a:pt x="131" y="5"/>
                  </a:lnTo>
                  <a:lnTo>
                    <a:pt x="137" y="10"/>
                  </a:lnTo>
                  <a:lnTo>
                    <a:pt x="140" y="14"/>
                  </a:lnTo>
                  <a:lnTo>
                    <a:pt x="142" y="21"/>
                  </a:lnTo>
                  <a:lnTo>
                    <a:pt x="145" y="28"/>
                  </a:lnTo>
                  <a:lnTo>
                    <a:pt x="145" y="37"/>
                  </a:lnTo>
                  <a:lnTo>
                    <a:pt x="145" y="109"/>
                  </a:lnTo>
                  <a:lnTo>
                    <a:pt x="12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8" name="Freeform 129"/>
            <p:cNvSpPr>
              <a:spLocks/>
            </p:cNvSpPr>
            <p:nvPr userDrawn="1"/>
          </p:nvSpPr>
          <p:spPr bwMode="auto">
            <a:xfrm>
              <a:off x="3217863" y="1001713"/>
              <a:ext cx="17463" cy="33337"/>
            </a:xfrm>
            <a:custGeom>
              <a:avLst/>
              <a:gdLst>
                <a:gd name="T0" fmla="*/ 4 w 34"/>
                <a:gd name="T1" fmla="*/ 64 h 64"/>
                <a:gd name="T2" fmla="*/ 0 w 34"/>
                <a:gd name="T3" fmla="*/ 57 h 64"/>
                <a:gd name="T4" fmla="*/ 7 w 34"/>
                <a:gd name="T5" fmla="*/ 50 h 64"/>
                <a:gd name="T6" fmla="*/ 13 w 34"/>
                <a:gd name="T7" fmla="*/ 44 h 64"/>
                <a:gd name="T8" fmla="*/ 15 w 34"/>
                <a:gd name="T9" fmla="*/ 39 h 64"/>
                <a:gd name="T10" fmla="*/ 17 w 34"/>
                <a:gd name="T11" fmla="*/ 33 h 64"/>
                <a:gd name="T12" fmla="*/ 15 w 34"/>
                <a:gd name="T13" fmla="*/ 28 h 64"/>
                <a:gd name="T14" fmla="*/ 14 w 34"/>
                <a:gd name="T15" fmla="*/ 24 h 64"/>
                <a:gd name="T16" fmla="*/ 10 w 34"/>
                <a:gd name="T17" fmla="*/ 21 h 64"/>
                <a:gd name="T18" fmla="*/ 7 w 34"/>
                <a:gd name="T19" fmla="*/ 18 h 64"/>
                <a:gd name="T20" fmla="*/ 5 w 34"/>
                <a:gd name="T21" fmla="*/ 16 h 64"/>
                <a:gd name="T22" fmla="*/ 5 w 34"/>
                <a:gd name="T23" fmla="*/ 11 h 64"/>
                <a:gd name="T24" fmla="*/ 5 w 34"/>
                <a:gd name="T25" fmla="*/ 7 h 64"/>
                <a:gd name="T26" fmla="*/ 10 w 34"/>
                <a:gd name="T27" fmla="*/ 3 h 64"/>
                <a:gd name="T28" fmla="*/ 14 w 34"/>
                <a:gd name="T29" fmla="*/ 0 h 64"/>
                <a:gd name="T30" fmla="*/ 20 w 34"/>
                <a:gd name="T31" fmla="*/ 0 h 64"/>
                <a:gd name="T32" fmla="*/ 24 w 34"/>
                <a:gd name="T33" fmla="*/ 1 h 64"/>
                <a:gd name="T34" fmla="*/ 30 w 34"/>
                <a:gd name="T35" fmla="*/ 4 h 64"/>
                <a:gd name="T36" fmla="*/ 33 w 34"/>
                <a:gd name="T37" fmla="*/ 10 h 64"/>
                <a:gd name="T38" fmla="*/ 34 w 34"/>
                <a:gd name="T39" fmla="*/ 16 h 64"/>
                <a:gd name="T40" fmla="*/ 34 w 34"/>
                <a:gd name="T41" fmla="*/ 23 h 64"/>
                <a:gd name="T42" fmla="*/ 33 w 34"/>
                <a:gd name="T43" fmla="*/ 28 h 64"/>
                <a:gd name="T44" fmla="*/ 31 w 34"/>
                <a:gd name="T45" fmla="*/ 34 h 64"/>
                <a:gd name="T46" fmla="*/ 28 w 34"/>
                <a:gd name="T47" fmla="*/ 40 h 64"/>
                <a:gd name="T48" fmla="*/ 24 w 34"/>
                <a:gd name="T49" fmla="*/ 46 h 64"/>
                <a:gd name="T50" fmla="*/ 20 w 34"/>
                <a:gd name="T51" fmla="*/ 52 h 64"/>
                <a:gd name="T52" fmla="*/ 13 w 34"/>
                <a:gd name="T53" fmla="*/ 57 h 64"/>
                <a:gd name="T54" fmla="*/ 4 w 34"/>
                <a:gd name="T5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4">
                  <a:moveTo>
                    <a:pt x="4" y="64"/>
                  </a:moveTo>
                  <a:lnTo>
                    <a:pt x="0" y="57"/>
                  </a:lnTo>
                  <a:lnTo>
                    <a:pt x="7" y="50"/>
                  </a:lnTo>
                  <a:lnTo>
                    <a:pt x="13" y="44"/>
                  </a:lnTo>
                  <a:lnTo>
                    <a:pt x="15" y="39"/>
                  </a:lnTo>
                  <a:lnTo>
                    <a:pt x="17" y="33"/>
                  </a:lnTo>
                  <a:lnTo>
                    <a:pt x="15" y="28"/>
                  </a:lnTo>
                  <a:lnTo>
                    <a:pt x="14" y="24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30" y="4"/>
                  </a:lnTo>
                  <a:lnTo>
                    <a:pt x="33" y="10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3" y="28"/>
                  </a:lnTo>
                  <a:lnTo>
                    <a:pt x="31" y="34"/>
                  </a:lnTo>
                  <a:lnTo>
                    <a:pt x="28" y="40"/>
                  </a:lnTo>
                  <a:lnTo>
                    <a:pt x="24" y="46"/>
                  </a:lnTo>
                  <a:lnTo>
                    <a:pt x="20" y="52"/>
                  </a:lnTo>
                  <a:lnTo>
                    <a:pt x="13" y="5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9" name="Freeform 130"/>
            <p:cNvSpPr>
              <a:spLocks/>
            </p:cNvSpPr>
            <p:nvPr userDrawn="1"/>
          </p:nvSpPr>
          <p:spPr bwMode="auto">
            <a:xfrm>
              <a:off x="3263900" y="958850"/>
              <a:ext cx="52388" cy="58737"/>
            </a:xfrm>
            <a:custGeom>
              <a:avLst/>
              <a:gdLst>
                <a:gd name="T0" fmla="*/ 51 w 99"/>
                <a:gd name="T1" fmla="*/ 111 h 111"/>
                <a:gd name="T2" fmla="*/ 46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49 w 99"/>
                <a:gd name="T9" fmla="*/ 76 h 111"/>
                <a:gd name="T10" fmla="*/ 79 w 99"/>
                <a:gd name="T11" fmla="*/ 0 h 111"/>
                <a:gd name="T12" fmla="*/ 99 w 99"/>
                <a:gd name="T13" fmla="*/ 0 h 111"/>
                <a:gd name="T14" fmla="*/ 51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0" name="Freeform 131"/>
            <p:cNvSpPr>
              <a:spLocks noEditPoints="1"/>
            </p:cNvSpPr>
            <p:nvPr userDrawn="1"/>
          </p:nvSpPr>
          <p:spPr bwMode="auto">
            <a:xfrm>
              <a:off x="3316288" y="930275"/>
              <a:ext cx="53975" cy="107950"/>
            </a:xfrm>
            <a:custGeom>
              <a:avLst/>
              <a:gdLst>
                <a:gd name="T0" fmla="*/ 54 w 100"/>
                <a:gd name="T1" fmla="*/ 182 h 206"/>
                <a:gd name="T2" fmla="*/ 51 w 100"/>
                <a:gd name="T3" fmla="*/ 188 h 206"/>
                <a:gd name="T4" fmla="*/ 48 w 100"/>
                <a:gd name="T5" fmla="*/ 192 h 206"/>
                <a:gd name="T6" fmla="*/ 44 w 100"/>
                <a:gd name="T7" fmla="*/ 196 h 206"/>
                <a:gd name="T8" fmla="*/ 38 w 100"/>
                <a:gd name="T9" fmla="*/ 199 h 206"/>
                <a:gd name="T10" fmla="*/ 32 w 100"/>
                <a:gd name="T11" fmla="*/ 202 h 206"/>
                <a:gd name="T12" fmla="*/ 25 w 100"/>
                <a:gd name="T13" fmla="*/ 205 h 206"/>
                <a:gd name="T14" fmla="*/ 18 w 100"/>
                <a:gd name="T15" fmla="*/ 206 h 206"/>
                <a:gd name="T16" fmla="*/ 11 w 100"/>
                <a:gd name="T17" fmla="*/ 206 h 206"/>
                <a:gd name="T18" fmla="*/ 11 w 100"/>
                <a:gd name="T19" fmla="*/ 189 h 206"/>
                <a:gd name="T20" fmla="*/ 18 w 100"/>
                <a:gd name="T21" fmla="*/ 189 h 206"/>
                <a:gd name="T22" fmla="*/ 22 w 100"/>
                <a:gd name="T23" fmla="*/ 188 h 206"/>
                <a:gd name="T24" fmla="*/ 28 w 100"/>
                <a:gd name="T25" fmla="*/ 186 h 206"/>
                <a:gd name="T26" fmla="*/ 32 w 100"/>
                <a:gd name="T27" fmla="*/ 183 h 206"/>
                <a:gd name="T28" fmla="*/ 35 w 100"/>
                <a:gd name="T29" fmla="*/ 180 h 206"/>
                <a:gd name="T30" fmla="*/ 38 w 100"/>
                <a:gd name="T31" fmla="*/ 177 h 206"/>
                <a:gd name="T32" fmla="*/ 39 w 100"/>
                <a:gd name="T33" fmla="*/ 173 h 206"/>
                <a:gd name="T34" fmla="*/ 41 w 100"/>
                <a:gd name="T35" fmla="*/ 170 h 206"/>
                <a:gd name="T36" fmla="*/ 39 w 100"/>
                <a:gd name="T37" fmla="*/ 160 h 206"/>
                <a:gd name="T38" fmla="*/ 38 w 100"/>
                <a:gd name="T39" fmla="*/ 152 h 206"/>
                <a:gd name="T40" fmla="*/ 34 w 100"/>
                <a:gd name="T41" fmla="*/ 143 h 206"/>
                <a:gd name="T42" fmla="*/ 29 w 100"/>
                <a:gd name="T43" fmla="*/ 130 h 206"/>
                <a:gd name="T44" fmla="*/ 0 w 100"/>
                <a:gd name="T45" fmla="*/ 55 h 206"/>
                <a:gd name="T46" fmla="*/ 19 w 100"/>
                <a:gd name="T47" fmla="*/ 55 h 206"/>
                <a:gd name="T48" fmla="*/ 51 w 100"/>
                <a:gd name="T49" fmla="*/ 139 h 206"/>
                <a:gd name="T50" fmla="*/ 80 w 100"/>
                <a:gd name="T51" fmla="*/ 55 h 206"/>
                <a:gd name="T52" fmla="*/ 100 w 100"/>
                <a:gd name="T53" fmla="*/ 55 h 206"/>
                <a:gd name="T54" fmla="*/ 54 w 100"/>
                <a:gd name="T55" fmla="*/ 182 h 206"/>
                <a:gd name="T56" fmla="*/ 75 w 100"/>
                <a:gd name="T57" fmla="*/ 0 h 206"/>
                <a:gd name="T58" fmla="*/ 52 w 100"/>
                <a:gd name="T59" fmla="*/ 33 h 206"/>
                <a:gd name="T60" fmla="*/ 38 w 100"/>
                <a:gd name="T61" fmla="*/ 33 h 206"/>
                <a:gd name="T62" fmla="*/ 55 w 100"/>
                <a:gd name="T63" fmla="*/ 0 h 206"/>
                <a:gd name="T64" fmla="*/ 75 w 100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206">
                  <a:moveTo>
                    <a:pt x="54" y="182"/>
                  </a:moveTo>
                  <a:lnTo>
                    <a:pt x="51" y="188"/>
                  </a:lnTo>
                  <a:lnTo>
                    <a:pt x="48" y="192"/>
                  </a:lnTo>
                  <a:lnTo>
                    <a:pt x="44" y="196"/>
                  </a:lnTo>
                  <a:lnTo>
                    <a:pt x="38" y="199"/>
                  </a:lnTo>
                  <a:lnTo>
                    <a:pt x="32" y="202"/>
                  </a:lnTo>
                  <a:lnTo>
                    <a:pt x="25" y="205"/>
                  </a:lnTo>
                  <a:lnTo>
                    <a:pt x="18" y="206"/>
                  </a:lnTo>
                  <a:lnTo>
                    <a:pt x="11" y="206"/>
                  </a:lnTo>
                  <a:lnTo>
                    <a:pt x="11" y="189"/>
                  </a:lnTo>
                  <a:lnTo>
                    <a:pt x="18" y="189"/>
                  </a:lnTo>
                  <a:lnTo>
                    <a:pt x="22" y="188"/>
                  </a:lnTo>
                  <a:lnTo>
                    <a:pt x="28" y="186"/>
                  </a:lnTo>
                  <a:lnTo>
                    <a:pt x="32" y="183"/>
                  </a:lnTo>
                  <a:lnTo>
                    <a:pt x="35" y="180"/>
                  </a:lnTo>
                  <a:lnTo>
                    <a:pt x="38" y="177"/>
                  </a:lnTo>
                  <a:lnTo>
                    <a:pt x="39" y="173"/>
                  </a:lnTo>
                  <a:lnTo>
                    <a:pt x="41" y="170"/>
                  </a:lnTo>
                  <a:lnTo>
                    <a:pt x="39" y="160"/>
                  </a:lnTo>
                  <a:lnTo>
                    <a:pt x="38" y="152"/>
                  </a:lnTo>
                  <a:lnTo>
                    <a:pt x="34" y="143"/>
                  </a:lnTo>
                  <a:lnTo>
                    <a:pt x="29" y="130"/>
                  </a:lnTo>
                  <a:lnTo>
                    <a:pt x="0" y="55"/>
                  </a:lnTo>
                  <a:lnTo>
                    <a:pt x="19" y="55"/>
                  </a:lnTo>
                  <a:lnTo>
                    <a:pt x="51" y="139"/>
                  </a:lnTo>
                  <a:lnTo>
                    <a:pt x="80" y="55"/>
                  </a:lnTo>
                  <a:lnTo>
                    <a:pt x="100" y="55"/>
                  </a:lnTo>
                  <a:lnTo>
                    <a:pt x="54" y="182"/>
                  </a:lnTo>
                  <a:close/>
                  <a:moveTo>
                    <a:pt x="75" y="0"/>
                  </a:moveTo>
                  <a:lnTo>
                    <a:pt x="52" y="33"/>
                  </a:lnTo>
                  <a:lnTo>
                    <a:pt x="38" y="33"/>
                  </a:lnTo>
                  <a:lnTo>
                    <a:pt x="5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1" name="Freeform 132"/>
            <p:cNvSpPr>
              <a:spLocks/>
            </p:cNvSpPr>
            <p:nvPr userDrawn="1"/>
          </p:nvSpPr>
          <p:spPr bwMode="auto">
            <a:xfrm>
              <a:off x="3370263" y="958850"/>
              <a:ext cx="52388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6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2" name="Freeform 133"/>
            <p:cNvSpPr>
              <a:spLocks noEditPoints="1"/>
            </p:cNvSpPr>
            <p:nvPr userDrawn="1"/>
          </p:nvSpPr>
          <p:spPr bwMode="auto">
            <a:xfrm>
              <a:off x="3425825" y="958850"/>
              <a:ext cx="52388" cy="58737"/>
            </a:xfrm>
            <a:custGeom>
              <a:avLst/>
              <a:gdLst>
                <a:gd name="T0" fmla="*/ 1 w 98"/>
                <a:gd name="T1" fmla="*/ 43 h 112"/>
                <a:gd name="T2" fmla="*/ 8 w 98"/>
                <a:gd name="T3" fmla="*/ 23 h 112"/>
                <a:gd name="T4" fmla="*/ 21 w 98"/>
                <a:gd name="T5" fmla="*/ 8 h 112"/>
                <a:gd name="T6" fmla="*/ 39 w 98"/>
                <a:gd name="T7" fmla="*/ 0 h 112"/>
                <a:gd name="T8" fmla="*/ 60 w 98"/>
                <a:gd name="T9" fmla="*/ 0 h 112"/>
                <a:gd name="T10" fmla="*/ 79 w 98"/>
                <a:gd name="T11" fmla="*/ 7 h 112"/>
                <a:gd name="T12" fmla="*/ 90 w 98"/>
                <a:gd name="T13" fmla="*/ 23 h 112"/>
                <a:gd name="T14" fmla="*/ 98 w 98"/>
                <a:gd name="T15" fmla="*/ 43 h 112"/>
                <a:gd name="T16" fmla="*/ 98 w 98"/>
                <a:gd name="T17" fmla="*/ 67 h 112"/>
                <a:gd name="T18" fmla="*/ 90 w 98"/>
                <a:gd name="T19" fmla="*/ 89 h 112"/>
                <a:gd name="T20" fmla="*/ 77 w 98"/>
                <a:gd name="T21" fmla="*/ 103 h 112"/>
                <a:gd name="T22" fmla="*/ 60 w 98"/>
                <a:gd name="T23" fmla="*/ 110 h 112"/>
                <a:gd name="T24" fmla="*/ 39 w 98"/>
                <a:gd name="T25" fmla="*/ 110 h 112"/>
                <a:gd name="T26" fmla="*/ 20 w 98"/>
                <a:gd name="T27" fmla="*/ 103 h 112"/>
                <a:gd name="T28" fmla="*/ 7 w 98"/>
                <a:gd name="T29" fmla="*/ 87 h 112"/>
                <a:gd name="T30" fmla="*/ 1 w 98"/>
                <a:gd name="T31" fmla="*/ 67 h 112"/>
                <a:gd name="T32" fmla="*/ 20 w 98"/>
                <a:gd name="T33" fmla="*/ 56 h 112"/>
                <a:gd name="T34" fmla="*/ 23 w 98"/>
                <a:gd name="T35" fmla="*/ 73 h 112"/>
                <a:gd name="T36" fmla="*/ 27 w 98"/>
                <a:gd name="T37" fmla="*/ 86 h 112"/>
                <a:gd name="T38" fmla="*/ 37 w 98"/>
                <a:gd name="T39" fmla="*/ 93 h 112"/>
                <a:gd name="T40" fmla="*/ 49 w 98"/>
                <a:gd name="T41" fmla="*/ 96 h 112"/>
                <a:gd name="T42" fmla="*/ 62 w 98"/>
                <a:gd name="T43" fmla="*/ 93 h 112"/>
                <a:gd name="T44" fmla="*/ 70 w 98"/>
                <a:gd name="T45" fmla="*/ 85 h 112"/>
                <a:gd name="T46" fmla="*/ 76 w 98"/>
                <a:gd name="T47" fmla="*/ 72 h 112"/>
                <a:gd name="T48" fmla="*/ 77 w 98"/>
                <a:gd name="T49" fmla="*/ 56 h 112"/>
                <a:gd name="T50" fmla="*/ 76 w 98"/>
                <a:gd name="T51" fmla="*/ 37 h 112"/>
                <a:gd name="T52" fmla="*/ 70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7 w 98"/>
                <a:gd name="T59" fmla="*/ 17 h 112"/>
                <a:gd name="T60" fmla="*/ 28 w 98"/>
                <a:gd name="T61" fmla="*/ 26 h 112"/>
                <a:gd name="T62" fmla="*/ 23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1" y="43"/>
                  </a:lnTo>
                  <a:lnTo>
                    <a:pt x="4" y="33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9" y="7"/>
                  </a:lnTo>
                  <a:lnTo>
                    <a:pt x="86" y="14"/>
                  </a:lnTo>
                  <a:lnTo>
                    <a:pt x="90" y="23"/>
                  </a:lnTo>
                  <a:lnTo>
                    <a:pt x="95" y="31"/>
                  </a:lnTo>
                  <a:lnTo>
                    <a:pt x="98" y="43"/>
                  </a:lnTo>
                  <a:lnTo>
                    <a:pt x="98" y="56"/>
                  </a:lnTo>
                  <a:lnTo>
                    <a:pt x="98" y="67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6"/>
                  </a:lnTo>
                  <a:lnTo>
                    <a:pt x="77" y="103"/>
                  </a:lnTo>
                  <a:lnTo>
                    <a:pt x="70" y="108"/>
                  </a:lnTo>
                  <a:lnTo>
                    <a:pt x="60" y="110"/>
                  </a:lnTo>
                  <a:lnTo>
                    <a:pt x="49" y="112"/>
                  </a:lnTo>
                  <a:lnTo>
                    <a:pt x="39" y="110"/>
                  </a:lnTo>
                  <a:lnTo>
                    <a:pt x="28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7" y="87"/>
                  </a:lnTo>
                  <a:lnTo>
                    <a:pt x="4" y="79"/>
                  </a:lnTo>
                  <a:lnTo>
                    <a:pt x="1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4"/>
                  </a:lnTo>
                  <a:lnTo>
                    <a:pt x="23" y="73"/>
                  </a:lnTo>
                  <a:lnTo>
                    <a:pt x="24" y="80"/>
                  </a:lnTo>
                  <a:lnTo>
                    <a:pt x="27" y="86"/>
                  </a:lnTo>
                  <a:lnTo>
                    <a:pt x="31" y="90"/>
                  </a:lnTo>
                  <a:lnTo>
                    <a:pt x="37" y="93"/>
                  </a:lnTo>
                  <a:lnTo>
                    <a:pt x="43" y="95"/>
                  </a:lnTo>
                  <a:lnTo>
                    <a:pt x="49" y="96"/>
                  </a:lnTo>
                  <a:lnTo>
                    <a:pt x="56" y="95"/>
                  </a:lnTo>
                  <a:lnTo>
                    <a:pt x="62" y="93"/>
                  </a:lnTo>
                  <a:lnTo>
                    <a:pt x="66" y="90"/>
                  </a:lnTo>
                  <a:lnTo>
                    <a:pt x="70" y="85"/>
                  </a:lnTo>
                  <a:lnTo>
                    <a:pt x="73" y="79"/>
                  </a:lnTo>
                  <a:lnTo>
                    <a:pt x="76" y="72"/>
                  </a:lnTo>
                  <a:lnTo>
                    <a:pt x="77" y="64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0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3" y="21"/>
                  </a:lnTo>
                  <a:lnTo>
                    <a:pt x="28" y="26"/>
                  </a:lnTo>
                  <a:lnTo>
                    <a:pt x="24" y="31"/>
                  </a:lnTo>
                  <a:lnTo>
                    <a:pt x="23" y="38"/>
                  </a:lnTo>
                  <a:lnTo>
                    <a:pt x="21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" name="Freeform 134"/>
            <p:cNvSpPr>
              <a:spLocks noEditPoints="1"/>
            </p:cNvSpPr>
            <p:nvPr userDrawn="1"/>
          </p:nvSpPr>
          <p:spPr bwMode="auto">
            <a:xfrm>
              <a:off x="3481388" y="938213"/>
              <a:ext cx="30163" cy="100012"/>
            </a:xfrm>
            <a:custGeom>
              <a:avLst/>
              <a:gdLst>
                <a:gd name="T0" fmla="*/ 42 w 55"/>
                <a:gd name="T1" fmla="*/ 0 h 191"/>
                <a:gd name="T2" fmla="*/ 47 w 55"/>
                <a:gd name="T3" fmla="*/ 0 h 191"/>
                <a:gd name="T4" fmla="*/ 50 w 55"/>
                <a:gd name="T5" fmla="*/ 3 h 191"/>
                <a:gd name="T6" fmla="*/ 53 w 55"/>
                <a:gd name="T7" fmla="*/ 7 h 191"/>
                <a:gd name="T8" fmla="*/ 55 w 55"/>
                <a:gd name="T9" fmla="*/ 11 h 191"/>
                <a:gd name="T10" fmla="*/ 53 w 55"/>
                <a:gd name="T11" fmla="*/ 16 h 191"/>
                <a:gd name="T12" fmla="*/ 50 w 55"/>
                <a:gd name="T13" fmla="*/ 20 h 191"/>
                <a:gd name="T14" fmla="*/ 47 w 55"/>
                <a:gd name="T15" fmla="*/ 21 h 191"/>
                <a:gd name="T16" fmla="*/ 42 w 55"/>
                <a:gd name="T17" fmla="*/ 23 h 191"/>
                <a:gd name="T18" fmla="*/ 37 w 55"/>
                <a:gd name="T19" fmla="*/ 21 h 191"/>
                <a:gd name="T20" fmla="*/ 33 w 55"/>
                <a:gd name="T21" fmla="*/ 20 h 191"/>
                <a:gd name="T22" fmla="*/ 32 w 55"/>
                <a:gd name="T23" fmla="*/ 16 h 191"/>
                <a:gd name="T24" fmla="*/ 30 w 55"/>
                <a:gd name="T25" fmla="*/ 11 h 191"/>
                <a:gd name="T26" fmla="*/ 32 w 55"/>
                <a:gd name="T27" fmla="*/ 7 h 191"/>
                <a:gd name="T28" fmla="*/ 33 w 55"/>
                <a:gd name="T29" fmla="*/ 3 h 191"/>
                <a:gd name="T30" fmla="*/ 37 w 55"/>
                <a:gd name="T31" fmla="*/ 0 h 191"/>
                <a:gd name="T32" fmla="*/ 42 w 55"/>
                <a:gd name="T33" fmla="*/ 0 h 191"/>
                <a:gd name="T34" fmla="*/ 0 w 55"/>
                <a:gd name="T35" fmla="*/ 191 h 191"/>
                <a:gd name="T36" fmla="*/ 0 w 55"/>
                <a:gd name="T37" fmla="*/ 174 h 191"/>
                <a:gd name="T38" fmla="*/ 10 w 55"/>
                <a:gd name="T39" fmla="*/ 174 h 191"/>
                <a:gd name="T40" fmla="*/ 17 w 55"/>
                <a:gd name="T41" fmla="*/ 173 h 191"/>
                <a:gd name="T42" fmla="*/ 23 w 55"/>
                <a:gd name="T43" fmla="*/ 171 h 191"/>
                <a:gd name="T44" fmla="*/ 27 w 55"/>
                <a:gd name="T45" fmla="*/ 168 h 191"/>
                <a:gd name="T46" fmla="*/ 32 w 55"/>
                <a:gd name="T47" fmla="*/ 164 h 191"/>
                <a:gd name="T48" fmla="*/ 33 w 55"/>
                <a:gd name="T49" fmla="*/ 160 h 191"/>
                <a:gd name="T50" fmla="*/ 34 w 55"/>
                <a:gd name="T51" fmla="*/ 154 h 191"/>
                <a:gd name="T52" fmla="*/ 34 w 55"/>
                <a:gd name="T53" fmla="*/ 148 h 191"/>
                <a:gd name="T54" fmla="*/ 34 w 55"/>
                <a:gd name="T55" fmla="*/ 56 h 191"/>
                <a:gd name="T56" fmla="*/ 13 w 55"/>
                <a:gd name="T57" fmla="*/ 56 h 191"/>
                <a:gd name="T58" fmla="*/ 13 w 55"/>
                <a:gd name="T59" fmla="*/ 40 h 191"/>
                <a:gd name="T60" fmla="*/ 55 w 55"/>
                <a:gd name="T61" fmla="*/ 40 h 191"/>
                <a:gd name="T62" fmla="*/ 55 w 55"/>
                <a:gd name="T63" fmla="*/ 148 h 191"/>
                <a:gd name="T64" fmla="*/ 53 w 55"/>
                <a:gd name="T65" fmla="*/ 158 h 191"/>
                <a:gd name="T66" fmla="*/ 52 w 55"/>
                <a:gd name="T67" fmla="*/ 167 h 191"/>
                <a:gd name="T68" fmla="*/ 47 w 55"/>
                <a:gd name="T69" fmla="*/ 174 h 191"/>
                <a:gd name="T70" fmla="*/ 42 w 55"/>
                <a:gd name="T71" fmla="*/ 181 h 191"/>
                <a:gd name="T72" fmla="*/ 33 w 55"/>
                <a:gd name="T73" fmla="*/ 185 h 191"/>
                <a:gd name="T74" fmla="*/ 24 w 55"/>
                <a:gd name="T75" fmla="*/ 188 h 191"/>
                <a:gd name="T76" fmla="*/ 13 w 55"/>
                <a:gd name="T77" fmla="*/ 190 h 191"/>
                <a:gd name="T78" fmla="*/ 0 w 55"/>
                <a:gd name="T7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91">
                  <a:moveTo>
                    <a:pt x="42" y="0"/>
                  </a:moveTo>
                  <a:lnTo>
                    <a:pt x="47" y="0"/>
                  </a:lnTo>
                  <a:lnTo>
                    <a:pt x="50" y="3"/>
                  </a:lnTo>
                  <a:lnTo>
                    <a:pt x="53" y="7"/>
                  </a:lnTo>
                  <a:lnTo>
                    <a:pt x="55" y="11"/>
                  </a:lnTo>
                  <a:lnTo>
                    <a:pt x="53" y="16"/>
                  </a:lnTo>
                  <a:lnTo>
                    <a:pt x="50" y="20"/>
                  </a:lnTo>
                  <a:lnTo>
                    <a:pt x="47" y="21"/>
                  </a:lnTo>
                  <a:lnTo>
                    <a:pt x="42" y="23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0" y="11"/>
                  </a:lnTo>
                  <a:lnTo>
                    <a:pt x="32" y="7"/>
                  </a:lnTo>
                  <a:lnTo>
                    <a:pt x="33" y="3"/>
                  </a:lnTo>
                  <a:lnTo>
                    <a:pt x="37" y="0"/>
                  </a:lnTo>
                  <a:lnTo>
                    <a:pt x="42" y="0"/>
                  </a:lnTo>
                  <a:close/>
                  <a:moveTo>
                    <a:pt x="0" y="191"/>
                  </a:moveTo>
                  <a:lnTo>
                    <a:pt x="0" y="174"/>
                  </a:lnTo>
                  <a:lnTo>
                    <a:pt x="10" y="174"/>
                  </a:lnTo>
                  <a:lnTo>
                    <a:pt x="17" y="173"/>
                  </a:lnTo>
                  <a:lnTo>
                    <a:pt x="23" y="171"/>
                  </a:lnTo>
                  <a:lnTo>
                    <a:pt x="27" y="168"/>
                  </a:lnTo>
                  <a:lnTo>
                    <a:pt x="32" y="164"/>
                  </a:lnTo>
                  <a:lnTo>
                    <a:pt x="33" y="160"/>
                  </a:lnTo>
                  <a:lnTo>
                    <a:pt x="34" y="154"/>
                  </a:lnTo>
                  <a:lnTo>
                    <a:pt x="34" y="148"/>
                  </a:lnTo>
                  <a:lnTo>
                    <a:pt x="34" y="56"/>
                  </a:lnTo>
                  <a:lnTo>
                    <a:pt x="13" y="56"/>
                  </a:lnTo>
                  <a:lnTo>
                    <a:pt x="13" y="40"/>
                  </a:lnTo>
                  <a:lnTo>
                    <a:pt x="55" y="40"/>
                  </a:lnTo>
                  <a:lnTo>
                    <a:pt x="55" y="148"/>
                  </a:lnTo>
                  <a:lnTo>
                    <a:pt x="53" y="158"/>
                  </a:lnTo>
                  <a:lnTo>
                    <a:pt x="52" y="167"/>
                  </a:lnTo>
                  <a:lnTo>
                    <a:pt x="47" y="174"/>
                  </a:lnTo>
                  <a:lnTo>
                    <a:pt x="42" y="181"/>
                  </a:lnTo>
                  <a:lnTo>
                    <a:pt x="33" y="185"/>
                  </a:lnTo>
                  <a:lnTo>
                    <a:pt x="24" y="188"/>
                  </a:lnTo>
                  <a:lnTo>
                    <a:pt x="13" y="19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4" name="Freeform 135"/>
            <p:cNvSpPr>
              <a:spLocks noEditPoints="1"/>
            </p:cNvSpPr>
            <p:nvPr userDrawn="1"/>
          </p:nvSpPr>
          <p:spPr bwMode="auto">
            <a:xfrm>
              <a:off x="3543300" y="958850"/>
              <a:ext cx="49213" cy="58737"/>
            </a:xfrm>
            <a:custGeom>
              <a:avLst/>
              <a:gdLst>
                <a:gd name="T0" fmla="*/ 61 w 94"/>
                <a:gd name="T1" fmla="*/ 103 h 112"/>
                <a:gd name="T2" fmla="*/ 43 w 94"/>
                <a:gd name="T3" fmla="*/ 110 h 112"/>
                <a:gd name="T4" fmla="*/ 26 w 94"/>
                <a:gd name="T5" fmla="*/ 110 h 112"/>
                <a:gd name="T6" fmla="*/ 15 w 94"/>
                <a:gd name="T7" fmla="*/ 106 h 112"/>
                <a:gd name="T8" fmla="*/ 6 w 94"/>
                <a:gd name="T9" fmla="*/ 98 h 112"/>
                <a:gd name="T10" fmla="*/ 0 w 94"/>
                <a:gd name="T11" fmla="*/ 86 h 112"/>
                <a:gd name="T12" fmla="*/ 2 w 94"/>
                <a:gd name="T13" fmla="*/ 72 h 112"/>
                <a:gd name="T14" fmla="*/ 9 w 94"/>
                <a:gd name="T15" fmla="*/ 57 h 112"/>
                <a:gd name="T16" fmla="*/ 22 w 94"/>
                <a:gd name="T17" fmla="*/ 46 h 112"/>
                <a:gd name="T18" fmla="*/ 41 w 94"/>
                <a:gd name="T19" fmla="*/ 41 h 112"/>
                <a:gd name="T20" fmla="*/ 58 w 94"/>
                <a:gd name="T21" fmla="*/ 40 h 112"/>
                <a:gd name="T22" fmla="*/ 65 w 94"/>
                <a:gd name="T23" fmla="*/ 37 h 112"/>
                <a:gd name="T24" fmla="*/ 62 w 94"/>
                <a:gd name="T25" fmla="*/ 27 h 112"/>
                <a:gd name="T26" fmla="*/ 56 w 94"/>
                <a:gd name="T27" fmla="*/ 20 h 112"/>
                <a:gd name="T28" fmla="*/ 48 w 94"/>
                <a:gd name="T29" fmla="*/ 17 h 112"/>
                <a:gd name="T30" fmla="*/ 33 w 94"/>
                <a:gd name="T31" fmla="*/ 17 h 112"/>
                <a:gd name="T32" fmla="*/ 19 w 94"/>
                <a:gd name="T33" fmla="*/ 21 h 112"/>
                <a:gd name="T34" fmla="*/ 6 w 94"/>
                <a:gd name="T35" fmla="*/ 10 h 112"/>
                <a:gd name="T36" fmla="*/ 22 w 94"/>
                <a:gd name="T37" fmla="*/ 2 h 112"/>
                <a:gd name="T38" fmla="*/ 39 w 94"/>
                <a:gd name="T39" fmla="*/ 0 h 112"/>
                <a:gd name="T40" fmla="*/ 61 w 94"/>
                <a:gd name="T41" fmla="*/ 1 h 112"/>
                <a:gd name="T42" fmla="*/ 74 w 94"/>
                <a:gd name="T43" fmla="*/ 10 h 112"/>
                <a:gd name="T44" fmla="*/ 82 w 94"/>
                <a:gd name="T45" fmla="*/ 24 h 112"/>
                <a:gd name="T46" fmla="*/ 85 w 94"/>
                <a:gd name="T47" fmla="*/ 44 h 112"/>
                <a:gd name="T48" fmla="*/ 85 w 94"/>
                <a:gd name="T49" fmla="*/ 89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8 h 112"/>
                <a:gd name="T56" fmla="*/ 68 w 94"/>
                <a:gd name="T57" fmla="*/ 98 h 112"/>
                <a:gd name="T58" fmla="*/ 58 w 94"/>
                <a:gd name="T59" fmla="*/ 54 h 112"/>
                <a:gd name="T60" fmla="*/ 46 w 94"/>
                <a:gd name="T61" fmla="*/ 54 h 112"/>
                <a:gd name="T62" fmla="*/ 33 w 94"/>
                <a:gd name="T63" fmla="*/ 59 h 112"/>
                <a:gd name="T64" fmla="*/ 25 w 94"/>
                <a:gd name="T65" fmla="*/ 66 h 112"/>
                <a:gd name="T66" fmla="*/ 20 w 94"/>
                <a:gd name="T67" fmla="*/ 74 h 112"/>
                <a:gd name="T68" fmla="*/ 20 w 94"/>
                <a:gd name="T69" fmla="*/ 83 h 112"/>
                <a:gd name="T70" fmla="*/ 22 w 94"/>
                <a:gd name="T71" fmla="*/ 90 h 112"/>
                <a:gd name="T72" fmla="*/ 30 w 94"/>
                <a:gd name="T73" fmla="*/ 95 h 112"/>
                <a:gd name="T74" fmla="*/ 46 w 94"/>
                <a:gd name="T75" fmla="*/ 96 h 112"/>
                <a:gd name="T76" fmla="*/ 59 w 94"/>
                <a:gd name="T77" fmla="*/ 89 h 112"/>
                <a:gd name="T78" fmla="*/ 65 w 94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3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0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2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2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2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8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6" y="54"/>
                  </a:lnTo>
                  <a:lnTo>
                    <a:pt x="39" y="56"/>
                  </a:lnTo>
                  <a:lnTo>
                    <a:pt x="33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9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6" y="96"/>
                  </a:lnTo>
                  <a:lnTo>
                    <a:pt x="54" y="93"/>
                  </a:lnTo>
                  <a:lnTo>
                    <a:pt x="59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5" name="Freeform 136"/>
            <p:cNvSpPr>
              <a:spLocks/>
            </p:cNvSpPr>
            <p:nvPr userDrawn="1"/>
          </p:nvSpPr>
          <p:spPr bwMode="auto">
            <a:xfrm>
              <a:off x="3630613" y="958850"/>
              <a:ext cx="50800" cy="58737"/>
            </a:xfrm>
            <a:custGeom>
              <a:avLst/>
              <a:gdLst>
                <a:gd name="T0" fmla="*/ 50 w 98"/>
                <a:gd name="T1" fmla="*/ 111 h 111"/>
                <a:gd name="T2" fmla="*/ 46 w 98"/>
                <a:gd name="T3" fmla="*/ 111 h 111"/>
                <a:gd name="T4" fmla="*/ 0 w 98"/>
                <a:gd name="T5" fmla="*/ 0 h 111"/>
                <a:gd name="T6" fmla="*/ 20 w 98"/>
                <a:gd name="T7" fmla="*/ 0 h 111"/>
                <a:gd name="T8" fmla="*/ 49 w 98"/>
                <a:gd name="T9" fmla="*/ 76 h 111"/>
                <a:gd name="T10" fmla="*/ 77 w 98"/>
                <a:gd name="T11" fmla="*/ 0 h 111"/>
                <a:gd name="T12" fmla="*/ 98 w 98"/>
                <a:gd name="T13" fmla="*/ 0 h 111"/>
                <a:gd name="T14" fmla="*/ 50 w 9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1">
                  <a:moveTo>
                    <a:pt x="50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7" y="0"/>
                  </a:lnTo>
                  <a:lnTo>
                    <a:pt x="98" y="0"/>
                  </a:lnTo>
                  <a:lnTo>
                    <a:pt x="5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6" name="Freeform 137"/>
            <p:cNvSpPr>
              <a:spLocks/>
            </p:cNvSpPr>
            <p:nvPr userDrawn="1"/>
          </p:nvSpPr>
          <p:spPr bwMode="auto">
            <a:xfrm>
              <a:off x="3684588" y="958850"/>
              <a:ext cx="47625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7" name="Freeform 138"/>
            <p:cNvSpPr>
              <a:spLocks noEditPoints="1"/>
            </p:cNvSpPr>
            <p:nvPr userDrawn="1"/>
          </p:nvSpPr>
          <p:spPr bwMode="auto">
            <a:xfrm>
              <a:off x="3736975" y="935038"/>
              <a:ext cx="50800" cy="82550"/>
            </a:xfrm>
            <a:custGeom>
              <a:avLst/>
              <a:gdLst>
                <a:gd name="T0" fmla="*/ 75 w 95"/>
                <a:gd name="T1" fmla="*/ 153 h 156"/>
                <a:gd name="T2" fmla="*/ 75 w 95"/>
                <a:gd name="T3" fmla="*/ 146 h 156"/>
                <a:gd name="T4" fmla="*/ 69 w 95"/>
                <a:gd name="T5" fmla="*/ 150 h 156"/>
                <a:gd name="T6" fmla="*/ 63 w 95"/>
                <a:gd name="T7" fmla="*/ 153 h 156"/>
                <a:gd name="T8" fmla="*/ 55 w 95"/>
                <a:gd name="T9" fmla="*/ 154 h 156"/>
                <a:gd name="T10" fmla="*/ 46 w 95"/>
                <a:gd name="T11" fmla="*/ 156 h 156"/>
                <a:gd name="T12" fmla="*/ 36 w 95"/>
                <a:gd name="T13" fmla="*/ 154 h 156"/>
                <a:gd name="T14" fmla="*/ 27 w 95"/>
                <a:gd name="T15" fmla="*/ 152 h 156"/>
                <a:gd name="T16" fmla="*/ 20 w 95"/>
                <a:gd name="T17" fmla="*/ 147 h 156"/>
                <a:gd name="T18" fmla="*/ 13 w 95"/>
                <a:gd name="T19" fmla="*/ 142 h 156"/>
                <a:gd name="T20" fmla="*/ 7 w 95"/>
                <a:gd name="T21" fmla="*/ 133 h 156"/>
                <a:gd name="T22" fmla="*/ 4 w 95"/>
                <a:gd name="T23" fmla="*/ 124 h 156"/>
                <a:gd name="T24" fmla="*/ 1 w 95"/>
                <a:gd name="T25" fmla="*/ 114 h 156"/>
                <a:gd name="T26" fmla="*/ 0 w 95"/>
                <a:gd name="T27" fmla="*/ 103 h 156"/>
                <a:gd name="T28" fmla="*/ 1 w 95"/>
                <a:gd name="T29" fmla="*/ 90 h 156"/>
                <a:gd name="T30" fmla="*/ 4 w 95"/>
                <a:gd name="T31" fmla="*/ 80 h 156"/>
                <a:gd name="T32" fmla="*/ 8 w 95"/>
                <a:gd name="T33" fmla="*/ 70 h 156"/>
                <a:gd name="T34" fmla="*/ 14 w 95"/>
                <a:gd name="T35" fmla="*/ 61 h 156"/>
                <a:gd name="T36" fmla="*/ 23 w 95"/>
                <a:gd name="T37" fmla="*/ 52 h 156"/>
                <a:gd name="T38" fmla="*/ 32 w 95"/>
                <a:gd name="T39" fmla="*/ 48 h 156"/>
                <a:gd name="T40" fmla="*/ 40 w 95"/>
                <a:gd name="T41" fmla="*/ 44 h 156"/>
                <a:gd name="T42" fmla="*/ 50 w 95"/>
                <a:gd name="T43" fmla="*/ 44 h 156"/>
                <a:gd name="T44" fmla="*/ 57 w 95"/>
                <a:gd name="T45" fmla="*/ 44 h 156"/>
                <a:gd name="T46" fmla="*/ 65 w 95"/>
                <a:gd name="T47" fmla="*/ 45 h 156"/>
                <a:gd name="T48" fmla="*/ 70 w 95"/>
                <a:gd name="T49" fmla="*/ 48 h 156"/>
                <a:gd name="T50" fmla="*/ 75 w 95"/>
                <a:gd name="T51" fmla="*/ 51 h 156"/>
                <a:gd name="T52" fmla="*/ 75 w 95"/>
                <a:gd name="T53" fmla="*/ 0 h 156"/>
                <a:gd name="T54" fmla="*/ 95 w 95"/>
                <a:gd name="T55" fmla="*/ 0 h 156"/>
                <a:gd name="T56" fmla="*/ 95 w 95"/>
                <a:gd name="T57" fmla="*/ 153 h 156"/>
                <a:gd name="T58" fmla="*/ 75 w 95"/>
                <a:gd name="T59" fmla="*/ 153 h 156"/>
                <a:gd name="T60" fmla="*/ 75 w 95"/>
                <a:gd name="T61" fmla="*/ 70 h 156"/>
                <a:gd name="T62" fmla="*/ 72 w 95"/>
                <a:gd name="T63" fmla="*/ 65 h 156"/>
                <a:gd name="T64" fmla="*/ 66 w 95"/>
                <a:gd name="T65" fmla="*/ 62 h 156"/>
                <a:gd name="T66" fmla="*/ 62 w 95"/>
                <a:gd name="T67" fmla="*/ 59 h 156"/>
                <a:gd name="T68" fmla="*/ 55 w 95"/>
                <a:gd name="T69" fmla="*/ 59 h 156"/>
                <a:gd name="T70" fmla="*/ 47 w 95"/>
                <a:gd name="T71" fmla="*/ 59 h 156"/>
                <a:gd name="T72" fmla="*/ 42 w 95"/>
                <a:gd name="T73" fmla="*/ 62 h 156"/>
                <a:gd name="T74" fmla="*/ 36 w 95"/>
                <a:gd name="T75" fmla="*/ 65 h 156"/>
                <a:gd name="T76" fmla="*/ 30 w 95"/>
                <a:gd name="T77" fmla="*/ 71 h 156"/>
                <a:gd name="T78" fmla="*/ 26 w 95"/>
                <a:gd name="T79" fmla="*/ 77 h 156"/>
                <a:gd name="T80" fmla="*/ 23 w 95"/>
                <a:gd name="T81" fmla="*/ 84 h 156"/>
                <a:gd name="T82" fmla="*/ 21 w 95"/>
                <a:gd name="T83" fmla="*/ 91 h 156"/>
                <a:gd name="T84" fmla="*/ 20 w 95"/>
                <a:gd name="T85" fmla="*/ 100 h 156"/>
                <a:gd name="T86" fmla="*/ 21 w 95"/>
                <a:gd name="T87" fmla="*/ 110 h 156"/>
                <a:gd name="T88" fmla="*/ 23 w 95"/>
                <a:gd name="T89" fmla="*/ 117 h 156"/>
                <a:gd name="T90" fmla="*/ 26 w 95"/>
                <a:gd name="T91" fmla="*/ 124 h 156"/>
                <a:gd name="T92" fmla="*/ 30 w 95"/>
                <a:gd name="T93" fmla="*/ 130 h 156"/>
                <a:gd name="T94" fmla="*/ 34 w 95"/>
                <a:gd name="T95" fmla="*/ 134 h 156"/>
                <a:gd name="T96" fmla="*/ 40 w 95"/>
                <a:gd name="T97" fmla="*/ 137 h 156"/>
                <a:gd name="T98" fmla="*/ 47 w 95"/>
                <a:gd name="T99" fmla="*/ 139 h 156"/>
                <a:gd name="T100" fmla="*/ 56 w 95"/>
                <a:gd name="T101" fmla="*/ 140 h 156"/>
                <a:gd name="T102" fmla="*/ 62 w 95"/>
                <a:gd name="T103" fmla="*/ 139 h 156"/>
                <a:gd name="T104" fmla="*/ 68 w 95"/>
                <a:gd name="T105" fmla="*/ 137 h 156"/>
                <a:gd name="T106" fmla="*/ 72 w 95"/>
                <a:gd name="T107" fmla="*/ 133 h 156"/>
                <a:gd name="T108" fmla="*/ 75 w 95"/>
                <a:gd name="T109" fmla="*/ 130 h 156"/>
                <a:gd name="T110" fmla="*/ 75 w 95"/>
                <a:gd name="T111" fmla="*/ 7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6">
                  <a:moveTo>
                    <a:pt x="75" y="153"/>
                  </a:moveTo>
                  <a:lnTo>
                    <a:pt x="75" y="146"/>
                  </a:lnTo>
                  <a:lnTo>
                    <a:pt x="69" y="150"/>
                  </a:lnTo>
                  <a:lnTo>
                    <a:pt x="63" y="153"/>
                  </a:lnTo>
                  <a:lnTo>
                    <a:pt x="55" y="154"/>
                  </a:lnTo>
                  <a:lnTo>
                    <a:pt x="46" y="156"/>
                  </a:lnTo>
                  <a:lnTo>
                    <a:pt x="36" y="154"/>
                  </a:lnTo>
                  <a:lnTo>
                    <a:pt x="27" y="152"/>
                  </a:lnTo>
                  <a:lnTo>
                    <a:pt x="20" y="147"/>
                  </a:lnTo>
                  <a:lnTo>
                    <a:pt x="13" y="142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80"/>
                  </a:lnTo>
                  <a:lnTo>
                    <a:pt x="8" y="70"/>
                  </a:lnTo>
                  <a:lnTo>
                    <a:pt x="14" y="61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50" y="44"/>
                  </a:lnTo>
                  <a:lnTo>
                    <a:pt x="57" y="44"/>
                  </a:lnTo>
                  <a:lnTo>
                    <a:pt x="65" y="45"/>
                  </a:lnTo>
                  <a:lnTo>
                    <a:pt x="70" y="48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5" y="0"/>
                  </a:lnTo>
                  <a:lnTo>
                    <a:pt x="95" y="153"/>
                  </a:lnTo>
                  <a:lnTo>
                    <a:pt x="75" y="153"/>
                  </a:lnTo>
                  <a:close/>
                  <a:moveTo>
                    <a:pt x="75" y="70"/>
                  </a:moveTo>
                  <a:lnTo>
                    <a:pt x="72" y="65"/>
                  </a:lnTo>
                  <a:lnTo>
                    <a:pt x="66" y="62"/>
                  </a:lnTo>
                  <a:lnTo>
                    <a:pt x="62" y="59"/>
                  </a:lnTo>
                  <a:lnTo>
                    <a:pt x="55" y="59"/>
                  </a:lnTo>
                  <a:lnTo>
                    <a:pt x="47" y="59"/>
                  </a:lnTo>
                  <a:lnTo>
                    <a:pt x="42" y="62"/>
                  </a:lnTo>
                  <a:lnTo>
                    <a:pt x="36" y="65"/>
                  </a:lnTo>
                  <a:lnTo>
                    <a:pt x="30" y="71"/>
                  </a:lnTo>
                  <a:lnTo>
                    <a:pt x="26" y="77"/>
                  </a:lnTo>
                  <a:lnTo>
                    <a:pt x="23" y="84"/>
                  </a:lnTo>
                  <a:lnTo>
                    <a:pt x="21" y="91"/>
                  </a:lnTo>
                  <a:lnTo>
                    <a:pt x="20" y="100"/>
                  </a:lnTo>
                  <a:lnTo>
                    <a:pt x="21" y="110"/>
                  </a:lnTo>
                  <a:lnTo>
                    <a:pt x="23" y="117"/>
                  </a:lnTo>
                  <a:lnTo>
                    <a:pt x="26" y="124"/>
                  </a:lnTo>
                  <a:lnTo>
                    <a:pt x="30" y="130"/>
                  </a:lnTo>
                  <a:lnTo>
                    <a:pt x="34" y="134"/>
                  </a:lnTo>
                  <a:lnTo>
                    <a:pt x="40" y="137"/>
                  </a:lnTo>
                  <a:lnTo>
                    <a:pt x="47" y="139"/>
                  </a:lnTo>
                  <a:lnTo>
                    <a:pt x="56" y="140"/>
                  </a:lnTo>
                  <a:lnTo>
                    <a:pt x="62" y="139"/>
                  </a:lnTo>
                  <a:lnTo>
                    <a:pt x="68" y="137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8" name="Freeform 139"/>
            <p:cNvSpPr>
              <a:spLocks noEditPoints="1"/>
            </p:cNvSpPr>
            <p:nvPr userDrawn="1"/>
          </p:nvSpPr>
          <p:spPr bwMode="auto">
            <a:xfrm>
              <a:off x="3797300" y="928688"/>
              <a:ext cx="53975" cy="88900"/>
            </a:xfrm>
            <a:custGeom>
              <a:avLst/>
              <a:gdLst>
                <a:gd name="T0" fmla="*/ 20 w 101"/>
                <a:gd name="T1" fmla="*/ 112 h 167"/>
                <a:gd name="T2" fmla="*/ 23 w 101"/>
                <a:gd name="T3" fmla="*/ 129 h 167"/>
                <a:gd name="T4" fmla="*/ 30 w 101"/>
                <a:gd name="T5" fmla="*/ 141 h 167"/>
                <a:gd name="T6" fmla="*/ 42 w 101"/>
                <a:gd name="T7" fmla="*/ 148 h 167"/>
                <a:gd name="T8" fmla="*/ 55 w 101"/>
                <a:gd name="T9" fmla="*/ 151 h 167"/>
                <a:gd name="T10" fmla="*/ 69 w 101"/>
                <a:gd name="T11" fmla="*/ 148 h 167"/>
                <a:gd name="T12" fmla="*/ 82 w 101"/>
                <a:gd name="T13" fmla="*/ 141 h 167"/>
                <a:gd name="T14" fmla="*/ 85 w 101"/>
                <a:gd name="T15" fmla="*/ 158 h 167"/>
                <a:gd name="T16" fmla="*/ 65 w 101"/>
                <a:gd name="T17" fmla="*/ 165 h 167"/>
                <a:gd name="T18" fmla="*/ 40 w 101"/>
                <a:gd name="T19" fmla="*/ 165 h 167"/>
                <a:gd name="T20" fmla="*/ 23 w 101"/>
                <a:gd name="T21" fmla="*/ 158 h 167"/>
                <a:gd name="T22" fmla="*/ 8 w 101"/>
                <a:gd name="T23" fmla="*/ 144 h 167"/>
                <a:gd name="T24" fmla="*/ 1 w 101"/>
                <a:gd name="T25" fmla="*/ 124 h 167"/>
                <a:gd name="T26" fmla="*/ 1 w 101"/>
                <a:gd name="T27" fmla="*/ 99 h 167"/>
                <a:gd name="T28" fmla="*/ 8 w 101"/>
                <a:gd name="T29" fmla="*/ 78 h 167"/>
                <a:gd name="T30" fmla="*/ 24 w 101"/>
                <a:gd name="T31" fmla="*/ 62 h 167"/>
                <a:gd name="T32" fmla="*/ 42 w 101"/>
                <a:gd name="T33" fmla="*/ 55 h 167"/>
                <a:gd name="T34" fmla="*/ 62 w 101"/>
                <a:gd name="T35" fmla="*/ 55 h 167"/>
                <a:gd name="T36" fmla="*/ 80 w 101"/>
                <a:gd name="T37" fmla="*/ 62 h 167"/>
                <a:gd name="T38" fmla="*/ 93 w 101"/>
                <a:gd name="T39" fmla="*/ 73 h 167"/>
                <a:gd name="T40" fmla="*/ 99 w 101"/>
                <a:gd name="T41" fmla="*/ 91 h 167"/>
                <a:gd name="T42" fmla="*/ 99 w 101"/>
                <a:gd name="T43" fmla="*/ 106 h 167"/>
                <a:gd name="T44" fmla="*/ 52 w 101"/>
                <a:gd name="T45" fmla="*/ 70 h 167"/>
                <a:gd name="T46" fmla="*/ 40 w 101"/>
                <a:gd name="T47" fmla="*/ 72 h 167"/>
                <a:gd name="T48" fmla="*/ 30 w 101"/>
                <a:gd name="T49" fmla="*/ 79 h 167"/>
                <a:gd name="T50" fmla="*/ 24 w 101"/>
                <a:gd name="T51" fmla="*/ 88 h 167"/>
                <a:gd name="T52" fmla="*/ 20 w 101"/>
                <a:gd name="T53" fmla="*/ 98 h 167"/>
                <a:gd name="T54" fmla="*/ 80 w 101"/>
                <a:gd name="T55" fmla="*/ 92 h 167"/>
                <a:gd name="T56" fmla="*/ 76 w 101"/>
                <a:gd name="T57" fmla="*/ 83 h 167"/>
                <a:gd name="T58" fmla="*/ 69 w 101"/>
                <a:gd name="T59" fmla="*/ 75 h 167"/>
                <a:gd name="T60" fmla="*/ 59 w 101"/>
                <a:gd name="T61" fmla="*/ 70 h 167"/>
                <a:gd name="T62" fmla="*/ 85 w 101"/>
                <a:gd name="T63" fmla="*/ 0 h 167"/>
                <a:gd name="T64" fmla="*/ 43 w 101"/>
                <a:gd name="T65" fmla="*/ 34 h 167"/>
                <a:gd name="T66" fmla="*/ 31 w 101"/>
                <a:gd name="T67" fmla="*/ 0 h 167"/>
                <a:gd name="T68" fmla="*/ 66 w 101"/>
                <a:gd name="T6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67">
                  <a:moveTo>
                    <a:pt x="98" y="112"/>
                  </a:moveTo>
                  <a:lnTo>
                    <a:pt x="20" y="112"/>
                  </a:lnTo>
                  <a:lnTo>
                    <a:pt x="21" y="121"/>
                  </a:lnTo>
                  <a:lnTo>
                    <a:pt x="23" y="129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6" y="145"/>
                  </a:lnTo>
                  <a:lnTo>
                    <a:pt x="42" y="148"/>
                  </a:lnTo>
                  <a:lnTo>
                    <a:pt x="47" y="150"/>
                  </a:lnTo>
                  <a:lnTo>
                    <a:pt x="55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6" y="145"/>
                  </a:lnTo>
                  <a:lnTo>
                    <a:pt x="82" y="141"/>
                  </a:lnTo>
                  <a:lnTo>
                    <a:pt x="91" y="154"/>
                  </a:lnTo>
                  <a:lnTo>
                    <a:pt x="85" y="158"/>
                  </a:lnTo>
                  <a:lnTo>
                    <a:pt x="76" y="163"/>
                  </a:lnTo>
                  <a:lnTo>
                    <a:pt x="65" y="165"/>
                  </a:lnTo>
                  <a:lnTo>
                    <a:pt x="50" y="167"/>
                  </a:lnTo>
                  <a:lnTo>
                    <a:pt x="40" y="165"/>
                  </a:lnTo>
                  <a:lnTo>
                    <a:pt x="31" y="163"/>
                  </a:lnTo>
                  <a:lnTo>
                    <a:pt x="23" y="158"/>
                  </a:lnTo>
                  <a:lnTo>
                    <a:pt x="16" y="153"/>
                  </a:lnTo>
                  <a:lnTo>
                    <a:pt x="8" y="144"/>
                  </a:lnTo>
                  <a:lnTo>
                    <a:pt x="4" y="135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4" y="88"/>
                  </a:lnTo>
                  <a:lnTo>
                    <a:pt x="8" y="78"/>
                  </a:lnTo>
                  <a:lnTo>
                    <a:pt x="16" y="69"/>
                  </a:lnTo>
                  <a:lnTo>
                    <a:pt x="24" y="62"/>
                  </a:lnTo>
                  <a:lnTo>
                    <a:pt x="31" y="57"/>
                  </a:lnTo>
                  <a:lnTo>
                    <a:pt x="42" y="55"/>
                  </a:lnTo>
                  <a:lnTo>
                    <a:pt x="50" y="55"/>
                  </a:lnTo>
                  <a:lnTo>
                    <a:pt x="62" y="55"/>
                  </a:lnTo>
                  <a:lnTo>
                    <a:pt x="72" y="57"/>
                  </a:lnTo>
                  <a:lnTo>
                    <a:pt x="80" y="62"/>
                  </a:lnTo>
                  <a:lnTo>
                    <a:pt x="88" y="68"/>
                  </a:lnTo>
                  <a:lnTo>
                    <a:pt x="93" y="73"/>
                  </a:lnTo>
                  <a:lnTo>
                    <a:pt x="96" y="82"/>
                  </a:lnTo>
                  <a:lnTo>
                    <a:pt x="99" y="91"/>
                  </a:lnTo>
                  <a:lnTo>
                    <a:pt x="101" y="101"/>
                  </a:lnTo>
                  <a:lnTo>
                    <a:pt x="99" y="106"/>
                  </a:lnTo>
                  <a:lnTo>
                    <a:pt x="98" y="112"/>
                  </a:lnTo>
                  <a:close/>
                  <a:moveTo>
                    <a:pt x="52" y="70"/>
                  </a:moveTo>
                  <a:lnTo>
                    <a:pt x="46" y="70"/>
                  </a:lnTo>
                  <a:lnTo>
                    <a:pt x="40" y="72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6" y="83"/>
                  </a:lnTo>
                  <a:lnTo>
                    <a:pt x="24" y="88"/>
                  </a:lnTo>
                  <a:lnTo>
                    <a:pt x="21" y="92"/>
                  </a:lnTo>
                  <a:lnTo>
                    <a:pt x="20" y="98"/>
                  </a:lnTo>
                  <a:lnTo>
                    <a:pt x="80" y="98"/>
                  </a:lnTo>
                  <a:lnTo>
                    <a:pt x="80" y="92"/>
                  </a:lnTo>
                  <a:lnTo>
                    <a:pt x="79" y="88"/>
                  </a:lnTo>
                  <a:lnTo>
                    <a:pt x="76" y="83"/>
                  </a:lnTo>
                  <a:lnTo>
                    <a:pt x="73" y="79"/>
                  </a:lnTo>
                  <a:lnTo>
                    <a:pt x="69" y="75"/>
                  </a:lnTo>
                  <a:lnTo>
                    <a:pt x="65" y="72"/>
                  </a:lnTo>
                  <a:lnTo>
                    <a:pt x="59" y="70"/>
                  </a:lnTo>
                  <a:lnTo>
                    <a:pt x="52" y="70"/>
                  </a:lnTo>
                  <a:close/>
                  <a:moveTo>
                    <a:pt x="85" y="0"/>
                  </a:moveTo>
                  <a:lnTo>
                    <a:pt x="55" y="34"/>
                  </a:lnTo>
                  <a:lnTo>
                    <a:pt x="43" y="34"/>
                  </a:lnTo>
                  <a:lnTo>
                    <a:pt x="13" y="0"/>
                  </a:lnTo>
                  <a:lnTo>
                    <a:pt x="31" y="0"/>
                  </a:lnTo>
                  <a:lnTo>
                    <a:pt x="49" y="20"/>
                  </a:lnTo>
                  <a:lnTo>
                    <a:pt x="6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9" name="Freeform 140"/>
            <p:cNvSpPr>
              <a:spLocks/>
            </p:cNvSpPr>
            <p:nvPr userDrawn="1"/>
          </p:nvSpPr>
          <p:spPr bwMode="auto">
            <a:xfrm>
              <a:off x="3862388" y="935038"/>
              <a:ext cx="19050" cy="82550"/>
            </a:xfrm>
            <a:custGeom>
              <a:avLst/>
              <a:gdLst>
                <a:gd name="T0" fmla="*/ 0 w 37"/>
                <a:gd name="T1" fmla="*/ 123 h 156"/>
                <a:gd name="T2" fmla="*/ 0 w 37"/>
                <a:gd name="T3" fmla="*/ 0 h 156"/>
                <a:gd name="T4" fmla="*/ 19 w 37"/>
                <a:gd name="T5" fmla="*/ 0 h 156"/>
                <a:gd name="T6" fmla="*/ 19 w 37"/>
                <a:gd name="T7" fmla="*/ 120 h 156"/>
                <a:gd name="T8" fmla="*/ 19 w 37"/>
                <a:gd name="T9" fmla="*/ 124 h 156"/>
                <a:gd name="T10" fmla="*/ 20 w 37"/>
                <a:gd name="T11" fmla="*/ 127 h 156"/>
                <a:gd name="T12" fmla="*/ 21 w 37"/>
                <a:gd name="T13" fmla="*/ 130 h 156"/>
                <a:gd name="T14" fmla="*/ 24 w 37"/>
                <a:gd name="T15" fmla="*/ 133 h 156"/>
                <a:gd name="T16" fmla="*/ 30 w 37"/>
                <a:gd name="T17" fmla="*/ 137 h 156"/>
                <a:gd name="T18" fmla="*/ 37 w 37"/>
                <a:gd name="T19" fmla="*/ 139 h 156"/>
                <a:gd name="T20" fmla="*/ 37 w 37"/>
                <a:gd name="T21" fmla="*/ 156 h 156"/>
                <a:gd name="T22" fmla="*/ 29 w 37"/>
                <a:gd name="T23" fmla="*/ 154 h 156"/>
                <a:gd name="T24" fmla="*/ 20 w 37"/>
                <a:gd name="T25" fmla="*/ 153 h 156"/>
                <a:gd name="T26" fmla="*/ 14 w 37"/>
                <a:gd name="T27" fmla="*/ 152 h 156"/>
                <a:gd name="T28" fmla="*/ 8 w 37"/>
                <a:gd name="T29" fmla="*/ 147 h 156"/>
                <a:gd name="T30" fmla="*/ 4 w 37"/>
                <a:gd name="T31" fmla="*/ 143 h 156"/>
                <a:gd name="T32" fmla="*/ 1 w 37"/>
                <a:gd name="T33" fmla="*/ 137 h 156"/>
                <a:gd name="T34" fmla="*/ 0 w 37"/>
                <a:gd name="T35" fmla="*/ 130 h 156"/>
                <a:gd name="T36" fmla="*/ 0 w 37"/>
                <a:gd name="T37" fmla="*/ 1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6">
                  <a:moveTo>
                    <a:pt x="0" y="123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20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1" y="130"/>
                  </a:lnTo>
                  <a:lnTo>
                    <a:pt x="24" y="133"/>
                  </a:lnTo>
                  <a:lnTo>
                    <a:pt x="30" y="137"/>
                  </a:lnTo>
                  <a:lnTo>
                    <a:pt x="37" y="139"/>
                  </a:lnTo>
                  <a:lnTo>
                    <a:pt x="37" y="156"/>
                  </a:lnTo>
                  <a:lnTo>
                    <a:pt x="29" y="154"/>
                  </a:lnTo>
                  <a:lnTo>
                    <a:pt x="20" y="153"/>
                  </a:lnTo>
                  <a:lnTo>
                    <a:pt x="14" y="152"/>
                  </a:lnTo>
                  <a:lnTo>
                    <a:pt x="8" y="147"/>
                  </a:lnTo>
                  <a:lnTo>
                    <a:pt x="4" y="143"/>
                  </a:lnTo>
                  <a:lnTo>
                    <a:pt x="1" y="137"/>
                  </a:lnTo>
                  <a:lnTo>
                    <a:pt x="0" y="13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0" name="Freeform 141"/>
            <p:cNvSpPr>
              <a:spLocks noEditPoints="1"/>
            </p:cNvSpPr>
            <p:nvPr userDrawn="1"/>
          </p:nvSpPr>
          <p:spPr bwMode="auto">
            <a:xfrm>
              <a:off x="3889375" y="930275"/>
              <a:ext cx="49213" cy="87312"/>
            </a:xfrm>
            <a:custGeom>
              <a:avLst/>
              <a:gdLst>
                <a:gd name="T0" fmla="*/ 59 w 92"/>
                <a:gd name="T1" fmla="*/ 157 h 166"/>
                <a:gd name="T2" fmla="*/ 42 w 92"/>
                <a:gd name="T3" fmla="*/ 164 h 166"/>
                <a:gd name="T4" fmla="*/ 25 w 92"/>
                <a:gd name="T5" fmla="*/ 164 h 166"/>
                <a:gd name="T6" fmla="*/ 13 w 92"/>
                <a:gd name="T7" fmla="*/ 160 h 166"/>
                <a:gd name="T8" fmla="*/ 4 w 92"/>
                <a:gd name="T9" fmla="*/ 152 h 166"/>
                <a:gd name="T10" fmla="*/ 0 w 92"/>
                <a:gd name="T11" fmla="*/ 140 h 166"/>
                <a:gd name="T12" fmla="*/ 0 w 92"/>
                <a:gd name="T13" fmla="*/ 126 h 166"/>
                <a:gd name="T14" fmla="*/ 7 w 92"/>
                <a:gd name="T15" fmla="*/ 111 h 166"/>
                <a:gd name="T16" fmla="*/ 22 w 92"/>
                <a:gd name="T17" fmla="*/ 100 h 166"/>
                <a:gd name="T18" fmla="*/ 41 w 92"/>
                <a:gd name="T19" fmla="*/ 95 h 166"/>
                <a:gd name="T20" fmla="*/ 58 w 92"/>
                <a:gd name="T21" fmla="*/ 94 h 166"/>
                <a:gd name="T22" fmla="*/ 64 w 92"/>
                <a:gd name="T23" fmla="*/ 91 h 166"/>
                <a:gd name="T24" fmla="*/ 61 w 92"/>
                <a:gd name="T25" fmla="*/ 81 h 166"/>
                <a:gd name="T26" fmla="*/ 55 w 92"/>
                <a:gd name="T27" fmla="*/ 74 h 166"/>
                <a:gd name="T28" fmla="*/ 46 w 92"/>
                <a:gd name="T29" fmla="*/ 71 h 166"/>
                <a:gd name="T30" fmla="*/ 32 w 92"/>
                <a:gd name="T31" fmla="*/ 71 h 166"/>
                <a:gd name="T32" fmla="*/ 19 w 92"/>
                <a:gd name="T33" fmla="*/ 75 h 166"/>
                <a:gd name="T34" fmla="*/ 4 w 92"/>
                <a:gd name="T35" fmla="*/ 64 h 166"/>
                <a:gd name="T36" fmla="*/ 20 w 92"/>
                <a:gd name="T37" fmla="*/ 56 h 166"/>
                <a:gd name="T38" fmla="*/ 39 w 92"/>
                <a:gd name="T39" fmla="*/ 54 h 166"/>
                <a:gd name="T40" fmla="*/ 59 w 92"/>
                <a:gd name="T41" fmla="*/ 55 h 166"/>
                <a:gd name="T42" fmla="*/ 74 w 92"/>
                <a:gd name="T43" fmla="*/ 64 h 166"/>
                <a:gd name="T44" fmla="*/ 81 w 92"/>
                <a:gd name="T45" fmla="*/ 78 h 166"/>
                <a:gd name="T46" fmla="*/ 84 w 92"/>
                <a:gd name="T47" fmla="*/ 98 h 166"/>
                <a:gd name="T48" fmla="*/ 84 w 92"/>
                <a:gd name="T49" fmla="*/ 143 h 166"/>
                <a:gd name="T50" fmla="*/ 88 w 92"/>
                <a:gd name="T51" fmla="*/ 153 h 166"/>
                <a:gd name="T52" fmla="*/ 92 w 92"/>
                <a:gd name="T53" fmla="*/ 166 h 166"/>
                <a:gd name="T54" fmla="*/ 75 w 92"/>
                <a:gd name="T55" fmla="*/ 162 h 166"/>
                <a:gd name="T56" fmla="*/ 66 w 92"/>
                <a:gd name="T57" fmla="*/ 152 h 166"/>
                <a:gd name="T58" fmla="*/ 56 w 92"/>
                <a:gd name="T59" fmla="*/ 108 h 166"/>
                <a:gd name="T60" fmla="*/ 45 w 92"/>
                <a:gd name="T61" fmla="*/ 108 h 166"/>
                <a:gd name="T62" fmla="*/ 33 w 92"/>
                <a:gd name="T63" fmla="*/ 113 h 166"/>
                <a:gd name="T64" fmla="*/ 25 w 92"/>
                <a:gd name="T65" fmla="*/ 120 h 166"/>
                <a:gd name="T66" fmla="*/ 19 w 92"/>
                <a:gd name="T67" fmla="*/ 128 h 166"/>
                <a:gd name="T68" fmla="*/ 19 w 92"/>
                <a:gd name="T69" fmla="*/ 137 h 166"/>
                <a:gd name="T70" fmla="*/ 22 w 92"/>
                <a:gd name="T71" fmla="*/ 144 h 166"/>
                <a:gd name="T72" fmla="*/ 30 w 92"/>
                <a:gd name="T73" fmla="*/ 149 h 166"/>
                <a:gd name="T74" fmla="*/ 46 w 92"/>
                <a:gd name="T75" fmla="*/ 150 h 166"/>
                <a:gd name="T76" fmla="*/ 59 w 92"/>
                <a:gd name="T77" fmla="*/ 143 h 166"/>
                <a:gd name="T78" fmla="*/ 65 w 92"/>
                <a:gd name="T79" fmla="*/ 110 h 166"/>
                <a:gd name="T80" fmla="*/ 46 w 92"/>
                <a:gd name="T81" fmla="*/ 33 h 166"/>
                <a:gd name="T82" fmla="*/ 49 w 92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166">
                  <a:moveTo>
                    <a:pt x="66" y="152"/>
                  </a:moveTo>
                  <a:lnTo>
                    <a:pt x="59" y="157"/>
                  </a:lnTo>
                  <a:lnTo>
                    <a:pt x="52" y="162"/>
                  </a:lnTo>
                  <a:lnTo>
                    <a:pt x="42" y="164"/>
                  </a:lnTo>
                  <a:lnTo>
                    <a:pt x="30" y="166"/>
                  </a:lnTo>
                  <a:lnTo>
                    <a:pt x="25" y="164"/>
                  </a:lnTo>
                  <a:lnTo>
                    <a:pt x="19" y="163"/>
                  </a:lnTo>
                  <a:lnTo>
                    <a:pt x="13" y="160"/>
                  </a:lnTo>
                  <a:lnTo>
                    <a:pt x="9" y="156"/>
                  </a:lnTo>
                  <a:lnTo>
                    <a:pt x="4" y="152"/>
                  </a:lnTo>
                  <a:lnTo>
                    <a:pt x="2" y="146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3" y="118"/>
                  </a:lnTo>
                  <a:lnTo>
                    <a:pt x="7" y="111"/>
                  </a:lnTo>
                  <a:lnTo>
                    <a:pt x="15" y="105"/>
                  </a:lnTo>
                  <a:lnTo>
                    <a:pt x="22" y="100"/>
                  </a:lnTo>
                  <a:lnTo>
                    <a:pt x="30" y="97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94"/>
                  </a:lnTo>
                  <a:lnTo>
                    <a:pt x="65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1" y="81"/>
                  </a:lnTo>
                  <a:lnTo>
                    <a:pt x="59" y="77"/>
                  </a:lnTo>
                  <a:lnTo>
                    <a:pt x="55" y="74"/>
                  </a:lnTo>
                  <a:lnTo>
                    <a:pt x="52" y="72"/>
                  </a:lnTo>
                  <a:lnTo>
                    <a:pt x="46" y="71"/>
                  </a:lnTo>
                  <a:lnTo>
                    <a:pt x="41" y="71"/>
                  </a:lnTo>
                  <a:lnTo>
                    <a:pt x="32" y="71"/>
                  </a:lnTo>
                  <a:lnTo>
                    <a:pt x="25" y="72"/>
                  </a:lnTo>
                  <a:lnTo>
                    <a:pt x="19" y="75"/>
                  </a:lnTo>
                  <a:lnTo>
                    <a:pt x="13" y="80"/>
                  </a:lnTo>
                  <a:lnTo>
                    <a:pt x="4" y="64"/>
                  </a:lnTo>
                  <a:lnTo>
                    <a:pt x="12" y="59"/>
                  </a:lnTo>
                  <a:lnTo>
                    <a:pt x="20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49" y="54"/>
                  </a:lnTo>
                  <a:lnTo>
                    <a:pt x="59" y="55"/>
                  </a:lnTo>
                  <a:lnTo>
                    <a:pt x="66" y="59"/>
                  </a:lnTo>
                  <a:lnTo>
                    <a:pt x="74" y="64"/>
                  </a:lnTo>
                  <a:lnTo>
                    <a:pt x="78" y="69"/>
                  </a:lnTo>
                  <a:lnTo>
                    <a:pt x="81" y="78"/>
                  </a:lnTo>
                  <a:lnTo>
                    <a:pt x="84" y="87"/>
                  </a:lnTo>
                  <a:lnTo>
                    <a:pt x="84" y="98"/>
                  </a:lnTo>
                  <a:lnTo>
                    <a:pt x="84" y="137"/>
                  </a:lnTo>
                  <a:lnTo>
                    <a:pt x="84" y="143"/>
                  </a:lnTo>
                  <a:lnTo>
                    <a:pt x="87" y="149"/>
                  </a:lnTo>
                  <a:lnTo>
                    <a:pt x="88" y="153"/>
                  </a:lnTo>
                  <a:lnTo>
                    <a:pt x="92" y="156"/>
                  </a:lnTo>
                  <a:lnTo>
                    <a:pt x="92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69" y="157"/>
                  </a:lnTo>
                  <a:lnTo>
                    <a:pt x="66" y="152"/>
                  </a:lnTo>
                  <a:close/>
                  <a:moveTo>
                    <a:pt x="65" y="110"/>
                  </a:moveTo>
                  <a:lnTo>
                    <a:pt x="56" y="108"/>
                  </a:lnTo>
                  <a:lnTo>
                    <a:pt x="52" y="108"/>
                  </a:lnTo>
                  <a:lnTo>
                    <a:pt x="45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8" y="116"/>
                  </a:lnTo>
                  <a:lnTo>
                    <a:pt x="25" y="120"/>
                  </a:lnTo>
                  <a:lnTo>
                    <a:pt x="22" y="124"/>
                  </a:lnTo>
                  <a:lnTo>
                    <a:pt x="19" y="128"/>
                  </a:lnTo>
                  <a:lnTo>
                    <a:pt x="19" y="133"/>
                  </a:lnTo>
                  <a:lnTo>
                    <a:pt x="19" y="137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3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2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2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1" name="Freeform 142"/>
            <p:cNvSpPr>
              <a:spLocks/>
            </p:cNvSpPr>
            <p:nvPr userDrawn="1"/>
          </p:nvSpPr>
          <p:spPr bwMode="auto">
            <a:xfrm>
              <a:off x="3943350" y="958850"/>
              <a:ext cx="52388" cy="58737"/>
            </a:xfrm>
            <a:custGeom>
              <a:avLst/>
              <a:gdLst>
                <a:gd name="T0" fmla="*/ 51 w 100"/>
                <a:gd name="T1" fmla="*/ 111 h 111"/>
                <a:gd name="T2" fmla="*/ 46 w 100"/>
                <a:gd name="T3" fmla="*/ 111 h 111"/>
                <a:gd name="T4" fmla="*/ 0 w 100"/>
                <a:gd name="T5" fmla="*/ 0 h 111"/>
                <a:gd name="T6" fmla="*/ 20 w 100"/>
                <a:gd name="T7" fmla="*/ 0 h 111"/>
                <a:gd name="T8" fmla="*/ 49 w 100"/>
                <a:gd name="T9" fmla="*/ 76 h 111"/>
                <a:gd name="T10" fmla="*/ 78 w 100"/>
                <a:gd name="T11" fmla="*/ 0 h 111"/>
                <a:gd name="T12" fmla="*/ 100 w 100"/>
                <a:gd name="T13" fmla="*/ 0 h 111"/>
                <a:gd name="T14" fmla="*/ 51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8" y="0"/>
                  </a:lnTo>
                  <a:lnTo>
                    <a:pt x="100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2" name="Freeform 143"/>
            <p:cNvSpPr>
              <a:spLocks noEditPoints="1"/>
            </p:cNvSpPr>
            <p:nvPr userDrawn="1"/>
          </p:nvSpPr>
          <p:spPr bwMode="auto">
            <a:xfrm>
              <a:off x="4000500" y="930275"/>
              <a:ext cx="49213" cy="87312"/>
            </a:xfrm>
            <a:custGeom>
              <a:avLst/>
              <a:gdLst>
                <a:gd name="T0" fmla="*/ 60 w 93"/>
                <a:gd name="T1" fmla="*/ 157 h 166"/>
                <a:gd name="T2" fmla="*/ 43 w 93"/>
                <a:gd name="T3" fmla="*/ 164 h 166"/>
                <a:gd name="T4" fmla="*/ 26 w 93"/>
                <a:gd name="T5" fmla="*/ 164 h 166"/>
                <a:gd name="T6" fmla="*/ 14 w 93"/>
                <a:gd name="T7" fmla="*/ 160 h 166"/>
                <a:gd name="T8" fmla="*/ 6 w 93"/>
                <a:gd name="T9" fmla="*/ 152 h 166"/>
                <a:gd name="T10" fmla="*/ 1 w 93"/>
                <a:gd name="T11" fmla="*/ 140 h 166"/>
                <a:gd name="T12" fmla="*/ 1 w 93"/>
                <a:gd name="T13" fmla="*/ 126 h 166"/>
                <a:gd name="T14" fmla="*/ 8 w 93"/>
                <a:gd name="T15" fmla="*/ 111 h 166"/>
                <a:gd name="T16" fmla="*/ 23 w 93"/>
                <a:gd name="T17" fmla="*/ 100 h 166"/>
                <a:gd name="T18" fmla="*/ 40 w 93"/>
                <a:gd name="T19" fmla="*/ 95 h 166"/>
                <a:gd name="T20" fmla="*/ 57 w 93"/>
                <a:gd name="T21" fmla="*/ 94 h 166"/>
                <a:gd name="T22" fmla="*/ 65 w 93"/>
                <a:gd name="T23" fmla="*/ 91 h 166"/>
                <a:gd name="T24" fmla="*/ 62 w 93"/>
                <a:gd name="T25" fmla="*/ 81 h 166"/>
                <a:gd name="T26" fmla="*/ 56 w 93"/>
                <a:gd name="T27" fmla="*/ 74 h 166"/>
                <a:gd name="T28" fmla="*/ 47 w 93"/>
                <a:gd name="T29" fmla="*/ 71 h 166"/>
                <a:gd name="T30" fmla="*/ 33 w 93"/>
                <a:gd name="T31" fmla="*/ 71 h 166"/>
                <a:gd name="T32" fmla="*/ 19 w 93"/>
                <a:gd name="T33" fmla="*/ 75 h 166"/>
                <a:gd name="T34" fmla="*/ 6 w 93"/>
                <a:gd name="T35" fmla="*/ 64 h 166"/>
                <a:gd name="T36" fmla="*/ 21 w 93"/>
                <a:gd name="T37" fmla="*/ 56 h 166"/>
                <a:gd name="T38" fmla="*/ 39 w 93"/>
                <a:gd name="T39" fmla="*/ 54 h 166"/>
                <a:gd name="T40" fmla="*/ 60 w 93"/>
                <a:gd name="T41" fmla="*/ 55 h 166"/>
                <a:gd name="T42" fmla="*/ 73 w 93"/>
                <a:gd name="T43" fmla="*/ 64 h 166"/>
                <a:gd name="T44" fmla="*/ 82 w 93"/>
                <a:gd name="T45" fmla="*/ 78 h 166"/>
                <a:gd name="T46" fmla="*/ 85 w 93"/>
                <a:gd name="T47" fmla="*/ 98 h 166"/>
                <a:gd name="T48" fmla="*/ 85 w 93"/>
                <a:gd name="T49" fmla="*/ 143 h 166"/>
                <a:gd name="T50" fmla="*/ 89 w 93"/>
                <a:gd name="T51" fmla="*/ 153 h 166"/>
                <a:gd name="T52" fmla="*/ 93 w 93"/>
                <a:gd name="T53" fmla="*/ 166 h 166"/>
                <a:gd name="T54" fmla="*/ 75 w 93"/>
                <a:gd name="T55" fmla="*/ 162 h 166"/>
                <a:gd name="T56" fmla="*/ 68 w 93"/>
                <a:gd name="T57" fmla="*/ 152 h 166"/>
                <a:gd name="T58" fmla="*/ 57 w 93"/>
                <a:gd name="T59" fmla="*/ 108 h 166"/>
                <a:gd name="T60" fmla="*/ 46 w 93"/>
                <a:gd name="T61" fmla="*/ 108 h 166"/>
                <a:gd name="T62" fmla="*/ 33 w 93"/>
                <a:gd name="T63" fmla="*/ 113 h 166"/>
                <a:gd name="T64" fmla="*/ 24 w 93"/>
                <a:gd name="T65" fmla="*/ 120 h 166"/>
                <a:gd name="T66" fmla="*/ 20 w 93"/>
                <a:gd name="T67" fmla="*/ 128 h 166"/>
                <a:gd name="T68" fmla="*/ 20 w 93"/>
                <a:gd name="T69" fmla="*/ 137 h 166"/>
                <a:gd name="T70" fmla="*/ 21 w 93"/>
                <a:gd name="T71" fmla="*/ 144 h 166"/>
                <a:gd name="T72" fmla="*/ 30 w 93"/>
                <a:gd name="T73" fmla="*/ 149 h 166"/>
                <a:gd name="T74" fmla="*/ 46 w 93"/>
                <a:gd name="T75" fmla="*/ 150 h 166"/>
                <a:gd name="T76" fmla="*/ 59 w 93"/>
                <a:gd name="T77" fmla="*/ 143 h 166"/>
                <a:gd name="T78" fmla="*/ 65 w 93"/>
                <a:gd name="T79" fmla="*/ 110 h 166"/>
                <a:gd name="T80" fmla="*/ 46 w 93"/>
                <a:gd name="T81" fmla="*/ 33 h 166"/>
                <a:gd name="T82" fmla="*/ 49 w 93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166">
                  <a:moveTo>
                    <a:pt x="68" y="152"/>
                  </a:moveTo>
                  <a:lnTo>
                    <a:pt x="60" y="157"/>
                  </a:lnTo>
                  <a:lnTo>
                    <a:pt x="52" y="162"/>
                  </a:lnTo>
                  <a:lnTo>
                    <a:pt x="43" y="164"/>
                  </a:lnTo>
                  <a:lnTo>
                    <a:pt x="31" y="166"/>
                  </a:lnTo>
                  <a:lnTo>
                    <a:pt x="26" y="164"/>
                  </a:lnTo>
                  <a:lnTo>
                    <a:pt x="20" y="163"/>
                  </a:lnTo>
                  <a:lnTo>
                    <a:pt x="14" y="160"/>
                  </a:lnTo>
                  <a:lnTo>
                    <a:pt x="10" y="156"/>
                  </a:lnTo>
                  <a:lnTo>
                    <a:pt x="6" y="152"/>
                  </a:lnTo>
                  <a:lnTo>
                    <a:pt x="3" y="146"/>
                  </a:lnTo>
                  <a:lnTo>
                    <a:pt x="1" y="140"/>
                  </a:lnTo>
                  <a:lnTo>
                    <a:pt x="0" y="133"/>
                  </a:lnTo>
                  <a:lnTo>
                    <a:pt x="1" y="126"/>
                  </a:lnTo>
                  <a:lnTo>
                    <a:pt x="4" y="118"/>
                  </a:lnTo>
                  <a:lnTo>
                    <a:pt x="8" y="111"/>
                  </a:lnTo>
                  <a:lnTo>
                    <a:pt x="14" y="105"/>
                  </a:lnTo>
                  <a:lnTo>
                    <a:pt x="23" y="100"/>
                  </a:lnTo>
                  <a:lnTo>
                    <a:pt x="31" y="97"/>
                  </a:lnTo>
                  <a:lnTo>
                    <a:pt x="40" y="95"/>
                  </a:lnTo>
                  <a:lnTo>
                    <a:pt x="52" y="94"/>
                  </a:lnTo>
                  <a:lnTo>
                    <a:pt x="57" y="94"/>
                  </a:lnTo>
                  <a:lnTo>
                    <a:pt x="65" y="97"/>
                  </a:lnTo>
                  <a:lnTo>
                    <a:pt x="65" y="91"/>
                  </a:lnTo>
                  <a:lnTo>
                    <a:pt x="63" y="85"/>
                  </a:lnTo>
                  <a:lnTo>
                    <a:pt x="62" y="81"/>
                  </a:lnTo>
                  <a:lnTo>
                    <a:pt x="59" y="77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1"/>
                  </a:lnTo>
                  <a:lnTo>
                    <a:pt x="42" y="71"/>
                  </a:lnTo>
                  <a:lnTo>
                    <a:pt x="33" y="71"/>
                  </a:lnTo>
                  <a:lnTo>
                    <a:pt x="26" y="72"/>
                  </a:lnTo>
                  <a:lnTo>
                    <a:pt x="19" y="75"/>
                  </a:lnTo>
                  <a:lnTo>
                    <a:pt x="14" y="80"/>
                  </a:lnTo>
                  <a:lnTo>
                    <a:pt x="6" y="64"/>
                  </a:lnTo>
                  <a:lnTo>
                    <a:pt x="13" y="59"/>
                  </a:lnTo>
                  <a:lnTo>
                    <a:pt x="21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50" y="54"/>
                  </a:lnTo>
                  <a:lnTo>
                    <a:pt x="60" y="55"/>
                  </a:lnTo>
                  <a:lnTo>
                    <a:pt x="68" y="59"/>
                  </a:lnTo>
                  <a:lnTo>
                    <a:pt x="73" y="64"/>
                  </a:lnTo>
                  <a:lnTo>
                    <a:pt x="79" y="69"/>
                  </a:lnTo>
                  <a:lnTo>
                    <a:pt x="82" y="78"/>
                  </a:lnTo>
                  <a:lnTo>
                    <a:pt x="83" y="87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3"/>
                  </a:lnTo>
                  <a:lnTo>
                    <a:pt x="86" y="149"/>
                  </a:lnTo>
                  <a:lnTo>
                    <a:pt x="89" y="153"/>
                  </a:lnTo>
                  <a:lnTo>
                    <a:pt x="93" y="156"/>
                  </a:lnTo>
                  <a:lnTo>
                    <a:pt x="93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70" y="157"/>
                  </a:lnTo>
                  <a:lnTo>
                    <a:pt x="68" y="152"/>
                  </a:lnTo>
                  <a:close/>
                  <a:moveTo>
                    <a:pt x="65" y="110"/>
                  </a:moveTo>
                  <a:lnTo>
                    <a:pt x="57" y="108"/>
                  </a:lnTo>
                  <a:lnTo>
                    <a:pt x="52" y="108"/>
                  </a:lnTo>
                  <a:lnTo>
                    <a:pt x="46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9" y="116"/>
                  </a:lnTo>
                  <a:lnTo>
                    <a:pt x="24" y="120"/>
                  </a:lnTo>
                  <a:lnTo>
                    <a:pt x="21" y="124"/>
                  </a:lnTo>
                  <a:lnTo>
                    <a:pt x="20" y="128"/>
                  </a:lnTo>
                  <a:lnTo>
                    <a:pt x="20" y="133"/>
                  </a:lnTo>
                  <a:lnTo>
                    <a:pt x="20" y="137"/>
                  </a:lnTo>
                  <a:lnTo>
                    <a:pt x="20" y="141"/>
                  </a:lnTo>
                  <a:lnTo>
                    <a:pt x="21" y="144"/>
                  </a:lnTo>
                  <a:lnTo>
                    <a:pt x="24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3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3" name="Freeform 144"/>
            <p:cNvSpPr>
              <a:spLocks/>
            </p:cNvSpPr>
            <p:nvPr userDrawn="1"/>
          </p:nvSpPr>
          <p:spPr bwMode="auto">
            <a:xfrm>
              <a:off x="4060825" y="958850"/>
              <a:ext cx="44450" cy="57150"/>
            </a:xfrm>
            <a:custGeom>
              <a:avLst/>
              <a:gdLst>
                <a:gd name="T0" fmla="*/ 66 w 86"/>
                <a:gd name="T1" fmla="*/ 109 h 109"/>
                <a:gd name="T2" fmla="*/ 66 w 86"/>
                <a:gd name="T3" fmla="*/ 47 h 109"/>
                <a:gd name="T4" fmla="*/ 66 w 86"/>
                <a:gd name="T5" fmla="*/ 38 h 109"/>
                <a:gd name="T6" fmla="*/ 65 w 86"/>
                <a:gd name="T7" fmla="*/ 31 h 109"/>
                <a:gd name="T8" fmla="*/ 63 w 86"/>
                <a:gd name="T9" fmla="*/ 27 h 109"/>
                <a:gd name="T10" fmla="*/ 62 w 86"/>
                <a:gd name="T11" fmla="*/ 23 h 109"/>
                <a:gd name="T12" fmla="*/ 59 w 86"/>
                <a:gd name="T13" fmla="*/ 20 h 109"/>
                <a:gd name="T14" fmla="*/ 54 w 86"/>
                <a:gd name="T15" fmla="*/ 17 h 109"/>
                <a:gd name="T16" fmla="*/ 49 w 86"/>
                <a:gd name="T17" fmla="*/ 15 h 109"/>
                <a:gd name="T18" fmla="*/ 43 w 86"/>
                <a:gd name="T19" fmla="*/ 15 h 109"/>
                <a:gd name="T20" fmla="*/ 37 w 86"/>
                <a:gd name="T21" fmla="*/ 17 h 109"/>
                <a:gd name="T22" fmla="*/ 30 w 86"/>
                <a:gd name="T23" fmla="*/ 20 h 109"/>
                <a:gd name="T24" fmla="*/ 23 w 86"/>
                <a:gd name="T25" fmla="*/ 24 h 109"/>
                <a:gd name="T26" fmla="*/ 18 w 86"/>
                <a:gd name="T27" fmla="*/ 28 h 109"/>
                <a:gd name="T28" fmla="*/ 18 w 86"/>
                <a:gd name="T29" fmla="*/ 109 h 109"/>
                <a:gd name="T30" fmla="*/ 0 w 86"/>
                <a:gd name="T31" fmla="*/ 109 h 109"/>
                <a:gd name="T32" fmla="*/ 0 w 86"/>
                <a:gd name="T33" fmla="*/ 1 h 109"/>
                <a:gd name="T34" fmla="*/ 13 w 86"/>
                <a:gd name="T35" fmla="*/ 1 h 109"/>
                <a:gd name="T36" fmla="*/ 18 w 86"/>
                <a:gd name="T37" fmla="*/ 15 h 109"/>
                <a:gd name="T38" fmla="*/ 24 w 86"/>
                <a:gd name="T39" fmla="*/ 8 h 109"/>
                <a:gd name="T40" fmla="*/ 31 w 86"/>
                <a:gd name="T41" fmla="*/ 2 h 109"/>
                <a:gd name="T42" fmla="*/ 40 w 86"/>
                <a:gd name="T43" fmla="*/ 0 h 109"/>
                <a:gd name="T44" fmla="*/ 50 w 86"/>
                <a:gd name="T45" fmla="*/ 0 h 109"/>
                <a:gd name="T46" fmla="*/ 59 w 86"/>
                <a:gd name="T47" fmla="*/ 0 h 109"/>
                <a:gd name="T48" fmla="*/ 66 w 86"/>
                <a:gd name="T49" fmla="*/ 2 h 109"/>
                <a:gd name="T50" fmla="*/ 72 w 86"/>
                <a:gd name="T51" fmla="*/ 5 h 109"/>
                <a:gd name="T52" fmla="*/ 76 w 86"/>
                <a:gd name="T53" fmla="*/ 10 h 109"/>
                <a:gd name="T54" fmla="*/ 80 w 86"/>
                <a:gd name="T55" fmla="*/ 15 h 109"/>
                <a:gd name="T56" fmla="*/ 83 w 86"/>
                <a:gd name="T57" fmla="*/ 24 h 109"/>
                <a:gd name="T58" fmla="*/ 85 w 86"/>
                <a:gd name="T59" fmla="*/ 33 h 109"/>
                <a:gd name="T60" fmla="*/ 86 w 86"/>
                <a:gd name="T61" fmla="*/ 43 h 109"/>
                <a:gd name="T62" fmla="*/ 86 w 86"/>
                <a:gd name="T63" fmla="*/ 109 h 109"/>
                <a:gd name="T64" fmla="*/ 66 w 86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8" y="28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6" y="43"/>
                  </a:lnTo>
                  <a:lnTo>
                    <a:pt x="86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4" name="Freeform 145"/>
            <p:cNvSpPr>
              <a:spLocks noEditPoints="1"/>
            </p:cNvSpPr>
            <p:nvPr userDrawn="1"/>
          </p:nvSpPr>
          <p:spPr bwMode="auto">
            <a:xfrm>
              <a:off x="4116388" y="930275"/>
              <a:ext cx="23813" cy="85725"/>
            </a:xfrm>
            <a:custGeom>
              <a:avLst/>
              <a:gdLst>
                <a:gd name="T0" fmla="*/ 15 w 46"/>
                <a:gd name="T1" fmla="*/ 163 h 163"/>
                <a:gd name="T2" fmla="*/ 15 w 46"/>
                <a:gd name="T3" fmla="*/ 71 h 163"/>
                <a:gd name="T4" fmla="*/ 0 w 46"/>
                <a:gd name="T5" fmla="*/ 71 h 163"/>
                <a:gd name="T6" fmla="*/ 0 w 46"/>
                <a:gd name="T7" fmla="*/ 55 h 163"/>
                <a:gd name="T8" fmla="*/ 35 w 46"/>
                <a:gd name="T9" fmla="*/ 55 h 163"/>
                <a:gd name="T10" fmla="*/ 35 w 46"/>
                <a:gd name="T11" fmla="*/ 163 h 163"/>
                <a:gd name="T12" fmla="*/ 15 w 46"/>
                <a:gd name="T13" fmla="*/ 163 h 163"/>
                <a:gd name="T14" fmla="*/ 46 w 46"/>
                <a:gd name="T15" fmla="*/ 0 h 163"/>
                <a:gd name="T16" fmla="*/ 23 w 46"/>
                <a:gd name="T17" fmla="*/ 33 h 163"/>
                <a:gd name="T18" fmla="*/ 9 w 46"/>
                <a:gd name="T19" fmla="*/ 33 h 163"/>
                <a:gd name="T20" fmla="*/ 26 w 46"/>
                <a:gd name="T21" fmla="*/ 0 h 163"/>
                <a:gd name="T22" fmla="*/ 46 w 46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5" y="55"/>
                  </a:lnTo>
                  <a:lnTo>
                    <a:pt x="35" y="163"/>
                  </a:lnTo>
                  <a:lnTo>
                    <a:pt x="15" y="163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5" name="Freeform 146"/>
            <p:cNvSpPr>
              <a:spLocks noEditPoints="1"/>
            </p:cNvSpPr>
            <p:nvPr userDrawn="1"/>
          </p:nvSpPr>
          <p:spPr bwMode="auto">
            <a:xfrm>
              <a:off x="2287588" y="825500"/>
              <a:ext cx="53975" cy="58737"/>
            </a:xfrm>
            <a:custGeom>
              <a:avLst/>
              <a:gdLst>
                <a:gd name="T0" fmla="*/ 99 w 101"/>
                <a:gd name="T1" fmla="*/ 58 h 112"/>
                <a:gd name="T2" fmla="*/ 21 w 101"/>
                <a:gd name="T3" fmla="*/ 58 h 112"/>
                <a:gd name="T4" fmla="*/ 21 w 101"/>
                <a:gd name="T5" fmla="*/ 68 h 112"/>
                <a:gd name="T6" fmla="*/ 23 w 101"/>
                <a:gd name="T7" fmla="*/ 75 h 112"/>
                <a:gd name="T8" fmla="*/ 27 w 101"/>
                <a:gd name="T9" fmla="*/ 82 h 112"/>
                <a:gd name="T10" fmla="*/ 31 w 101"/>
                <a:gd name="T11" fmla="*/ 88 h 112"/>
                <a:gd name="T12" fmla="*/ 36 w 101"/>
                <a:gd name="T13" fmla="*/ 91 h 112"/>
                <a:gd name="T14" fmla="*/ 41 w 101"/>
                <a:gd name="T15" fmla="*/ 94 h 112"/>
                <a:gd name="T16" fmla="*/ 47 w 101"/>
                <a:gd name="T17" fmla="*/ 97 h 112"/>
                <a:gd name="T18" fmla="*/ 54 w 101"/>
                <a:gd name="T19" fmla="*/ 97 h 112"/>
                <a:gd name="T20" fmla="*/ 63 w 101"/>
                <a:gd name="T21" fmla="*/ 97 h 112"/>
                <a:gd name="T22" fmla="*/ 70 w 101"/>
                <a:gd name="T23" fmla="*/ 94 h 112"/>
                <a:gd name="T24" fmla="*/ 76 w 101"/>
                <a:gd name="T25" fmla="*/ 91 h 112"/>
                <a:gd name="T26" fmla="*/ 82 w 101"/>
                <a:gd name="T27" fmla="*/ 86 h 112"/>
                <a:gd name="T28" fmla="*/ 90 w 101"/>
                <a:gd name="T29" fmla="*/ 101 h 112"/>
                <a:gd name="T30" fmla="*/ 85 w 101"/>
                <a:gd name="T31" fmla="*/ 105 h 112"/>
                <a:gd name="T32" fmla="*/ 77 w 101"/>
                <a:gd name="T33" fmla="*/ 108 h 112"/>
                <a:gd name="T34" fmla="*/ 64 w 101"/>
                <a:gd name="T35" fmla="*/ 111 h 112"/>
                <a:gd name="T36" fmla="*/ 52 w 101"/>
                <a:gd name="T37" fmla="*/ 112 h 112"/>
                <a:gd name="T38" fmla="*/ 41 w 101"/>
                <a:gd name="T39" fmla="*/ 112 h 112"/>
                <a:gd name="T40" fmla="*/ 33 w 101"/>
                <a:gd name="T41" fmla="*/ 109 h 112"/>
                <a:gd name="T42" fmla="*/ 24 w 101"/>
                <a:gd name="T43" fmla="*/ 105 h 112"/>
                <a:gd name="T44" fmla="*/ 17 w 101"/>
                <a:gd name="T45" fmla="*/ 99 h 112"/>
                <a:gd name="T46" fmla="*/ 10 w 101"/>
                <a:gd name="T47" fmla="*/ 91 h 112"/>
                <a:gd name="T48" fmla="*/ 4 w 101"/>
                <a:gd name="T49" fmla="*/ 81 h 112"/>
                <a:gd name="T50" fmla="*/ 1 w 101"/>
                <a:gd name="T51" fmla="*/ 71 h 112"/>
                <a:gd name="T52" fmla="*/ 0 w 101"/>
                <a:gd name="T53" fmla="*/ 58 h 112"/>
                <a:gd name="T54" fmla="*/ 1 w 101"/>
                <a:gd name="T55" fmla="*/ 45 h 112"/>
                <a:gd name="T56" fmla="*/ 4 w 101"/>
                <a:gd name="T57" fmla="*/ 33 h 112"/>
                <a:gd name="T58" fmla="*/ 10 w 101"/>
                <a:gd name="T59" fmla="*/ 23 h 112"/>
                <a:gd name="T60" fmla="*/ 17 w 101"/>
                <a:gd name="T61" fmla="*/ 14 h 112"/>
                <a:gd name="T62" fmla="*/ 24 w 101"/>
                <a:gd name="T63" fmla="*/ 9 h 112"/>
                <a:gd name="T64" fmla="*/ 33 w 101"/>
                <a:gd name="T65" fmla="*/ 4 h 112"/>
                <a:gd name="T66" fmla="*/ 41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2 w 101"/>
                <a:gd name="T73" fmla="*/ 3 h 112"/>
                <a:gd name="T74" fmla="*/ 80 w 101"/>
                <a:gd name="T75" fmla="*/ 7 h 112"/>
                <a:gd name="T76" fmla="*/ 88 w 101"/>
                <a:gd name="T77" fmla="*/ 13 h 112"/>
                <a:gd name="T78" fmla="*/ 93 w 101"/>
                <a:gd name="T79" fmla="*/ 20 h 112"/>
                <a:gd name="T80" fmla="*/ 98 w 101"/>
                <a:gd name="T81" fmla="*/ 27 h 112"/>
                <a:gd name="T82" fmla="*/ 99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99 w 101"/>
                <a:gd name="T89" fmla="*/ 58 h 112"/>
                <a:gd name="T90" fmla="*/ 52 w 101"/>
                <a:gd name="T91" fmla="*/ 16 h 112"/>
                <a:gd name="T92" fmla="*/ 46 w 101"/>
                <a:gd name="T93" fmla="*/ 17 h 112"/>
                <a:gd name="T94" fmla="*/ 40 w 101"/>
                <a:gd name="T95" fmla="*/ 19 h 112"/>
                <a:gd name="T96" fmla="*/ 36 w 101"/>
                <a:gd name="T97" fmla="*/ 22 h 112"/>
                <a:gd name="T98" fmla="*/ 30 w 101"/>
                <a:gd name="T99" fmla="*/ 25 h 112"/>
                <a:gd name="T100" fmla="*/ 27 w 101"/>
                <a:gd name="T101" fmla="*/ 29 h 112"/>
                <a:gd name="T102" fmla="*/ 24 w 101"/>
                <a:gd name="T103" fmla="*/ 33 h 112"/>
                <a:gd name="T104" fmla="*/ 23 w 101"/>
                <a:gd name="T105" fmla="*/ 39 h 112"/>
                <a:gd name="T106" fmla="*/ 21 w 101"/>
                <a:gd name="T107" fmla="*/ 45 h 112"/>
                <a:gd name="T108" fmla="*/ 82 w 101"/>
                <a:gd name="T109" fmla="*/ 45 h 112"/>
                <a:gd name="T110" fmla="*/ 80 w 101"/>
                <a:gd name="T111" fmla="*/ 39 h 112"/>
                <a:gd name="T112" fmla="*/ 79 w 101"/>
                <a:gd name="T113" fmla="*/ 33 h 112"/>
                <a:gd name="T114" fmla="*/ 77 w 101"/>
                <a:gd name="T115" fmla="*/ 29 h 112"/>
                <a:gd name="T116" fmla="*/ 75 w 101"/>
                <a:gd name="T117" fmla="*/ 25 h 112"/>
                <a:gd name="T118" fmla="*/ 70 w 101"/>
                <a:gd name="T119" fmla="*/ 22 h 112"/>
                <a:gd name="T120" fmla="*/ 64 w 101"/>
                <a:gd name="T121" fmla="*/ 19 h 112"/>
                <a:gd name="T122" fmla="*/ 59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99" y="58"/>
                  </a:moveTo>
                  <a:lnTo>
                    <a:pt x="21" y="58"/>
                  </a:lnTo>
                  <a:lnTo>
                    <a:pt x="21" y="68"/>
                  </a:lnTo>
                  <a:lnTo>
                    <a:pt x="23" y="75"/>
                  </a:lnTo>
                  <a:lnTo>
                    <a:pt x="27" y="82"/>
                  </a:lnTo>
                  <a:lnTo>
                    <a:pt x="31" y="88"/>
                  </a:lnTo>
                  <a:lnTo>
                    <a:pt x="36" y="91"/>
                  </a:lnTo>
                  <a:lnTo>
                    <a:pt x="41" y="94"/>
                  </a:lnTo>
                  <a:lnTo>
                    <a:pt x="47" y="97"/>
                  </a:lnTo>
                  <a:lnTo>
                    <a:pt x="54" y="97"/>
                  </a:lnTo>
                  <a:lnTo>
                    <a:pt x="63" y="97"/>
                  </a:lnTo>
                  <a:lnTo>
                    <a:pt x="70" y="94"/>
                  </a:lnTo>
                  <a:lnTo>
                    <a:pt x="76" y="91"/>
                  </a:lnTo>
                  <a:lnTo>
                    <a:pt x="82" y="86"/>
                  </a:lnTo>
                  <a:lnTo>
                    <a:pt x="90" y="101"/>
                  </a:lnTo>
                  <a:lnTo>
                    <a:pt x="85" y="105"/>
                  </a:lnTo>
                  <a:lnTo>
                    <a:pt x="77" y="108"/>
                  </a:lnTo>
                  <a:lnTo>
                    <a:pt x="64" y="111"/>
                  </a:lnTo>
                  <a:lnTo>
                    <a:pt x="52" y="112"/>
                  </a:lnTo>
                  <a:lnTo>
                    <a:pt x="41" y="112"/>
                  </a:lnTo>
                  <a:lnTo>
                    <a:pt x="33" y="109"/>
                  </a:lnTo>
                  <a:lnTo>
                    <a:pt x="24" y="105"/>
                  </a:lnTo>
                  <a:lnTo>
                    <a:pt x="17" y="99"/>
                  </a:lnTo>
                  <a:lnTo>
                    <a:pt x="10" y="91"/>
                  </a:lnTo>
                  <a:lnTo>
                    <a:pt x="4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3"/>
                  </a:lnTo>
                  <a:lnTo>
                    <a:pt x="10" y="23"/>
                  </a:lnTo>
                  <a:lnTo>
                    <a:pt x="17" y="14"/>
                  </a:lnTo>
                  <a:lnTo>
                    <a:pt x="24" y="9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2" y="3"/>
                  </a:lnTo>
                  <a:lnTo>
                    <a:pt x="80" y="7"/>
                  </a:lnTo>
                  <a:lnTo>
                    <a:pt x="88" y="13"/>
                  </a:lnTo>
                  <a:lnTo>
                    <a:pt x="93" y="20"/>
                  </a:lnTo>
                  <a:lnTo>
                    <a:pt x="98" y="27"/>
                  </a:lnTo>
                  <a:lnTo>
                    <a:pt x="99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99" y="58"/>
                  </a:lnTo>
                  <a:close/>
                  <a:moveTo>
                    <a:pt x="52" y="16"/>
                  </a:moveTo>
                  <a:lnTo>
                    <a:pt x="46" y="17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0" y="25"/>
                  </a:lnTo>
                  <a:lnTo>
                    <a:pt x="27" y="29"/>
                  </a:lnTo>
                  <a:lnTo>
                    <a:pt x="24" y="33"/>
                  </a:lnTo>
                  <a:lnTo>
                    <a:pt x="23" y="39"/>
                  </a:lnTo>
                  <a:lnTo>
                    <a:pt x="21" y="45"/>
                  </a:lnTo>
                  <a:lnTo>
                    <a:pt x="82" y="45"/>
                  </a:lnTo>
                  <a:lnTo>
                    <a:pt x="80" y="39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4" y="19"/>
                  </a:lnTo>
                  <a:lnTo>
                    <a:pt x="59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grpSp>
        <p:nvGrpSpPr>
          <p:cNvPr id="159" name="Skupina 158"/>
          <p:cNvGrpSpPr/>
          <p:nvPr userDrawn="1"/>
        </p:nvGrpSpPr>
        <p:grpSpPr>
          <a:xfrm>
            <a:off x="1017588" y="5957888"/>
            <a:ext cx="2470150" cy="465137"/>
            <a:chOff x="1017588" y="5957888"/>
            <a:chExt cx="2470150" cy="465137"/>
          </a:xfrm>
        </p:grpSpPr>
        <p:sp>
          <p:nvSpPr>
            <p:cNvPr id="156" name="Freeform 147"/>
            <p:cNvSpPr>
              <a:spLocks noEditPoints="1"/>
            </p:cNvSpPr>
            <p:nvPr userDrawn="1"/>
          </p:nvSpPr>
          <p:spPr bwMode="auto">
            <a:xfrm>
              <a:off x="1017588" y="5957888"/>
              <a:ext cx="820738" cy="465137"/>
            </a:xfrm>
            <a:custGeom>
              <a:avLst/>
              <a:gdLst>
                <a:gd name="T0" fmla="*/ 1090 w 1552"/>
                <a:gd name="T1" fmla="*/ 57 h 879"/>
                <a:gd name="T2" fmla="*/ 1144 w 1552"/>
                <a:gd name="T3" fmla="*/ 2 h 879"/>
                <a:gd name="T4" fmla="*/ 1217 w 1552"/>
                <a:gd name="T5" fmla="*/ 32 h 879"/>
                <a:gd name="T6" fmla="*/ 1217 w 1552"/>
                <a:gd name="T7" fmla="*/ 108 h 879"/>
                <a:gd name="T8" fmla="*/ 1144 w 1552"/>
                <a:gd name="T9" fmla="*/ 139 h 879"/>
                <a:gd name="T10" fmla="*/ 1214 w 1552"/>
                <a:gd name="T11" fmla="*/ 173 h 879"/>
                <a:gd name="T12" fmla="*/ 1241 w 1552"/>
                <a:gd name="T13" fmla="*/ 227 h 879"/>
                <a:gd name="T14" fmla="*/ 1247 w 1552"/>
                <a:gd name="T15" fmla="*/ 575 h 879"/>
                <a:gd name="T16" fmla="*/ 1286 w 1552"/>
                <a:gd name="T17" fmla="*/ 607 h 879"/>
                <a:gd name="T18" fmla="*/ 1044 w 1552"/>
                <a:gd name="T19" fmla="*/ 610 h 879"/>
                <a:gd name="T20" fmla="*/ 1091 w 1552"/>
                <a:gd name="T21" fmla="*/ 581 h 879"/>
                <a:gd name="T22" fmla="*/ 1094 w 1552"/>
                <a:gd name="T23" fmla="*/ 216 h 879"/>
                <a:gd name="T24" fmla="*/ 1058 w 1552"/>
                <a:gd name="T25" fmla="*/ 185 h 879"/>
                <a:gd name="T26" fmla="*/ 703 w 1552"/>
                <a:gd name="T27" fmla="*/ 173 h 879"/>
                <a:gd name="T28" fmla="*/ 723 w 1552"/>
                <a:gd name="T29" fmla="*/ 198 h 879"/>
                <a:gd name="T30" fmla="*/ 771 w 1552"/>
                <a:gd name="T31" fmla="*/ 175 h 879"/>
                <a:gd name="T32" fmla="*/ 863 w 1552"/>
                <a:gd name="T33" fmla="*/ 170 h 879"/>
                <a:gd name="T34" fmla="*/ 977 w 1552"/>
                <a:gd name="T35" fmla="*/ 228 h 879"/>
                <a:gd name="T36" fmla="*/ 1035 w 1552"/>
                <a:gd name="T37" fmla="*/ 346 h 879"/>
                <a:gd name="T38" fmla="*/ 1023 w 1552"/>
                <a:gd name="T39" fmla="*/ 491 h 879"/>
                <a:gd name="T40" fmla="*/ 946 w 1552"/>
                <a:gd name="T41" fmla="*/ 591 h 879"/>
                <a:gd name="T42" fmla="*/ 814 w 1552"/>
                <a:gd name="T43" fmla="*/ 625 h 879"/>
                <a:gd name="T44" fmla="*/ 749 w 1552"/>
                <a:gd name="T45" fmla="*/ 610 h 879"/>
                <a:gd name="T46" fmla="*/ 735 w 1552"/>
                <a:gd name="T47" fmla="*/ 850 h 879"/>
                <a:gd name="T48" fmla="*/ 781 w 1552"/>
                <a:gd name="T49" fmla="*/ 869 h 879"/>
                <a:gd name="T50" fmla="*/ 552 w 1552"/>
                <a:gd name="T51" fmla="*/ 867 h 879"/>
                <a:gd name="T52" fmla="*/ 587 w 1552"/>
                <a:gd name="T53" fmla="*/ 846 h 879"/>
                <a:gd name="T54" fmla="*/ 581 w 1552"/>
                <a:gd name="T55" fmla="*/ 203 h 879"/>
                <a:gd name="T56" fmla="*/ 522 w 1552"/>
                <a:gd name="T57" fmla="*/ 172 h 879"/>
                <a:gd name="T58" fmla="*/ 895 w 1552"/>
                <a:gd name="T59" fmla="*/ 245 h 879"/>
                <a:gd name="T60" fmla="*/ 860 w 1552"/>
                <a:gd name="T61" fmla="*/ 188 h 879"/>
                <a:gd name="T62" fmla="*/ 793 w 1552"/>
                <a:gd name="T63" fmla="*/ 178 h 879"/>
                <a:gd name="T64" fmla="*/ 726 w 1552"/>
                <a:gd name="T65" fmla="*/ 208 h 879"/>
                <a:gd name="T66" fmla="*/ 729 w 1552"/>
                <a:gd name="T67" fmla="*/ 412 h 879"/>
                <a:gd name="T68" fmla="*/ 749 w 1552"/>
                <a:gd name="T69" fmla="*/ 599 h 879"/>
                <a:gd name="T70" fmla="*/ 814 w 1552"/>
                <a:gd name="T71" fmla="*/ 617 h 879"/>
                <a:gd name="T72" fmla="*/ 878 w 1552"/>
                <a:gd name="T73" fmla="*/ 588 h 879"/>
                <a:gd name="T74" fmla="*/ 898 w 1552"/>
                <a:gd name="T75" fmla="*/ 510 h 879"/>
                <a:gd name="T76" fmla="*/ 199 w 1552"/>
                <a:gd name="T77" fmla="*/ 576 h 879"/>
                <a:gd name="T78" fmla="*/ 264 w 1552"/>
                <a:gd name="T79" fmla="*/ 611 h 879"/>
                <a:gd name="T80" fmla="*/ 34 w 1552"/>
                <a:gd name="T81" fmla="*/ 599 h 879"/>
                <a:gd name="T82" fmla="*/ 56 w 1552"/>
                <a:gd name="T83" fmla="*/ 244 h 879"/>
                <a:gd name="T84" fmla="*/ 33 w 1552"/>
                <a:gd name="T85" fmla="*/ 192 h 879"/>
                <a:gd name="T86" fmla="*/ 170 w 1552"/>
                <a:gd name="T87" fmla="*/ 173 h 879"/>
                <a:gd name="T88" fmla="*/ 189 w 1552"/>
                <a:gd name="T89" fmla="*/ 199 h 879"/>
                <a:gd name="T90" fmla="*/ 236 w 1552"/>
                <a:gd name="T91" fmla="*/ 176 h 879"/>
                <a:gd name="T92" fmla="*/ 333 w 1552"/>
                <a:gd name="T93" fmla="*/ 170 h 879"/>
                <a:gd name="T94" fmla="*/ 448 w 1552"/>
                <a:gd name="T95" fmla="*/ 209 h 879"/>
                <a:gd name="T96" fmla="*/ 500 w 1552"/>
                <a:gd name="T97" fmla="*/ 294 h 879"/>
                <a:gd name="T98" fmla="*/ 512 w 1552"/>
                <a:gd name="T99" fmla="*/ 584 h 879"/>
                <a:gd name="T100" fmla="*/ 561 w 1552"/>
                <a:gd name="T101" fmla="*/ 620 h 879"/>
                <a:gd name="T102" fmla="*/ 349 w 1552"/>
                <a:gd name="T103" fmla="*/ 595 h 879"/>
                <a:gd name="T104" fmla="*/ 366 w 1552"/>
                <a:gd name="T105" fmla="*/ 322 h 879"/>
                <a:gd name="T106" fmla="*/ 350 w 1552"/>
                <a:gd name="T107" fmla="*/ 229 h 879"/>
                <a:gd name="T108" fmla="*/ 310 w 1552"/>
                <a:gd name="T109" fmla="*/ 182 h 879"/>
                <a:gd name="T110" fmla="*/ 246 w 1552"/>
                <a:gd name="T111" fmla="*/ 182 h 879"/>
                <a:gd name="T112" fmla="*/ 193 w 1552"/>
                <a:gd name="T113" fmla="*/ 225 h 879"/>
                <a:gd name="T114" fmla="*/ 1522 w 1552"/>
                <a:gd name="T115" fmla="*/ 8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2" h="879">
                  <a:moveTo>
                    <a:pt x="1108" y="120"/>
                  </a:moveTo>
                  <a:lnTo>
                    <a:pt x="1100" y="108"/>
                  </a:lnTo>
                  <a:lnTo>
                    <a:pt x="1093" y="97"/>
                  </a:lnTo>
                  <a:lnTo>
                    <a:pt x="1090" y="84"/>
                  </a:lnTo>
                  <a:lnTo>
                    <a:pt x="1088" y="71"/>
                  </a:lnTo>
                  <a:lnTo>
                    <a:pt x="1090" y="57"/>
                  </a:lnTo>
                  <a:lnTo>
                    <a:pt x="1093" y="44"/>
                  </a:lnTo>
                  <a:lnTo>
                    <a:pt x="1100" y="32"/>
                  </a:lnTo>
                  <a:lnTo>
                    <a:pt x="1108" y="21"/>
                  </a:lnTo>
                  <a:lnTo>
                    <a:pt x="1119" y="12"/>
                  </a:lnTo>
                  <a:lnTo>
                    <a:pt x="1131" y="6"/>
                  </a:lnTo>
                  <a:lnTo>
                    <a:pt x="1144" y="2"/>
                  </a:lnTo>
                  <a:lnTo>
                    <a:pt x="1157" y="0"/>
                  </a:lnTo>
                  <a:lnTo>
                    <a:pt x="1172" y="2"/>
                  </a:lnTo>
                  <a:lnTo>
                    <a:pt x="1185" y="6"/>
                  </a:lnTo>
                  <a:lnTo>
                    <a:pt x="1196" y="12"/>
                  </a:lnTo>
                  <a:lnTo>
                    <a:pt x="1206" y="21"/>
                  </a:lnTo>
                  <a:lnTo>
                    <a:pt x="1217" y="32"/>
                  </a:lnTo>
                  <a:lnTo>
                    <a:pt x="1222" y="44"/>
                  </a:lnTo>
                  <a:lnTo>
                    <a:pt x="1227" y="57"/>
                  </a:lnTo>
                  <a:lnTo>
                    <a:pt x="1228" y="71"/>
                  </a:lnTo>
                  <a:lnTo>
                    <a:pt x="1227" y="84"/>
                  </a:lnTo>
                  <a:lnTo>
                    <a:pt x="1222" y="97"/>
                  </a:lnTo>
                  <a:lnTo>
                    <a:pt x="1217" y="108"/>
                  </a:lnTo>
                  <a:lnTo>
                    <a:pt x="1206" y="120"/>
                  </a:lnTo>
                  <a:lnTo>
                    <a:pt x="1196" y="129"/>
                  </a:lnTo>
                  <a:lnTo>
                    <a:pt x="1185" y="136"/>
                  </a:lnTo>
                  <a:lnTo>
                    <a:pt x="1172" y="139"/>
                  </a:lnTo>
                  <a:lnTo>
                    <a:pt x="1157" y="140"/>
                  </a:lnTo>
                  <a:lnTo>
                    <a:pt x="1144" y="139"/>
                  </a:lnTo>
                  <a:lnTo>
                    <a:pt x="1131" y="136"/>
                  </a:lnTo>
                  <a:lnTo>
                    <a:pt x="1119" y="129"/>
                  </a:lnTo>
                  <a:lnTo>
                    <a:pt x="1108" y="120"/>
                  </a:lnTo>
                  <a:close/>
                  <a:moveTo>
                    <a:pt x="1026" y="172"/>
                  </a:moveTo>
                  <a:lnTo>
                    <a:pt x="1206" y="172"/>
                  </a:lnTo>
                  <a:lnTo>
                    <a:pt x="1214" y="173"/>
                  </a:lnTo>
                  <a:lnTo>
                    <a:pt x="1221" y="176"/>
                  </a:lnTo>
                  <a:lnTo>
                    <a:pt x="1228" y="182"/>
                  </a:lnTo>
                  <a:lnTo>
                    <a:pt x="1232" y="191"/>
                  </a:lnTo>
                  <a:lnTo>
                    <a:pt x="1237" y="201"/>
                  </a:lnTo>
                  <a:lnTo>
                    <a:pt x="1240" y="212"/>
                  </a:lnTo>
                  <a:lnTo>
                    <a:pt x="1241" y="227"/>
                  </a:lnTo>
                  <a:lnTo>
                    <a:pt x="1241" y="244"/>
                  </a:lnTo>
                  <a:lnTo>
                    <a:pt x="1241" y="549"/>
                  </a:lnTo>
                  <a:lnTo>
                    <a:pt x="1243" y="556"/>
                  </a:lnTo>
                  <a:lnTo>
                    <a:pt x="1243" y="563"/>
                  </a:lnTo>
                  <a:lnTo>
                    <a:pt x="1245" y="569"/>
                  </a:lnTo>
                  <a:lnTo>
                    <a:pt x="1247" y="575"/>
                  </a:lnTo>
                  <a:lnTo>
                    <a:pt x="1250" y="581"/>
                  </a:lnTo>
                  <a:lnTo>
                    <a:pt x="1254" y="586"/>
                  </a:lnTo>
                  <a:lnTo>
                    <a:pt x="1257" y="591"/>
                  </a:lnTo>
                  <a:lnTo>
                    <a:pt x="1263" y="595"/>
                  </a:lnTo>
                  <a:lnTo>
                    <a:pt x="1273" y="602"/>
                  </a:lnTo>
                  <a:lnTo>
                    <a:pt x="1286" y="607"/>
                  </a:lnTo>
                  <a:lnTo>
                    <a:pt x="1302" y="610"/>
                  </a:lnTo>
                  <a:lnTo>
                    <a:pt x="1319" y="611"/>
                  </a:lnTo>
                  <a:lnTo>
                    <a:pt x="1319" y="620"/>
                  </a:lnTo>
                  <a:lnTo>
                    <a:pt x="1026" y="620"/>
                  </a:lnTo>
                  <a:lnTo>
                    <a:pt x="1026" y="611"/>
                  </a:lnTo>
                  <a:lnTo>
                    <a:pt x="1044" y="610"/>
                  </a:lnTo>
                  <a:lnTo>
                    <a:pt x="1058" y="607"/>
                  </a:lnTo>
                  <a:lnTo>
                    <a:pt x="1070" y="602"/>
                  </a:lnTo>
                  <a:lnTo>
                    <a:pt x="1080" y="595"/>
                  </a:lnTo>
                  <a:lnTo>
                    <a:pt x="1084" y="591"/>
                  </a:lnTo>
                  <a:lnTo>
                    <a:pt x="1088" y="586"/>
                  </a:lnTo>
                  <a:lnTo>
                    <a:pt x="1091" y="581"/>
                  </a:lnTo>
                  <a:lnTo>
                    <a:pt x="1094" y="576"/>
                  </a:lnTo>
                  <a:lnTo>
                    <a:pt x="1097" y="563"/>
                  </a:lnTo>
                  <a:lnTo>
                    <a:pt x="1098" y="549"/>
                  </a:lnTo>
                  <a:lnTo>
                    <a:pt x="1098" y="244"/>
                  </a:lnTo>
                  <a:lnTo>
                    <a:pt x="1097" y="229"/>
                  </a:lnTo>
                  <a:lnTo>
                    <a:pt x="1094" y="216"/>
                  </a:lnTo>
                  <a:lnTo>
                    <a:pt x="1091" y="211"/>
                  </a:lnTo>
                  <a:lnTo>
                    <a:pt x="1088" y="205"/>
                  </a:lnTo>
                  <a:lnTo>
                    <a:pt x="1084" y="201"/>
                  </a:lnTo>
                  <a:lnTo>
                    <a:pt x="1080" y="196"/>
                  </a:lnTo>
                  <a:lnTo>
                    <a:pt x="1070" y="191"/>
                  </a:lnTo>
                  <a:lnTo>
                    <a:pt x="1058" y="185"/>
                  </a:lnTo>
                  <a:lnTo>
                    <a:pt x="1044" y="182"/>
                  </a:lnTo>
                  <a:lnTo>
                    <a:pt x="1026" y="180"/>
                  </a:lnTo>
                  <a:lnTo>
                    <a:pt x="1026" y="172"/>
                  </a:lnTo>
                  <a:close/>
                  <a:moveTo>
                    <a:pt x="693" y="172"/>
                  </a:moveTo>
                  <a:lnTo>
                    <a:pt x="699" y="172"/>
                  </a:lnTo>
                  <a:lnTo>
                    <a:pt x="703" y="173"/>
                  </a:lnTo>
                  <a:lnTo>
                    <a:pt x="708" y="175"/>
                  </a:lnTo>
                  <a:lnTo>
                    <a:pt x="712" y="178"/>
                  </a:lnTo>
                  <a:lnTo>
                    <a:pt x="715" y="182"/>
                  </a:lnTo>
                  <a:lnTo>
                    <a:pt x="718" y="186"/>
                  </a:lnTo>
                  <a:lnTo>
                    <a:pt x="721" y="192"/>
                  </a:lnTo>
                  <a:lnTo>
                    <a:pt x="723" y="198"/>
                  </a:lnTo>
                  <a:lnTo>
                    <a:pt x="723" y="198"/>
                  </a:lnTo>
                  <a:lnTo>
                    <a:pt x="725" y="199"/>
                  </a:lnTo>
                  <a:lnTo>
                    <a:pt x="736" y="191"/>
                  </a:lnTo>
                  <a:lnTo>
                    <a:pt x="748" y="185"/>
                  </a:lnTo>
                  <a:lnTo>
                    <a:pt x="760" y="179"/>
                  </a:lnTo>
                  <a:lnTo>
                    <a:pt x="771" y="175"/>
                  </a:lnTo>
                  <a:lnTo>
                    <a:pt x="781" y="172"/>
                  </a:lnTo>
                  <a:lnTo>
                    <a:pt x="793" y="169"/>
                  </a:lnTo>
                  <a:lnTo>
                    <a:pt x="804" y="167"/>
                  </a:lnTo>
                  <a:lnTo>
                    <a:pt x="814" y="167"/>
                  </a:lnTo>
                  <a:lnTo>
                    <a:pt x="839" y="167"/>
                  </a:lnTo>
                  <a:lnTo>
                    <a:pt x="863" y="170"/>
                  </a:lnTo>
                  <a:lnTo>
                    <a:pt x="885" y="176"/>
                  </a:lnTo>
                  <a:lnTo>
                    <a:pt x="907" y="182"/>
                  </a:lnTo>
                  <a:lnTo>
                    <a:pt x="925" y="191"/>
                  </a:lnTo>
                  <a:lnTo>
                    <a:pt x="944" y="202"/>
                  </a:lnTo>
                  <a:lnTo>
                    <a:pt x="961" y="214"/>
                  </a:lnTo>
                  <a:lnTo>
                    <a:pt x="977" y="228"/>
                  </a:lnTo>
                  <a:lnTo>
                    <a:pt x="992" y="244"/>
                  </a:lnTo>
                  <a:lnTo>
                    <a:pt x="1005" y="261"/>
                  </a:lnTo>
                  <a:lnTo>
                    <a:pt x="1015" y="280"/>
                  </a:lnTo>
                  <a:lnTo>
                    <a:pt x="1023" y="301"/>
                  </a:lnTo>
                  <a:lnTo>
                    <a:pt x="1031" y="323"/>
                  </a:lnTo>
                  <a:lnTo>
                    <a:pt x="1035" y="346"/>
                  </a:lnTo>
                  <a:lnTo>
                    <a:pt x="1038" y="371"/>
                  </a:lnTo>
                  <a:lnTo>
                    <a:pt x="1039" y="396"/>
                  </a:lnTo>
                  <a:lnTo>
                    <a:pt x="1038" y="422"/>
                  </a:lnTo>
                  <a:lnTo>
                    <a:pt x="1035" y="447"/>
                  </a:lnTo>
                  <a:lnTo>
                    <a:pt x="1031" y="470"/>
                  </a:lnTo>
                  <a:lnTo>
                    <a:pt x="1023" y="491"/>
                  </a:lnTo>
                  <a:lnTo>
                    <a:pt x="1015" y="513"/>
                  </a:lnTo>
                  <a:lnTo>
                    <a:pt x="1005" y="532"/>
                  </a:lnTo>
                  <a:lnTo>
                    <a:pt x="992" y="549"/>
                  </a:lnTo>
                  <a:lnTo>
                    <a:pt x="979" y="565"/>
                  </a:lnTo>
                  <a:lnTo>
                    <a:pt x="963" y="579"/>
                  </a:lnTo>
                  <a:lnTo>
                    <a:pt x="946" y="591"/>
                  </a:lnTo>
                  <a:lnTo>
                    <a:pt x="927" y="601"/>
                  </a:lnTo>
                  <a:lnTo>
                    <a:pt x="907" y="610"/>
                  </a:lnTo>
                  <a:lnTo>
                    <a:pt x="886" y="617"/>
                  </a:lnTo>
                  <a:lnTo>
                    <a:pt x="863" y="621"/>
                  </a:lnTo>
                  <a:lnTo>
                    <a:pt x="840" y="624"/>
                  </a:lnTo>
                  <a:lnTo>
                    <a:pt x="814" y="625"/>
                  </a:lnTo>
                  <a:lnTo>
                    <a:pt x="804" y="625"/>
                  </a:lnTo>
                  <a:lnTo>
                    <a:pt x="793" y="624"/>
                  </a:lnTo>
                  <a:lnTo>
                    <a:pt x="783" y="621"/>
                  </a:lnTo>
                  <a:lnTo>
                    <a:pt x="771" y="618"/>
                  </a:lnTo>
                  <a:lnTo>
                    <a:pt x="761" y="614"/>
                  </a:lnTo>
                  <a:lnTo>
                    <a:pt x="749" y="610"/>
                  </a:lnTo>
                  <a:lnTo>
                    <a:pt x="739" y="604"/>
                  </a:lnTo>
                  <a:lnTo>
                    <a:pt x="728" y="597"/>
                  </a:lnTo>
                  <a:lnTo>
                    <a:pt x="728" y="821"/>
                  </a:lnTo>
                  <a:lnTo>
                    <a:pt x="729" y="836"/>
                  </a:lnTo>
                  <a:lnTo>
                    <a:pt x="732" y="846"/>
                  </a:lnTo>
                  <a:lnTo>
                    <a:pt x="735" y="850"/>
                  </a:lnTo>
                  <a:lnTo>
                    <a:pt x="738" y="854"/>
                  </a:lnTo>
                  <a:lnTo>
                    <a:pt x="742" y="857"/>
                  </a:lnTo>
                  <a:lnTo>
                    <a:pt x="745" y="860"/>
                  </a:lnTo>
                  <a:lnTo>
                    <a:pt x="755" y="864"/>
                  </a:lnTo>
                  <a:lnTo>
                    <a:pt x="767" y="867"/>
                  </a:lnTo>
                  <a:lnTo>
                    <a:pt x="781" y="869"/>
                  </a:lnTo>
                  <a:lnTo>
                    <a:pt x="797" y="869"/>
                  </a:lnTo>
                  <a:lnTo>
                    <a:pt x="797" y="879"/>
                  </a:lnTo>
                  <a:lnTo>
                    <a:pt x="522" y="879"/>
                  </a:lnTo>
                  <a:lnTo>
                    <a:pt x="522" y="869"/>
                  </a:lnTo>
                  <a:lnTo>
                    <a:pt x="538" y="869"/>
                  </a:lnTo>
                  <a:lnTo>
                    <a:pt x="552" y="867"/>
                  </a:lnTo>
                  <a:lnTo>
                    <a:pt x="563" y="864"/>
                  </a:lnTo>
                  <a:lnTo>
                    <a:pt x="574" y="860"/>
                  </a:lnTo>
                  <a:lnTo>
                    <a:pt x="576" y="857"/>
                  </a:lnTo>
                  <a:lnTo>
                    <a:pt x="581" y="854"/>
                  </a:lnTo>
                  <a:lnTo>
                    <a:pt x="584" y="850"/>
                  </a:lnTo>
                  <a:lnTo>
                    <a:pt x="587" y="846"/>
                  </a:lnTo>
                  <a:lnTo>
                    <a:pt x="589" y="836"/>
                  </a:lnTo>
                  <a:lnTo>
                    <a:pt x="591" y="821"/>
                  </a:lnTo>
                  <a:lnTo>
                    <a:pt x="591" y="241"/>
                  </a:lnTo>
                  <a:lnTo>
                    <a:pt x="589" y="227"/>
                  </a:lnTo>
                  <a:lnTo>
                    <a:pt x="587" y="215"/>
                  </a:lnTo>
                  <a:lnTo>
                    <a:pt x="581" y="203"/>
                  </a:lnTo>
                  <a:lnTo>
                    <a:pt x="574" y="196"/>
                  </a:lnTo>
                  <a:lnTo>
                    <a:pt x="563" y="189"/>
                  </a:lnTo>
                  <a:lnTo>
                    <a:pt x="552" y="185"/>
                  </a:lnTo>
                  <a:lnTo>
                    <a:pt x="538" y="182"/>
                  </a:lnTo>
                  <a:lnTo>
                    <a:pt x="522" y="180"/>
                  </a:lnTo>
                  <a:lnTo>
                    <a:pt x="522" y="172"/>
                  </a:lnTo>
                  <a:lnTo>
                    <a:pt x="693" y="172"/>
                  </a:lnTo>
                  <a:close/>
                  <a:moveTo>
                    <a:pt x="901" y="396"/>
                  </a:moveTo>
                  <a:lnTo>
                    <a:pt x="901" y="330"/>
                  </a:lnTo>
                  <a:lnTo>
                    <a:pt x="898" y="280"/>
                  </a:lnTo>
                  <a:lnTo>
                    <a:pt x="896" y="261"/>
                  </a:lnTo>
                  <a:lnTo>
                    <a:pt x="895" y="245"/>
                  </a:lnTo>
                  <a:lnTo>
                    <a:pt x="894" y="234"/>
                  </a:lnTo>
                  <a:lnTo>
                    <a:pt x="891" y="225"/>
                  </a:lnTo>
                  <a:lnTo>
                    <a:pt x="885" y="214"/>
                  </a:lnTo>
                  <a:lnTo>
                    <a:pt x="878" y="203"/>
                  </a:lnTo>
                  <a:lnTo>
                    <a:pt x="871" y="195"/>
                  </a:lnTo>
                  <a:lnTo>
                    <a:pt x="860" y="188"/>
                  </a:lnTo>
                  <a:lnTo>
                    <a:pt x="852" y="183"/>
                  </a:lnTo>
                  <a:lnTo>
                    <a:pt x="840" y="179"/>
                  </a:lnTo>
                  <a:lnTo>
                    <a:pt x="827" y="176"/>
                  </a:lnTo>
                  <a:lnTo>
                    <a:pt x="814" y="176"/>
                  </a:lnTo>
                  <a:lnTo>
                    <a:pt x="803" y="176"/>
                  </a:lnTo>
                  <a:lnTo>
                    <a:pt x="793" y="178"/>
                  </a:lnTo>
                  <a:lnTo>
                    <a:pt x="781" y="180"/>
                  </a:lnTo>
                  <a:lnTo>
                    <a:pt x="770" y="183"/>
                  </a:lnTo>
                  <a:lnTo>
                    <a:pt x="760" y="189"/>
                  </a:lnTo>
                  <a:lnTo>
                    <a:pt x="748" y="193"/>
                  </a:lnTo>
                  <a:lnTo>
                    <a:pt x="738" y="201"/>
                  </a:lnTo>
                  <a:lnTo>
                    <a:pt x="726" y="208"/>
                  </a:lnTo>
                  <a:lnTo>
                    <a:pt x="728" y="222"/>
                  </a:lnTo>
                  <a:lnTo>
                    <a:pt x="728" y="238"/>
                  </a:lnTo>
                  <a:lnTo>
                    <a:pt x="729" y="281"/>
                  </a:lnTo>
                  <a:lnTo>
                    <a:pt x="729" y="324"/>
                  </a:lnTo>
                  <a:lnTo>
                    <a:pt x="729" y="368"/>
                  </a:lnTo>
                  <a:lnTo>
                    <a:pt x="729" y="412"/>
                  </a:lnTo>
                  <a:lnTo>
                    <a:pt x="729" y="455"/>
                  </a:lnTo>
                  <a:lnTo>
                    <a:pt x="728" y="499"/>
                  </a:lnTo>
                  <a:lnTo>
                    <a:pt x="728" y="542"/>
                  </a:lnTo>
                  <a:lnTo>
                    <a:pt x="728" y="585"/>
                  </a:lnTo>
                  <a:lnTo>
                    <a:pt x="739" y="592"/>
                  </a:lnTo>
                  <a:lnTo>
                    <a:pt x="749" y="599"/>
                  </a:lnTo>
                  <a:lnTo>
                    <a:pt x="760" y="604"/>
                  </a:lnTo>
                  <a:lnTo>
                    <a:pt x="771" y="608"/>
                  </a:lnTo>
                  <a:lnTo>
                    <a:pt x="781" y="612"/>
                  </a:lnTo>
                  <a:lnTo>
                    <a:pt x="793" y="614"/>
                  </a:lnTo>
                  <a:lnTo>
                    <a:pt x="804" y="615"/>
                  </a:lnTo>
                  <a:lnTo>
                    <a:pt x="814" y="617"/>
                  </a:lnTo>
                  <a:lnTo>
                    <a:pt x="829" y="615"/>
                  </a:lnTo>
                  <a:lnTo>
                    <a:pt x="840" y="614"/>
                  </a:lnTo>
                  <a:lnTo>
                    <a:pt x="852" y="610"/>
                  </a:lnTo>
                  <a:lnTo>
                    <a:pt x="862" y="604"/>
                  </a:lnTo>
                  <a:lnTo>
                    <a:pt x="871" y="597"/>
                  </a:lnTo>
                  <a:lnTo>
                    <a:pt x="878" y="588"/>
                  </a:lnTo>
                  <a:lnTo>
                    <a:pt x="885" y="579"/>
                  </a:lnTo>
                  <a:lnTo>
                    <a:pt x="891" y="566"/>
                  </a:lnTo>
                  <a:lnTo>
                    <a:pt x="894" y="558"/>
                  </a:lnTo>
                  <a:lnTo>
                    <a:pt x="895" y="546"/>
                  </a:lnTo>
                  <a:lnTo>
                    <a:pt x="896" y="530"/>
                  </a:lnTo>
                  <a:lnTo>
                    <a:pt x="898" y="510"/>
                  </a:lnTo>
                  <a:lnTo>
                    <a:pt x="901" y="461"/>
                  </a:lnTo>
                  <a:lnTo>
                    <a:pt x="901" y="396"/>
                  </a:lnTo>
                  <a:close/>
                  <a:moveTo>
                    <a:pt x="194" y="283"/>
                  </a:moveTo>
                  <a:lnTo>
                    <a:pt x="194" y="549"/>
                  </a:lnTo>
                  <a:lnTo>
                    <a:pt x="194" y="563"/>
                  </a:lnTo>
                  <a:lnTo>
                    <a:pt x="199" y="576"/>
                  </a:lnTo>
                  <a:lnTo>
                    <a:pt x="203" y="586"/>
                  </a:lnTo>
                  <a:lnTo>
                    <a:pt x="212" y="595"/>
                  </a:lnTo>
                  <a:lnTo>
                    <a:pt x="220" y="602"/>
                  </a:lnTo>
                  <a:lnTo>
                    <a:pt x="233" y="607"/>
                  </a:lnTo>
                  <a:lnTo>
                    <a:pt x="246" y="610"/>
                  </a:lnTo>
                  <a:lnTo>
                    <a:pt x="264" y="611"/>
                  </a:lnTo>
                  <a:lnTo>
                    <a:pt x="264" y="620"/>
                  </a:lnTo>
                  <a:lnTo>
                    <a:pt x="0" y="620"/>
                  </a:lnTo>
                  <a:lnTo>
                    <a:pt x="0" y="611"/>
                  </a:lnTo>
                  <a:lnTo>
                    <a:pt x="13" y="608"/>
                  </a:lnTo>
                  <a:lnTo>
                    <a:pt x="24" y="605"/>
                  </a:lnTo>
                  <a:lnTo>
                    <a:pt x="34" y="599"/>
                  </a:lnTo>
                  <a:lnTo>
                    <a:pt x="42" y="592"/>
                  </a:lnTo>
                  <a:lnTo>
                    <a:pt x="49" y="584"/>
                  </a:lnTo>
                  <a:lnTo>
                    <a:pt x="53" y="574"/>
                  </a:lnTo>
                  <a:lnTo>
                    <a:pt x="55" y="562"/>
                  </a:lnTo>
                  <a:lnTo>
                    <a:pt x="56" y="549"/>
                  </a:lnTo>
                  <a:lnTo>
                    <a:pt x="56" y="244"/>
                  </a:lnTo>
                  <a:lnTo>
                    <a:pt x="56" y="232"/>
                  </a:lnTo>
                  <a:lnTo>
                    <a:pt x="53" y="222"/>
                  </a:lnTo>
                  <a:lnTo>
                    <a:pt x="50" y="212"/>
                  </a:lnTo>
                  <a:lnTo>
                    <a:pt x="46" y="205"/>
                  </a:lnTo>
                  <a:lnTo>
                    <a:pt x="40" y="198"/>
                  </a:lnTo>
                  <a:lnTo>
                    <a:pt x="33" y="192"/>
                  </a:lnTo>
                  <a:lnTo>
                    <a:pt x="24" y="188"/>
                  </a:lnTo>
                  <a:lnTo>
                    <a:pt x="16" y="185"/>
                  </a:lnTo>
                  <a:lnTo>
                    <a:pt x="16" y="172"/>
                  </a:lnTo>
                  <a:lnTo>
                    <a:pt x="160" y="172"/>
                  </a:lnTo>
                  <a:lnTo>
                    <a:pt x="164" y="172"/>
                  </a:lnTo>
                  <a:lnTo>
                    <a:pt x="170" y="173"/>
                  </a:lnTo>
                  <a:lnTo>
                    <a:pt x="173" y="176"/>
                  </a:lnTo>
                  <a:lnTo>
                    <a:pt x="177" y="179"/>
                  </a:lnTo>
                  <a:lnTo>
                    <a:pt x="181" y="182"/>
                  </a:lnTo>
                  <a:lnTo>
                    <a:pt x="184" y="188"/>
                  </a:lnTo>
                  <a:lnTo>
                    <a:pt x="187" y="192"/>
                  </a:lnTo>
                  <a:lnTo>
                    <a:pt x="189" y="199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202" y="192"/>
                  </a:lnTo>
                  <a:lnTo>
                    <a:pt x="213" y="186"/>
                  </a:lnTo>
                  <a:lnTo>
                    <a:pt x="225" y="180"/>
                  </a:lnTo>
                  <a:lnTo>
                    <a:pt x="236" y="176"/>
                  </a:lnTo>
                  <a:lnTo>
                    <a:pt x="248" y="172"/>
                  </a:lnTo>
                  <a:lnTo>
                    <a:pt x="258" y="169"/>
                  </a:lnTo>
                  <a:lnTo>
                    <a:pt x="269" y="167"/>
                  </a:lnTo>
                  <a:lnTo>
                    <a:pt x="279" y="167"/>
                  </a:lnTo>
                  <a:lnTo>
                    <a:pt x="307" y="167"/>
                  </a:lnTo>
                  <a:lnTo>
                    <a:pt x="333" y="170"/>
                  </a:lnTo>
                  <a:lnTo>
                    <a:pt x="356" y="173"/>
                  </a:lnTo>
                  <a:lnTo>
                    <a:pt x="377" y="178"/>
                  </a:lnTo>
                  <a:lnTo>
                    <a:pt x="398" y="183"/>
                  </a:lnTo>
                  <a:lnTo>
                    <a:pt x="416" y="191"/>
                  </a:lnTo>
                  <a:lnTo>
                    <a:pt x="434" y="199"/>
                  </a:lnTo>
                  <a:lnTo>
                    <a:pt x="448" y="209"/>
                  </a:lnTo>
                  <a:lnTo>
                    <a:pt x="461" y="219"/>
                  </a:lnTo>
                  <a:lnTo>
                    <a:pt x="473" y="232"/>
                  </a:lnTo>
                  <a:lnTo>
                    <a:pt x="483" y="245"/>
                  </a:lnTo>
                  <a:lnTo>
                    <a:pt x="490" y="261"/>
                  </a:lnTo>
                  <a:lnTo>
                    <a:pt x="496" y="277"/>
                  </a:lnTo>
                  <a:lnTo>
                    <a:pt x="500" y="294"/>
                  </a:lnTo>
                  <a:lnTo>
                    <a:pt x="503" y="313"/>
                  </a:lnTo>
                  <a:lnTo>
                    <a:pt x="504" y="333"/>
                  </a:lnTo>
                  <a:lnTo>
                    <a:pt x="504" y="549"/>
                  </a:lnTo>
                  <a:lnTo>
                    <a:pt x="506" y="562"/>
                  </a:lnTo>
                  <a:lnTo>
                    <a:pt x="507" y="574"/>
                  </a:lnTo>
                  <a:lnTo>
                    <a:pt x="512" y="584"/>
                  </a:lnTo>
                  <a:lnTo>
                    <a:pt x="519" y="592"/>
                  </a:lnTo>
                  <a:lnTo>
                    <a:pt x="526" y="599"/>
                  </a:lnTo>
                  <a:lnTo>
                    <a:pt x="536" y="605"/>
                  </a:lnTo>
                  <a:lnTo>
                    <a:pt x="548" y="608"/>
                  </a:lnTo>
                  <a:lnTo>
                    <a:pt x="561" y="611"/>
                  </a:lnTo>
                  <a:lnTo>
                    <a:pt x="561" y="620"/>
                  </a:lnTo>
                  <a:lnTo>
                    <a:pt x="297" y="620"/>
                  </a:lnTo>
                  <a:lnTo>
                    <a:pt x="297" y="611"/>
                  </a:lnTo>
                  <a:lnTo>
                    <a:pt x="314" y="610"/>
                  </a:lnTo>
                  <a:lnTo>
                    <a:pt x="327" y="607"/>
                  </a:lnTo>
                  <a:lnTo>
                    <a:pt x="340" y="602"/>
                  </a:lnTo>
                  <a:lnTo>
                    <a:pt x="349" y="595"/>
                  </a:lnTo>
                  <a:lnTo>
                    <a:pt x="357" y="586"/>
                  </a:lnTo>
                  <a:lnTo>
                    <a:pt x="362" y="576"/>
                  </a:lnTo>
                  <a:lnTo>
                    <a:pt x="366" y="563"/>
                  </a:lnTo>
                  <a:lnTo>
                    <a:pt x="366" y="549"/>
                  </a:lnTo>
                  <a:lnTo>
                    <a:pt x="366" y="342"/>
                  </a:lnTo>
                  <a:lnTo>
                    <a:pt x="366" y="322"/>
                  </a:lnTo>
                  <a:lnTo>
                    <a:pt x="365" y="303"/>
                  </a:lnTo>
                  <a:lnTo>
                    <a:pt x="363" y="286"/>
                  </a:lnTo>
                  <a:lnTo>
                    <a:pt x="362" y="270"/>
                  </a:lnTo>
                  <a:lnTo>
                    <a:pt x="357" y="254"/>
                  </a:lnTo>
                  <a:lnTo>
                    <a:pt x="354" y="241"/>
                  </a:lnTo>
                  <a:lnTo>
                    <a:pt x="350" y="229"/>
                  </a:lnTo>
                  <a:lnTo>
                    <a:pt x="344" y="218"/>
                  </a:lnTo>
                  <a:lnTo>
                    <a:pt x="339" y="208"/>
                  </a:lnTo>
                  <a:lnTo>
                    <a:pt x="333" y="199"/>
                  </a:lnTo>
                  <a:lnTo>
                    <a:pt x="326" y="193"/>
                  </a:lnTo>
                  <a:lnTo>
                    <a:pt x="318" y="188"/>
                  </a:lnTo>
                  <a:lnTo>
                    <a:pt x="310" y="182"/>
                  </a:lnTo>
                  <a:lnTo>
                    <a:pt x="301" y="179"/>
                  </a:lnTo>
                  <a:lnTo>
                    <a:pt x="291" y="178"/>
                  </a:lnTo>
                  <a:lnTo>
                    <a:pt x="279" y="176"/>
                  </a:lnTo>
                  <a:lnTo>
                    <a:pt x="269" y="178"/>
                  </a:lnTo>
                  <a:lnTo>
                    <a:pt x="258" y="179"/>
                  </a:lnTo>
                  <a:lnTo>
                    <a:pt x="246" y="182"/>
                  </a:lnTo>
                  <a:lnTo>
                    <a:pt x="236" y="185"/>
                  </a:lnTo>
                  <a:lnTo>
                    <a:pt x="225" y="189"/>
                  </a:lnTo>
                  <a:lnTo>
                    <a:pt x="215" y="195"/>
                  </a:lnTo>
                  <a:lnTo>
                    <a:pt x="203" y="202"/>
                  </a:lnTo>
                  <a:lnTo>
                    <a:pt x="192" y="209"/>
                  </a:lnTo>
                  <a:lnTo>
                    <a:pt x="193" y="225"/>
                  </a:lnTo>
                  <a:lnTo>
                    <a:pt x="194" y="241"/>
                  </a:lnTo>
                  <a:lnTo>
                    <a:pt x="194" y="261"/>
                  </a:lnTo>
                  <a:lnTo>
                    <a:pt x="194" y="283"/>
                  </a:lnTo>
                  <a:close/>
                  <a:moveTo>
                    <a:pt x="1552" y="0"/>
                  </a:moveTo>
                  <a:lnTo>
                    <a:pt x="1552" y="879"/>
                  </a:lnTo>
                  <a:lnTo>
                    <a:pt x="1522" y="879"/>
                  </a:lnTo>
                  <a:lnTo>
                    <a:pt x="1522" y="0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004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7" name="Freeform 148"/>
            <p:cNvSpPr>
              <a:spLocks noEditPoints="1"/>
            </p:cNvSpPr>
            <p:nvPr userDrawn="1"/>
          </p:nvSpPr>
          <p:spPr bwMode="auto">
            <a:xfrm>
              <a:off x="1944688" y="6022975"/>
              <a:ext cx="1543050" cy="373062"/>
            </a:xfrm>
            <a:custGeom>
              <a:avLst/>
              <a:gdLst>
                <a:gd name="T0" fmla="*/ 51 w 2914"/>
                <a:gd name="T1" fmla="*/ 160 h 705"/>
                <a:gd name="T2" fmla="*/ 274 w 2914"/>
                <a:gd name="T3" fmla="*/ 86 h 705"/>
                <a:gd name="T4" fmla="*/ 319 w 2914"/>
                <a:gd name="T5" fmla="*/ 272 h 705"/>
                <a:gd name="T6" fmla="*/ 382 w 2914"/>
                <a:gd name="T7" fmla="*/ 204 h 705"/>
                <a:gd name="T8" fmla="*/ 475 w 2914"/>
                <a:gd name="T9" fmla="*/ 260 h 705"/>
                <a:gd name="T10" fmla="*/ 469 w 2914"/>
                <a:gd name="T11" fmla="*/ 190 h 705"/>
                <a:gd name="T12" fmla="*/ 643 w 2914"/>
                <a:gd name="T13" fmla="*/ 343 h 705"/>
                <a:gd name="T14" fmla="*/ 738 w 2914"/>
                <a:gd name="T15" fmla="*/ 272 h 705"/>
                <a:gd name="T16" fmla="*/ 746 w 2914"/>
                <a:gd name="T17" fmla="*/ 101 h 705"/>
                <a:gd name="T18" fmla="*/ 991 w 2914"/>
                <a:gd name="T19" fmla="*/ 104 h 705"/>
                <a:gd name="T20" fmla="*/ 828 w 2914"/>
                <a:gd name="T21" fmla="*/ 184 h 705"/>
                <a:gd name="T22" fmla="*/ 878 w 2914"/>
                <a:gd name="T23" fmla="*/ 116 h 705"/>
                <a:gd name="T24" fmla="*/ 1077 w 2914"/>
                <a:gd name="T25" fmla="*/ 124 h 705"/>
                <a:gd name="T26" fmla="*/ 1187 w 2914"/>
                <a:gd name="T27" fmla="*/ 161 h 705"/>
                <a:gd name="T28" fmla="*/ 1198 w 2914"/>
                <a:gd name="T29" fmla="*/ 75 h 705"/>
                <a:gd name="T30" fmla="*/ 1193 w 2914"/>
                <a:gd name="T31" fmla="*/ 190 h 705"/>
                <a:gd name="T32" fmla="*/ 1562 w 2914"/>
                <a:gd name="T33" fmla="*/ 269 h 705"/>
                <a:gd name="T34" fmla="*/ 1652 w 2914"/>
                <a:gd name="T35" fmla="*/ 138 h 705"/>
                <a:gd name="T36" fmla="*/ 1797 w 2914"/>
                <a:gd name="T37" fmla="*/ 157 h 705"/>
                <a:gd name="T38" fmla="*/ 1801 w 2914"/>
                <a:gd name="T39" fmla="*/ 70 h 705"/>
                <a:gd name="T40" fmla="*/ 1759 w 2914"/>
                <a:gd name="T41" fmla="*/ 201 h 705"/>
                <a:gd name="T42" fmla="*/ 1916 w 2914"/>
                <a:gd name="T43" fmla="*/ 317 h 705"/>
                <a:gd name="T44" fmla="*/ 2097 w 2914"/>
                <a:gd name="T45" fmla="*/ 240 h 705"/>
                <a:gd name="T46" fmla="*/ 2075 w 2914"/>
                <a:gd name="T47" fmla="*/ 70 h 705"/>
                <a:gd name="T48" fmla="*/ 2069 w 2914"/>
                <a:gd name="T49" fmla="*/ 151 h 705"/>
                <a:gd name="T50" fmla="*/ 2176 w 2914"/>
                <a:gd name="T51" fmla="*/ 1 h 705"/>
                <a:gd name="T52" fmla="*/ 2343 w 2914"/>
                <a:gd name="T53" fmla="*/ 206 h 705"/>
                <a:gd name="T54" fmla="*/ 2517 w 2914"/>
                <a:gd name="T55" fmla="*/ 160 h 705"/>
                <a:gd name="T56" fmla="*/ 2392 w 2914"/>
                <a:gd name="T57" fmla="*/ 112 h 705"/>
                <a:gd name="T58" fmla="*/ 2705 w 2914"/>
                <a:gd name="T59" fmla="*/ 269 h 705"/>
                <a:gd name="T60" fmla="*/ 2768 w 2914"/>
                <a:gd name="T61" fmla="*/ 86 h 705"/>
                <a:gd name="T62" fmla="*/ 2813 w 2914"/>
                <a:gd name="T63" fmla="*/ 272 h 705"/>
                <a:gd name="T64" fmla="*/ 2876 w 2914"/>
                <a:gd name="T65" fmla="*/ 204 h 705"/>
                <a:gd name="T66" fmla="*/ 10 w 2914"/>
                <a:gd name="T67" fmla="*/ 612 h 705"/>
                <a:gd name="T68" fmla="*/ 49 w 2914"/>
                <a:gd name="T69" fmla="*/ 474 h 705"/>
                <a:gd name="T70" fmla="*/ 170 w 2914"/>
                <a:gd name="T71" fmla="*/ 600 h 705"/>
                <a:gd name="T72" fmla="*/ 133 w 2914"/>
                <a:gd name="T73" fmla="*/ 573 h 705"/>
                <a:gd name="T74" fmla="*/ 405 w 2914"/>
                <a:gd name="T75" fmla="*/ 616 h 705"/>
                <a:gd name="T76" fmla="*/ 492 w 2914"/>
                <a:gd name="T77" fmla="*/ 471 h 705"/>
                <a:gd name="T78" fmla="*/ 478 w 2914"/>
                <a:gd name="T79" fmla="*/ 413 h 705"/>
                <a:gd name="T80" fmla="*/ 678 w 2914"/>
                <a:gd name="T81" fmla="*/ 479 h 705"/>
                <a:gd name="T82" fmla="*/ 888 w 2914"/>
                <a:gd name="T83" fmla="*/ 453 h 705"/>
                <a:gd name="T84" fmla="*/ 906 w 2914"/>
                <a:gd name="T85" fmla="*/ 469 h 705"/>
                <a:gd name="T86" fmla="*/ 1197 w 2914"/>
                <a:gd name="T87" fmla="*/ 466 h 705"/>
                <a:gd name="T88" fmla="*/ 1034 w 2914"/>
                <a:gd name="T89" fmla="*/ 547 h 705"/>
                <a:gd name="T90" fmla="*/ 1084 w 2914"/>
                <a:gd name="T91" fmla="*/ 479 h 705"/>
                <a:gd name="T92" fmla="*/ 1495 w 2914"/>
                <a:gd name="T93" fmla="*/ 586 h 705"/>
                <a:gd name="T94" fmla="*/ 1471 w 2914"/>
                <a:gd name="T95" fmla="*/ 551 h 705"/>
                <a:gd name="T96" fmla="*/ 1622 w 2914"/>
                <a:gd name="T97" fmla="*/ 626 h 705"/>
                <a:gd name="T98" fmla="*/ 1655 w 2914"/>
                <a:gd name="T99" fmla="*/ 465 h 705"/>
                <a:gd name="T100" fmla="*/ 1763 w 2914"/>
                <a:gd name="T101" fmla="*/ 571 h 705"/>
                <a:gd name="T102" fmla="*/ 1720 w 2914"/>
                <a:gd name="T103" fmla="*/ 586 h 705"/>
                <a:gd name="T104" fmla="*/ 1960 w 2914"/>
                <a:gd name="T105" fmla="*/ 492 h 705"/>
                <a:gd name="T106" fmla="*/ 2010 w 2914"/>
                <a:gd name="T107" fmla="*/ 462 h 705"/>
                <a:gd name="T108" fmla="*/ 2091 w 2914"/>
                <a:gd name="T109" fmla="*/ 635 h 705"/>
                <a:gd name="T110" fmla="*/ 2127 w 2914"/>
                <a:gd name="T111" fmla="*/ 580 h 705"/>
                <a:gd name="T112" fmla="*/ 2249 w 2914"/>
                <a:gd name="T113" fmla="*/ 632 h 705"/>
                <a:gd name="T114" fmla="*/ 2496 w 2914"/>
                <a:gd name="T115" fmla="*/ 502 h 705"/>
                <a:gd name="T116" fmla="*/ 2494 w 2914"/>
                <a:gd name="T117" fmla="*/ 439 h 705"/>
                <a:gd name="T118" fmla="*/ 2402 w 2914"/>
                <a:gd name="T119" fmla="*/ 596 h 705"/>
                <a:gd name="T120" fmla="*/ 2650 w 2914"/>
                <a:gd name="T121" fmla="*/ 433 h 705"/>
                <a:gd name="T122" fmla="*/ 2605 w 2914"/>
                <a:gd name="T123" fmla="*/ 49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14" h="705">
                  <a:moveTo>
                    <a:pt x="16" y="269"/>
                  </a:moveTo>
                  <a:lnTo>
                    <a:pt x="16" y="1"/>
                  </a:lnTo>
                  <a:lnTo>
                    <a:pt x="117" y="1"/>
                  </a:lnTo>
                  <a:lnTo>
                    <a:pt x="140" y="1"/>
                  </a:lnTo>
                  <a:lnTo>
                    <a:pt x="157" y="3"/>
                  </a:lnTo>
                  <a:lnTo>
                    <a:pt x="168" y="6"/>
                  </a:lnTo>
                  <a:lnTo>
                    <a:pt x="176" y="8"/>
                  </a:lnTo>
                  <a:lnTo>
                    <a:pt x="183" y="11"/>
                  </a:lnTo>
                  <a:lnTo>
                    <a:pt x="191" y="16"/>
                  </a:lnTo>
                  <a:lnTo>
                    <a:pt x="198" y="21"/>
                  </a:lnTo>
                  <a:lnTo>
                    <a:pt x="204" y="27"/>
                  </a:lnTo>
                  <a:lnTo>
                    <a:pt x="208" y="34"/>
                  </a:lnTo>
                  <a:lnTo>
                    <a:pt x="212" y="42"/>
                  </a:lnTo>
                  <a:lnTo>
                    <a:pt x="217" y="50"/>
                  </a:lnTo>
                  <a:lnTo>
                    <a:pt x="218" y="59"/>
                  </a:lnTo>
                  <a:lnTo>
                    <a:pt x="219" y="69"/>
                  </a:lnTo>
                  <a:lnTo>
                    <a:pt x="221" y="78"/>
                  </a:lnTo>
                  <a:lnTo>
                    <a:pt x="221" y="86"/>
                  </a:lnTo>
                  <a:lnTo>
                    <a:pt x="219" y="95"/>
                  </a:lnTo>
                  <a:lnTo>
                    <a:pt x="218" y="102"/>
                  </a:lnTo>
                  <a:lnTo>
                    <a:pt x="215" y="109"/>
                  </a:lnTo>
                  <a:lnTo>
                    <a:pt x="212" y="116"/>
                  </a:lnTo>
                  <a:lnTo>
                    <a:pt x="208" y="124"/>
                  </a:lnTo>
                  <a:lnTo>
                    <a:pt x="204" y="129"/>
                  </a:lnTo>
                  <a:lnTo>
                    <a:pt x="199" y="135"/>
                  </a:lnTo>
                  <a:lnTo>
                    <a:pt x="193" y="141"/>
                  </a:lnTo>
                  <a:lnTo>
                    <a:pt x="186" y="147"/>
                  </a:lnTo>
                  <a:lnTo>
                    <a:pt x="178" y="150"/>
                  </a:lnTo>
                  <a:lnTo>
                    <a:pt x="168" y="154"/>
                  </a:lnTo>
                  <a:lnTo>
                    <a:pt x="157" y="157"/>
                  </a:lnTo>
                  <a:lnTo>
                    <a:pt x="146" y="158"/>
                  </a:lnTo>
                  <a:lnTo>
                    <a:pt x="134" y="160"/>
                  </a:lnTo>
                  <a:lnTo>
                    <a:pt x="120" y="160"/>
                  </a:lnTo>
                  <a:lnTo>
                    <a:pt x="51" y="160"/>
                  </a:lnTo>
                  <a:lnTo>
                    <a:pt x="51" y="269"/>
                  </a:lnTo>
                  <a:lnTo>
                    <a:pt x="16" y="269"/>
                  </a:lnTo>
                  <a:close/>
                  <a:moveTo>
                    <a:pt x="51" y="128"/>
                  </a:moveTo>
                  <a:lnTo>
                    <a:pt x="120" y="128"/>
                  </a:lnTo>
                  <a:lnTo>
                    <a:pt x="137" y="127"/>
                  </a:lnTo>
                  <a:lnTo>
                    <a:pt x="150" y="125"/>
                  </a:lnTo>
                  <a:lnTo>
                    <a:pt x="160" y="121"/>
                  </a:lnTo>
                  <a:lnTo>
                    <a:pt x="169" y="115"/>
                  </a:lnTo>
                  <a:lnTo>
                    <a:pt x="176" y="108"/>
                  </a:lnTo>
                  <a:lnTo>
                    <a:pt x="181" y="99"/>
                  </a:lnTo>
                  <a:lnTo>
                    <a:pt x="183" y="91"/>
                  </a:lnTo>
                  <a:lnTo>
                    <a:pt x="183" y="79"/>
                  </a:lnTo>
                  <a:lnTo>
                    <a:pt x="183" y="72"/>
                  </a:lnTo>
                  <a:lnTo>
                    <a:pt x="182" y="63"/>
                  </a:lnTo>
                  <a:lnTo>
                    <a:pt x="179" y="57"/>
                  </a:lnTo>
                  <a:lnTo>
                    <a:pt x="175" y="50"/>
                  </a:lnTo>
                  <a:lnTo>
                    <a:pt x="170" y="44"/>
                  </a:lnTo>
                  <a:lnTo>
                    <a:pt x="166" y="40"/>
                  </a:lnTo>
                  <a:lnTo>
                    <a:pt x="159" y="37"/>
                  </a:lnTo>
                  <a:lnTo>
                    <a:pt x="153" y="34"/>
                  </a:lnTo>
                  <a:lnTo>
                    <a:pt x="140" y="33"/>
                  </a:lnTo>
                  <a:lnTo>
                    <a:pt x="120" y="33"/>
                  </a:lnTo>
                  <a:lnTo>
                    <a:pt x="51" y="33"/>
                  </a:lnTo>
                  <a:lnTo>
                    <a:pt x="51" y="128"/>
                  </a:lnTo>
                  <a:close/>
                  <a:moveTo>
                    <a:pt x="238" y="171"/>
                  </a:moveTo>
                  <a:lnTo>
                    <a:pt x="238" y="158"/>
                  </a:lnTo>
                  <a:lnTo>
                    <a:pt x="240" y="147"/>
                  </a:lnTo>
                  <a:lnTo>
                    <a:pt x="241" y="135"/>
                  </a:lnTo>
                  <a:lnTo>
                    <a:pt x="245" y="125"/>
                  </a:lnTo>
                  <a:lnTo>
                    <a:pt x="250" y="115"/>
                  </a:lnTo>
                  <a:lnTo>
                    <a:pt x="254" y="106"/>
                  </a:lnTo>
                  <a:lnTo>
                    <a:pt x="261" y="99"/>
                  </a:lnTo>
                  <a:lnTo>
                    <a:pt x="267" y="92"/>
                  </a:lnTo>
                  <a:lnTo>
                    <a:pt x="274" y="86"/>
                  </a:lnTo>
                  <a:lnTo>
                    <a:pt x="281" y="82"/>
                  </a:lnTo>
                  <a:lnTo>
                    <a:pt x="287" y="79"/>
                  </a:lnTo>
                  <a:lnTo>
                    <a:pt x="296" y="76"/>
                  </a:lnTo>
                  <a:lnTo>
                    <a:pt x="312" y="72"/>
                  </a:lnTo>
                  <a:lnTo>
                    <a:pt x="329" y="70"/>
                  </a:lnTo>
                  <a:lnTo>
                    <a:pt x="339" y="70"/>
                  </a:lnTo>
                  <a:lnTo>
                    <a:pt x="348" y="72"/>
                  </a:lnTo>
                  <a:lnTo>
                    <a:pt x="356" y="75"/>
                  </a:lnTo>
                  <a:lnTo>
                    <a:pt x="365" y="78"/>
                  </a:lnTo>
                  <a:lnTo>
                    <a:pt x="374" y="80"/>
                  </a:lnTo>
                  <a:lnTo>
                    <a:pt x="381" y="85"/>
                  </a:lnTo>
                  <a:lnTo>
                    <a:pt x="388" y="91"/>
                  </a:lnTo>
                  <a:lnTo>
                    <a:pt x="394" y="96"/>
                  </a:lnTo>
                  <a:lnTo>
                    <a:pt x="400" y="104"/>
                  </a:lnTo>
                  <a:lnTo>
                    <a:pt x="405" y="111"/>
                  </a:lnTo>
                  <a:lnTo>
                    <a:pt x="410" y="119"/>
                  </a:lnTo>
                  <a:lnTo>
                    <a:pt x="413" y="128"/>
                  </a:lnTo>
                  <a:lnTo>
                    <a:pt x="416" y="137"/>
                  </a:lnTo>
                  <a:lnTo>
                    <a:pt x="418" y="147"/>
                  </a:lnTo>
                  <a:lnTo>
                    <a:pt x="420" y="158"/>
                  </a:lnTo>
                  <a:lnTo>
                    <a:pt x="420" y="168"/>
                  </a:lnTo>
                  <a:lnTo>
                    <a:pt x="418" y="187"/>
                  </a:lnTo>
                  <a:lnTo>
                    <a:pt x="417" y="203"/>
                  </a:lnTo>
                  <a:lnTo>
                    <a:pt x="413" y="216"/>
                  </a:lnTo>
                  <a:lnTo>
                    <a:pt x="408" y="227"/>
                  </a:lnTo>
                  <a:lnTo>
                    <a:pt x="403" y="237"/>
                  </a:lnTo>
                  <a:lnTo>
                    <a:pt x="394" y="246"/>
                  </a:lnTo>
                  <a:lnTo>
                    <a:pt x="385" y="255"/>
                  </a:lnTo>
                  <a:lnTo>
                    <a:pt x="375" y="260"/>
                  </a:lnTo>
                  <a:lnTo>
                    <a:pt x="365" y="266"/>
                  </a:lnTo>
                  <a:lnTo>
                    <a:pt x="354" y="269"/>
                  </a:lnTo>
                  <a:lnTo>
                    <a:pt x="341" y="272"/>
                  </a:lnTo>
                  <a:lnTo>
                    <a:pt x="329" y="272"/>
                  </a:lnTo>
                  <a:lnTo>
                    <a:pt x="319" y="272"/>
                  </a:lnTo>
                  <a:lnTo>
                    <a:pt x="309" y="271"/>
                  </a:lnTo>
                  <a:lnTo>
                    <a:pt x="300" y="269"/>
                  </a:lnTo>
                  <a:lnTo>
                    <a:pt x="292" y="266"/>
                  </a:lnTo>
                  <a:lnTo>
                    <a:pt x="284" y="262"/>
                  </a:lnTo>
                  <a:lnTo>
                    <a:pt x="276" y="258"/>
                  </a:lnTo>
                  <a:lnTo>
                    <a:pt x="270" y="253"/>
                  </a:lnTo>
                  <a:lnTo>
                    <a:pt x="263" y="246"/>
                  </a:lnTo>
                  <a:lnTo>
                    <a:pt x="257" y="240"/>
                  </a:lnTo>
                  <a:lnTo>
                    <a:pt x="251" y="232"/>
                  </a:lnTo>
                  <a:lnTo>
                    <a:pt x="247" y="224"/>
                  </a:lnTo>
                  <a:lnTo>
                    <a:pt x="244" y="214"/>
                  </a:lnTo>
                  <a:lnTo>
                    <a:pt x="241" y="206"/>
                  </a:lnTo>
                  <a:lnTo>
                    <a:pt x="240" y="194"/>
                  </a:lnTo>
                  <a:lnTo>
                    <a:pt x="238" y="184"/>
                  </a:lnTo>
                  <a:lnTo>
                    <a:pt x="238" y="171"/>
                  </a:lnTo>
                  <a:close/>
                  <a:moveTo>
                    <a:pt x="271" y="171"/>
                  </a:moveTo>
                  <a:lnTo>
                    <a:pt x="273" y="188"/>
                  </a:lnTo>
                  <a:lnTo>
                    <a:pt x="276" y="204"/>
                  </a:lnTo>
                  <a:lnTo>
                    <a:pt x="277" y="212"/>
                  </a:lnTo>
                  <a:lnTo>
                    <a:pt x="280" y="217"/>
                  </a:lnTo>
                  <a:lnTo>
                    <a:pt x="284" y="223"/>
                  </a:lnTo>
                  <a:lnTo>
                    <a:pt x="287" y="227"/>
                  </a:lnTo>
                  <a:lnTo>
                    <a:pt x="296" y="236"/>
                  </a:lnTo>
                  <a:lnTo>
                    <a:pt x="306" y="242"/>
                  </a:lnTo>
                  <a:lnTo>
                    <a:pt x="317" y="245"/>
                  </a:lnTo>
                  <a:lnTo>
                    <a:pt x="329" y="246"/>
                  </a:lnTo>
                  <a:lnTo>
                    <a:pt x="341" y="245"/>
                  </a:lnTo>
                  <a:lnTo>
                    <a:pt x="351" y="242"/>
                  </a:lnTo>
                  <a:lnTo>
                    <a:pt x="361" y="236"/>
                  </a:lnTo>
                  <a:lnTo>
                    <a:pt x="369" y="227"/>
                  </a:lnTo>
                  <a:lnTo>
                    <a:pt x="374" y="222"/>
                  </a:lnTo>
                  <a:lnTo>
                    <a:pt x="377" y="217"/>
                  </a:lnTo>
                  <a:lnTo>
                    <a:pt x="379" y="210"/>
                  </a:lnTo>
                  <a:lnTo>
                    <a:pt x="382" y="204"/>
                  </a:lnTo>
                  <a:lnTo>
                    <a:pt x="385" y="188"/>
                  </a:lnTo>
                  <a:lnTo>
                    <a:pt x="385" y="171"/>
                  </a:lnTo>
                  <a:lnTo>
                    <a:pt x="385" y="154"/>
                  </a:lnTo>
                  <a:lnTo>
                    <a:pt x="382" y="140"/>
                  </a:lnTo>
                  <a:lnTo>
                    <a:pt x="377" y="127"/>
                  </a:lnTo>
                  <a:lnTo>
                    <a:pt x="369" y="116"/>
                  </a:lnTo>
                  <a:lnTo>
                    <a:pt x="361" y="108"/>
                  </a:lnTo>
                  <a:lnTo>
                    <a:pt x="351" y="102"/>
                  </a:lnTo>
                  <a:lnTo>
                    <a:pt x="341" y="99"/>
                  </a:lnTo>
                  <a:lnTo>
                    <a:pt x="329" y="98"/>
                  </a:lnTo>
                  <a:lnTo>
                    <a:pt x="317" y="99"/>
                  </a:lnTo>
                  <a:lnTo>
                    <a:pt x="306" y="102"/>
                  </a:lnTo>
                  <a:lnTo>
                    <a:pt x="296" y="108"/>
                  </a:lnTo>
                  <a:lnTo>
                    <a:pt x="287" y="116"/>
                  </a:lnTo>
                  <a:lnTo>
                    <a:pt x="284" y="121"/>
                  </a:lnTo>
                  <a:lnTo>
                    <a:pt x="280" y="127"/>
                  </a:lnTo>
                  <a:lnTo>
                    <a:pt x="277" y="132"/>
                  </a:lnTo>
                  <a:lnTo>
                    <a:pt x="276" y="140"/>
                  </a:lnTo>
                  <a:lnTo>
                    <a:pt x="273" y="154"/>
                  </a:lnTo>
                  <a:lnTo>
                    <a:pt x="271" y="171"/>
                  </a:lnTo>
                  <a:close/>
                  <a:moveTo>
                    <a:pt x="573" y="269"/>
                  </a:moveTo>
                  <a:lnTo>
                    <a:pt x="573" y="245"/>
                  </a:lnTo>
                  <a:lnTo>
                    <a:pt x="567" y="250"/>
                  </a:lnTo>
                  <a:lnTo>
                    <a:pt x="561" y="256"/>
                  </a:lnTo>
                  <a:lnTo>
                    <a:pt x="555" y="262"/>
                  </a:lnTo>
                  <a:lnTo>
                    <a:pt x="550" y="265"/>
                  </a:lnTo>
                  <a:lnTo>
                    <a:pt x="542" y="269"/>
                  </a:lnTo>
                  <a:lnTo>
                    <a:pt x="535" y="271"/>
                  </a:lnTo>
                  <a:lnTo>
                    <a:pt x="527" y="272"/>
                  </a:lnTo>
                  <a:lnTo>
                    <a:pt x="518" y="272"/>
                  </a:lnTo>
                  <a:lnTo>
                    <a:pt x="506" y="272"/>
                  </a:lnTo>
                  <a:lnTo>
                    <a:pt x="496" y="269"/>
                  </a:lnTo>
                  <a:lnTo>
                    <a:pt x="485" y="266"/>
                  </a:lnTo>
                  <a:lnTo>
                    <a:pt x="475" y="260"/>
                  </a:lnTo>
                  <a:lnTo>
                    <a:pt x="466" y="253"/>
                  </a:lnTo>
                  <a:lnTo>
                    <a:pt x="457" y="245"/>
                  </a:lnTo>
                  <a:lnTo>
                    <a:pt x="452" y="235"/>
                  </a:lnTo>
                  <a:lnTo>
                    <a:pt x="444" y="224"/>
                  </a:lnTo>
                  <a:lnTo>
                    <a:pt x="440" y="213"/>
                  </a:lnTo>
                  <a:lnTo>
                    <a:pt x="437" y="200"/>
                  </a:lnTo>
                  <a:lnTo>
                    <a:pt x="436" y="186"/>
                  </a:lnTo>
                  <a:lnTo>
                    <a:pt x="434" y="171"/>
                  </a:lnTo>
                  <a:lnTo>
                    <a:pt x="434" y="158"/>
                  </a:lnTo>
                  <a:lnTo>
                    <a:pt x="437" y="144"/>
                  </a:lnTo>
                  <a:lnTo>
                    <a:pt x="440" y="131"/>
                  </a:lnTo>
                  <a:lnTo>
                    <a:pt x="444" y="119"/>
                  </a:lnTo>
                  <a:lnTo>
                    <a:pt x="450" y="108"/>
                  </a:lnTo>
                  <a:lnTo>
                    <a:pt x="456" y="98"/>
                  </a:lnTo>
                  <a:lnTo>
                    <a:pt x="465" y="91"/>
                  </a:lnTo>
                  <a:lnTo>
                    <a:pt x="473" y="83"/>
                  </a:lnTo>
                  <a:lnTo>
                    <a:pt x="483" y="78"/>
                  </a:lnTo>
                  <a:lnTo>
                    <a:pt x="493" y="73"/>
                  </a:lnTo>
                  <a:lnTo>
                    <a:pt x="505" y="72"/>
                  </a:lnTo>
                  <a:lnTo>
                    <a:pt x="516" y="70"/>
                  </a:lnTo>
                  <a:lnTo>
                    <a:pt x="525" y="70"/>
                  </a:lnTo>
                  <a:lnTo>
                    <a:pt x="532" y="72"/>
                  </a:lnTo>
                  <a:lnTo>
                    <a:pt x="541" y="75"/>
                  </a:lnTo>
                  <a:lnTo>
                    <a:pt x="548" y="78"/>
                  </a:lnTo>
                  <a:lnTo>
                    <a:pt x="554" y="82"/>
                  </a:lnTo>
                  <a:lnTo>
                    <a:pt x="560" y="86"/>
                  </a:lnTo>
                  <a:lnTo>
                    <a:pt x="565" y="92"/>
                  </a:lnTo>
                  <a:lnTo>
                    <a:pt x="570" y="98"/>
                  </a:lnTo>
                  <a:lnTo>
                    <a:pt x="570" y="1"/>
                  </a:lnTo>
                  <a:lnTo>
                    <a:pt x="603" y="1"/>
                  </a:lnTo>
                  <a:lnTo>
                    <a:pt x="603" y="269"/>
                  </a:lnTo>
                  <a:lnTo>
                    <a:pt x="573" y="269"/>
                  </a:lnTo>
                  <a:close/>
                  <a:moveTo>
                    <a:pt x="467" y="171"/>
                  </a:moveTo>
                  <a:lnTo>
                    <a:pt x="469" y="190"/>
                  </a:lnTo>
                  <a:lnTo>
                    <a:pt x="472" y="204"/>
                  </a:lnTo>
                  <a:lnTo>
                    <a:pt x="478" y="217"/>
                  </a:lnTo>
                  <a:lnTo>
                    <a:pt x="483" y="227"/>
                  </a:lnTo>
                  <a:lnTo>
                    <a:pt x="492" y="236"/>
                  </a:lnTo>
                  <a:lnTo>
                    <a:pt x="501" y="242"/>
                  </a:lnTo>
                  <a:lnTo>
                    <a:pt x="511" y="245"/>
                  </a:lnTo>
                  <a:lnTo>
                    <a:pt x="521" y="246"/>
                  </a:lnTo>
                  <a:lnTo>
                    <a:pt x="531" y="245"/>
                  </a:lnTo>
                  <a:lnTo>
                    <a:pt x="541" y="242"/>
                  </a:lnTo>
                  <a:lnTo>
                    <a:pt x="550" y="236"/>
                  </a:lnTo>
                  <a:lnTo>
                    <a:pt x="558" y="229"/>
                  </a:lnTo>
                  <a:lnTo>
                    <a:pt x="564" y="219"/>
                  </a:lnTo>
                  <a:lnTo>
                    <a:pt x="570" y="206"/>
                  </a:lnTo>
                  <a:lnTo>
                    <a:pt x="573" y="191"/>
                  </a:lnTo>
                  <a:lnTo>
                    <a:pt x="573" y="174"/>
                  </a:lnTo>
                  <a:lnTo>
                    <a:pt x="571" y="155"/>
                  </a:lnTo>
                  <a:lnTo>
                    <a:pt x="568" y="140"/>
                  </a:lnTo>
                  <a:lnTo>
                    <a:pt x="567" y="134"/>
                  </a:lnTo>
                  <a:lnTo>
                    <a:pt x="564" y="127"/>
                  </a:lnTo>
                  <a:lnTo>
                    <a:pt x="561" y="121"/>
                  </a:lnTo>
                  <a:lnTo>
                    <a:pt x="557" y="116"/>
                  </a:lnTo>
                  <a:lnTo>
                    <a:pt x="550" y="108"/>
                  </a:lnTo>
                  <a:lnTo>
                    <a:pt x="541" y="102"/>
                  </a:lnTo>
                  <a:lnTo>
                    <a:pt x="531" y="99"/>
                  </a:lnTo>
                  <a:lnTo>
                    <a:pt x="519" y="98"/>
                  </a:lnTo>
                  <a:lnTo>
                    <a:pt x="509" y="99"/>
                  </a:lnTo>
                  <a:lnTo>
                    <a:pt x="499" y="102"/>
                  </a:lnTo>
                  <a:lnTo>
                    <a:pt x="490" y="108"/>
                  </a:lnTo>
                  <a:lnTo>
                    <a:pt x="483" y="115"/>
                  </a:lnTo>
                  <a:lnTo>
                    <a:pt x="476" y="125"/>
                  </a:lnTo>
                  <a:lnTo>
                    <a:pt x="472" y="138"/>
                  </a:lnTo>
                  <a:lnTo>
                    <a:pt x="469" y="154"/>
                  </a:lnTo>
                  <a:lnTo>
                    <a:pt x="467" y="171"/>
                  </a:lnTo>
                  <a:close/>
                  <a:moveTo>
                    <a:pt x="643" y="343"/>
                  </a:moveTo>
                  <a:lnTo>
                    <a:pt x="643" y="75"/>
                  </a:lnTo>
                  <a:lnTo>
                    <a:pt x="674" y="75"/>
                  </a:lnTo>
                  <a:lnTo>
                    <a:pt x="674" y="101"/>
                  </a:lnTo>
                  <a:lnTo>
                    <a:pt x="679" y="93"/>
                  </a:lnTo>
                  <a:lnTo>
                    <a:pt x="685" y="88"/>
                  </a:lnTo>
                  <a:lnTo>
                    <a:pt x="691" y="82"/>
                  </a:lnTo>
                  <a:lnTo>
                    <a:pt x="698" y="78"/>
                  </a:lnTo>
                  <a:lnTo>
                    <a:pt x="704" y="75"/>
                  </a:lnTo>
                  <a:lnTo>
                    <a:pt x="712" y="72"/>
                  </a:lnTo>
                  <a:lnTo>
                    <a:pt x="721" y="70"/>
                  </a:lnTo>
                  <a:lnTo>
                    <a:pt x="730" y="70"/>
                  </a:lnTo>
                  <a:lnTo>
                    <a:pt x="741" y="72"/>
                  </a:lnTo>
                  <a:lnTo>
                    <a:pt x="753" y="73"/>
                  </a:lnTo>
                  <a:lnTo>
                    <a:pt x="764" y="78"/>
                  </a:lnTo>
                  <a:lnTo>
                    <a:pt x="773" y="83"/>
                  </a:lnTo>
                  <a:lnTo>
                    <a:pt x="783" y="91"/>
                  </a:lnTo>
                  <a:lnTo>
                    <a:pt x="790" y="99"/>
                  </a:lnTo>
                  <a:lnTo>
                    <a:pt x="798" y="108"/>
                  </a:lnTo>
                  <a:lnTo>
                    <a:pt x="802" y="119"/>
                  </a:lnTo>
                  <a:lnTo>
                    <a:pt x="806" y="131"/>
                  </a:lnTo>
                  <a:lnTo>
                    <a:pt x="809" y="144"/>
                  </a:lnTo>
                  <a:lnTo>
                    <a:pt x="812" y="157"/>
                  </a:lnTo>
                  <a:lnTo>
                    <a:pt x="812" y="170"/>
                  </a:lnTo>
                  <a:lnTo>
                    <a:pt x="812" y="184"/>
                  </a:lnTo>
                  <a:lnTo>
                    <a:pt x="809" y="199"/>
                  </a:lnTo>
                  <a:lnTo>
                    <a:pt x="806" y="212"/>
                  </a:lnTo>
                  <a:lnTo>
                    <a:pt x="802" y="223"/>
                  </a:lnTo>
                  <a:lnTo>
                    <a:pt x="795" y="235"/>
                  </a:lnTo>
                  <a:lnTo>
                    <a:pt x="789" y="245"/>
                  </a:lnTo>
                  <a:lnTo>
                    <a:pt x="780" y="253"/>
                  </a:lnTo>
                  <a:lnTo>
                    <a:pt x="770" y="260"/>
                  </a:lnTo>
                  <a:lnTo>
                    <a:pt x="760" y="266"/>
                  </a:lnTo>
                  <a:lnTo>
                    <a:pt x="750" y="269"/>
                  </a:lnTo>
                  <a:lnTo>
                    <a:pt x="738" y="272"/>
                  </a:lnTo>
                  <a:lnTo>
                    <a:pt x="727" y="272"/>
                  </a:lnTo>
                  <a:lnTo>
                    <a:pt x="720" y="272"/>
                  </a:lnTo>
                  <a:lnTo>
                    <a:pt x="712" y="271"/>
                  </a:lnTo>
                  <a:lnTo>
                    <a:pt x="705" y="269"/>
                  </a:lnTo>
                  <a:lnTo>
                    <a:pt x="698" y="266"/>
                  </a:lnTo>
                  <a:lnTo>
                    <a:pt x="692" y="262"/>
                  </a:lnTo>
                  <a:lnTo>
                    <a:pt x="687" y="258"/>
                  </a:lnTo>
                  <a:lnTo>
                    <a:pt x="681" y="253"/>
                  </a:lnTo>
                  <a:lnTo>
                    <a:pt x="676" y="249"/>
                  </a:lnTo>
                  <a:lnTo>
                    <a:pt x="676" y="343"/>
                  </a:lnTo>
                  <a:lnTo>
                    <a:pt x="643" y="343"/>
                  </a:lnTo>
                  <a:close/>
                  <a:moveTo>
                    <a:pt x="674" y="173"/>
                  </a:moveTo>
                  <a:lnTo>
                    <a:pt x="675" y="190"/>
                  </a:lnTo>
                  <a:lnTo>
                    <a:pt x="678" y="206"/>
                  </a:lnTo>
                  <a:lnTo>
                    <a:pt x="682" y="217"/>
                  </a:lnTo>
                  <a:lnTo>
                    <a:pt x="688" y="227"/>
                  </a:lnTo>
                  <a:lnTo>
                    <a:pt x="697" y="236"/>
                  </a:lnTo>
                  <a:lnTo>
                    <a:pt x="705" y="242"/>
                  </a:lnTo>
                  <a:lnTo>
                    <a:pt x="715" y="245"/>
                  </a:lnTo>
                  <a:lnTo>
                    <a:pt x="725" y="246"/>
                  </a:lnTo>
                  <a:lnTo>
                    <a:pt x="736" y="245"/>
                  </a:lnTo>
                  <a:lnTo>
                    <a:pt x="746" y="242"/>
                  </a:lnTo>
                  <a:lnTo>
                    <a:pt x="754" y="236"/>
                  </a:lnTo>
                  <a:lnTo>
                    <a:pt x="763" y="227"/>
                  </a:lnTo>
                  <a:lnTo>
                    <a:pt x="770" y="217"/>
                  </a:lnTo>
                  <a:lnTo>
                    <a:pt x="774" y="204"/>
                  </a:lnTo>
                  <a:lnTo>
                    <a:pt x="777" y="188"/>
                  </a:lnTo>
                  <a:lnTo>
                    <a:pt x="779" y="170"/>
                  </a:lnTo>
                  <a:lnTo>
                    <a:pt x="777" y="152"/>
                  </a:lnTo>
                  <a:lnTo>
                    <a:pt x="774" y="138"/>
                  </a:lnTo>
                  <a:lnTo>
                    <a:pt x="770" y="125"/>
                  </a:lnTo>
                  <a:lnTo>
                    <a:pt x="763" y="115"/>
                  </a:lnTo>
                  <a:lnTo>
                    <a:pt x="756" y="106"/>
                  </a:lnTo>
                  <a:lnTo>
                    <a:pt x="746" y="101"/>
                  </a:lnTo>
                  <a:lnTo>
                    <a:pt x="737" y="98"/>
                  </a:lnTo>
                  <a:lnTo>
                    <a:pt x="727" y="96"/>
                  </a:lnTo>
                  <a:lnTo>
                    <a:pt x="717" y="98"/>
                  </a:lnTo>
                  <a:lnTo>
                    <a:pt x="707" y="101"/>
                  </a:lnTo>
                  <a:lnTo>
                    <a:pt x="698" y="108"/>
                  </a:lnTo>
                  <a:lnTo>
                    <a:pt x="689" y="116"/>
                  </a:lnTo>
                  <a:lnTo>
                    <a:pt x="682" y="127"/>
                  </a:lnTo>
                  <a:lnTo>
                    <a:pt x="678" y="140"/>
                  </a:lnTo>
                  <a:lnTo>
                    <a:pt x="675" y="155"/>
                  </a:lnTo>
                  <a:lnTo>
                    <a:pt x="674" y="173"/>
                  </a:lnTo>
                  <a:close/>
                  <a:moveTo>
                    <a:pt x="828" y="171"/>
                  </a:moveTo>
                  <a:lnTo>
                    <a:pt x="828" y="158"/>
                  </a:lnTo>
                  <a:lnTo>
                    <a:pt x="829" y="147"/>
                  </a:lnTo>
                  <a:lnTo>
                    <a:pt x="832" y="135"/>
                  </a:lnTo>
                  <a:lnTo>
                    <a:pt x="835" y="125"/>
                  </a:lnTo>
                  <a:lnTo>
                    <a:pt x="839" y="115"/>
                  </a:lnTo>
                  <a:lnTo>
                    <a:pt x="845" y="106"/>
                  </a:lnTo>
                  <a:lnTo>
                    <a:pt x="851" y="99"/>
                  </a:lnTo>
                  <a:lnTo>
                    <a:pt x="858" y="92"/>
                  </a:lnTo>
                  <a:lnTo>
                    <a:pt x="864" y="86"/>
                  </a:lnTo>
                  <a:lnTo>
                    <a:pt x="871" y="82"/>
                  </a:lnTo>
                  <a:lnTo>
                    <a:pt x="878" y="79"/>
                  </a:lnTo>
                  <a:lnTo>
                    <a:pt x="885" y="76"/>
                  </a:lnTo>
                  <a:lnTo>
                    <a:pt x="901" y="72"/>
                  </a:lnTo>
                  <a:lnTo>
                    <a:pt x="919" y="70"/>
                  </a:lnTo>
                  <a:lnTo>
                    <a:pt x="929" y="70"/>
                  </a:lnTo>
                  <a:lnTo>
                    <a:pt x="937" y="72"/>
                  </a:lnTo>
                  <a:lnTo>
                    <a:pt x="947" y="75"/>
                  </a:lnTo>
                  <a:lnTo>
                    <a:pt x="955" y="78"/>
                  </a:lnTo>
                  <a:lnTo>
                    <a:pt x="963" y="80"/>
                  </a:lnTo>
                  <a:lnTo>
                    <a:pt x="971" y="85"/>
                  </a:lnTo>
                  <a:lnTo>
                    <a:pt x="978" y="91"/>
                  </a:lnTo>
                  <a:lnTo>
                    <a:pt x="985" y="96"/>
                  </a:lnTo>
                  <a:lnTo>
                    <a:pt x="991" y="104"/>
                  </a:lnTo>
                  <a:lnTo>
                    <a:pt x="995" y="111"/>
                  </a:lnTo>
                  <a:lnTo>
                    <a:pt x="999" y="119"/>
                  </a:lnTo>
                  <a:lnTo>
                    <a:pt x="1004" y="128"/>
                  </a:lnTo>
                  <a:lnTo>
                    <a:pt x="1007" y="137"/>
                  </a:lnTo>
                  <a:lnTo>
                    <a:pt x="1008" y="147"/>
                  </a:lnTo>
                  <a:lnTo>
                    <a:pt x="1009" y="158"/>
                  </a:lnTo>
                  <a:lnTo>
                    <a:pt x="1009" y="168"/>
                  </a:lnTo>
                  <a:lnTo>
                    <a:pt x="1009" y="187"/>
                  </a:lnTo>
                  <a:lnTo>
                    <a:pt x="1007" y="203"/>
                  </a:lnTo>
                  <a:lnTo>
                    <a:pt x="1004" y="216"/>
                  </a:lnTo>
                  <a:lnTo>
                    <a:pt x="998" y="227"/>
                  </a:lnTo>
                  <a:lnTo>
                    <a:pt x="992" y="237"/>
                  </a:lnTo>
                  <a:lnTo>
                    <a:pt x="985" y="246"/>
                  </a:lnTo>
                  <a:lnTo>
                    <a:pt x="976" y="255"/>
                  </a:lnTo>
                  <a:lnTo>
                    <a:pt x="966" y="260"/>
                  </a:lnTo>
                  <a:lnTo>
                    <a:pt x="955" y="266"/>
                  </a:lnTo>
                  <a:lnTo>
                    <a:pt x="943" y="269"/>
                  </a:lnTo>
                  <a:lnTo>
                    <a:pt x="932" y="272"/>
                  </a:lnTo>
                  <a:lnTo>
                    <a:pt x="919" y="272"/>
                  </a:lnTo>
                  <a:lnTo>
                    <a:pt x="909" y="272"/>
                  </a:lnTo>
                  <a:lnTo>
                    <a:pt x="900" y="271"/>
                  </a:lnTo>
                  <a:lnTo>
                    <a:pt x="891" y="269"/>
                  </a:lnTo>
                  <a:lnTo>
                    <a:pt x="883" y="266"/>
                  </a:lnTo>
                  <a:lnTo>
                    <a:pt x="874" y="262"/>
                  </a:lnTo>
                  <a:lnTo>
                    <a:pt x="867" y="258"/>
                  </a:lnTo>
                  <a:lnTo>
                    <a:pt x="860" y="253"/>
                  </a:lnTo>
                  <a:lnTo>
                    <a:pt x="854" y="246"/>
                  </a:lnTo>
                  <a:lnTo>
                    <a:pt x="847" y="240"/>
                  </a:lnTo>
                  <a:lnTo>
                    <a:pt x="842" y="232"/>
                  </a:lnTo>
                  <a:lnTo>
                    <a:pt x="838" y="224"/>
                  </a:lnTo>
                  <a:lnTo>
                    <a:pt x="834" y="214"/>
                  </a:lnTo>
                  <a:lnTo>
                    <a:pt x="832" y="206"/>
                  </a:lnTo>
                  <a:lnTo>
                    <a:pt x="829" y="194"/>
                  </a:lnTo>
                  <a:lnTo>
                    <a:pt x="828" y="184"/>
                  </a:lnTo>
                  <a:lnTo>
                    <a:pt x="828" y="171"/>
                  </a:lnTo>
                  <a:close/>
                  <a:moveTo>
                    <a:pt x="861" y="171"/>
                  </a:moveTo>
                  <a:lnTo>
                    <a:pt x="862" y="188"/>
                  </a:lnTo>
                  <a:lnTo>
                    <a:pt x="865" y="204"/>
                  </a:lnTo>
                  <a:lnTo>
                    <a:pt x="868" y="212"/>
                  </a:lnTo>
                  <a:lnTo>
                    <a:pt x="871" y="217"/>
                  </a:lnTo>
                  <a:lnTo>
                    <a:pt x="874" y="223"/>
                  </a:lnTo>
                  <a:lnTo>
                    <a:pt x="878" y="227"/>
                  </a:lnTo>
                  <a:lnTo>
                    <a:pt x="887" y="236"/>
                  </a:lnTo>
                  <a:lnTo>
                    <a:pt x="897" y="242"/>
                  </a:lnTo>
                  <a:lnTo>
                    <a:pt x="907" y="245"/>
                  </a:lnTo>
                  <a:lnTo>
                    <a:pt x="919" y="246"/>
                  </a:lnTo>
                  <a:lnTo>
                    <a:pt x="930" y="245"/>
                  </a:lnTo>
                  <a:lnTo>
                    <a:pt x="942" y="242"/>
                  </a:lnTo>
                  <a:lnTo>
                    <a:pt x="952" y="236"/>
                  </a:lnTo>
                  <a:lnTo>
                    <a:pt x="960" y="227"/>
                  </a:lnTo>
                  <a:lnTo>
                    <a:pt x="963" y="222"/>
                  </a:lnTo>
                  <a:lnTo>
                    <a:pt x="968" y="217"/>
                  </a:lnTo>
                  <a:lnTo>
                    <a:pt x="969" y="210"/>
                  </a:lnTo>
                  <a:lnTo>
                    <a:pt x="972" y="204"/>
                  </a:lnTo>
                  <a:lnTo>
                    <a:pt x="975" y="188"/>
                  </a:lnTo>
                  <a:lnTo>
                    <a:pt x="976" y="171"/>
                  </a:lnTo>
                  <a:lnTo>
                    <a:pt x="975" y="154"/>
                  </a:lnTo>
                  <a:lnTo>
                    <a:pt x="972" y="140"/>
                  </a:lnTo>
                  <a:lnTo>
                    <a:pt x="968" y="127"/>
                  </a:lnTo>
                  <a:lnTo>
                    <a:pt x="960" y="116"/>
                  </a:lnTo>
                  <a:lnTo>
                    <a:pt x="950" y="108"/>
                  </a:lnTo>
                  <a:lnTo>
                    <a:pt x="942" y="102"/>
                  </a:lnTo>
                  <a:lnTo>
                    <a:pt x="930" y="99"/>
                  </a:lnTo>
                  <a:lnTo>
                    <a:pt x="919" y="98"/>
                  </a:lnTo>
                  <a:lnTo>
                    <a:pt x="907" y="99"/>
                  </a:lnTo>
                  <a:lnTo>
                    <a:pt x="897" y="102"/>
                  </a:lnTo>
                  <a:lnTo>
                    <a:pt x="887" y="108"/>
                  </a:lnTo>
                  <a:lnTo>
                    <a:pt x="878" y="116"/>
                  </a:lnTo>
                  <a:lnTo>
                    <a:pt x="874" y="121"/>
                  </a:lnTo>
                  <a:lnTo>
                    <a:pt x="871" y="127"/>
                  </a:lnTo>
                  <a:lnTo>
                    <a:pt x="868" y="132"/>
                  </a:lnTo>
                  <a:lnTo>
                    <a:pt x="865" y="140"/>
                  </a:lnTo>
                  <a:lnTo>
                    <a:pt x="862" y="154"/>
                  </a:lnTo>
                  <a:lnTo>
                    <a:pt x="861" y="171"/>
                  </a:lnTo>
                  <a:close/>
                  <a:moveTo>
                    <a:pt x="1037" y="269"/>
                  </a:moveTo>
                  <a:lnTo>
                    <a:pt x="1037" y="75"/>
                  </a:lnTo>
                  <a:lnTo>
                    <a:pt x="1066" y="75"/>
                  </a:lnTo>
                  <a:lnTo>
                    <a:pt x="1066" y="105"/>
                  </a:lnTo>
                  <a:lnTo>
                    <a:pt x="1071" y="95"/>
                  </a:lnTo>
                  <a:lnTo>
                    <a:pt x="1077" y="88"/>
                  </a:lnTo>
                  <a:lnTo>
                    <a:pt x="1083" y="80"/>
                  </a:lnTo>
                  <a:lnTo>
                    <a:pt x="1087" y="78"/>
                  </a:lnTo>
                  <a:lnTo>
                    <a:pt x="1092" y="75"/>
                  </a:lnTo>
                  <a:lnTo>
                    <a:pt x="1097" y="72"/>
                  </a:lnTo>
                  <a:lnTo>
                    <a:pt x="1103" y="70"/>
                  </a:lnTo>
                  <a:lnTo>
                    <a:pt x="1109" y="70"/>
                  </a:lnTo>
                  <a:lnTo>
                    <a:pt x="1116" y="70"/>
                  </a:lnTo>
                  <a:lnTo>
                    <a:pt x="1125" y="73"/>
                  </a:lnTo>
                  <a:lnTo>
                    <a:pt x="1133" y="76"/>
                  </a:lnTo>
                  <a:lnTo>
                    <a:pt x="1142" y="80"/>
                  </a:lnTo>
                  <a:lnTo>
                    <a:pt x="1131" y="111"/>
                  </a:lnTo>
                  <a:lnTo>
                    <a:pt x="1125" y="108"/>
                  </a:lnTo>
                  <a:lnTo>
                    <a:pt x="1119" y="106"/>
                  </a:lnTo>
                  <a:lnTo>
                    <a:pt x="1113" y="105"/>
                  </a:lnTo>
                  <a:lnTo>
                    <a:pt x="1106" y="105"/>
                  </a:lnTo>
                  <a:lnTo>
                    <a:pt x="1102" y="105"/>
                  </a:lnTo>
                  <a:lnTo>
                    <a:pt x="1096" y="106"/>
                  </a:lnTo>
                  <a:lnTo>
                    <a:pt x="1092" y="108"/>
                  </a:lnTo>
                  <a:lnTo>
                    <a:pt x="1087" y="111"/>
                  </a:lnTo>
                  <a:lnTo>
                    <a:pt x="1083" y="115"/>
                  </a:lnTo>
                  <a:lnTo>
                    <a:pt x="1080" y="118"/>
                  </a:lnTo>
                  <a:lnTo>
                    <a:pt x="1077" y="124"/>
                  </a:lnTo>
                  <a:lnTo>
                    <a:pt x="1076" y="129"/>
                  </a:lnTo>
                  <a:lnTo>
                    <a:pt x="1073" y="138"/>
                  </a:lnTo>
                  <a:lnTo>
                    <a:pt x="1071" y="147"/>
                  </a:lnTo>
                  <a:lnTo>
                    <a:pt x="1070" y="157"/>
                  </a:lnTo>
                  <a:lnTo>
                    <a:pt x="1070" y="167"/>
                  </a:lnTo>
                  <a:lnTo>
                    <a:pt x="1070" y="269"/>
                  </a:lnTo>
                  <a:lnTo>
                    <a:pt x="1037" y="269"/>
                  </a:lnTo>
                  <a:close/>
                  <a:moveTo>
                    <a:pt x="1278" y="245"/>
                  </a:moveTo>
                  <a:lnTo>
                    <a:pt x="1268" y="252"/>
                  </a:lnTo>
                  <a:lnTo>
                    <a:pt x="1259" y="258"/>
                  </a:lnTo>
                  <a:lnTo>
                    <a:pt x="1250" y="262"/>
                  </a:lnTo>
                  <a:lnTo>
                    <a:pt x="1242" y="266"/>
                  </a:lnTo>
                  <a:lnTo>
                    <a:pt x="1233" y="269"/>
                  </a:lnTo>
                  <a:lnTo>
                    <a:pt x="1224" y="271"/>
                  </a:lnTo>
                  <a:lnTo>
                    <a:pt x="1216" y="272"/>
                  </a:lnTo>
                  <a:lnTo>
                    <a:pt x="1206" y="272"/>
                  </a:lnTo>
                  <a:lnTo>
                    <a:pt x="1191" y="272"/>
                  </a:lnTo>
                  <a:lnTo>
                    <a:pt x="1177" y="269"/>
                  </a:lnTo>
                  <a:lnTo>
                    <a:pt x="1165" y="263"/>
                  </a:lnTo>
                  <a:lnTo>
                    <a:pt x="1157" y="258"/>
                  </a:lnTo>
                  <a:lnTo>
                    <a:pt x="1149" y="249"/>
                  </a:lnTo>
                  <a:lnTo>
                    <a:pt x="1144" y="239"/>
                  </a:lnTo>
                  <a:lnTo>
                    <a:pt x="1141" y="229"/>
                  </a:lnTo>
                  <a:lnTo>
                    <a:pt x="1139" y="217"/>
                  </a:lnTo>
                  <a:lnTo>
                    <a:pt x="1139" y="210"/>
                  </a:lnTo>
                  <a:lnTo>
                    <a:pt x="1141" y="204"/>
                  </a:lnTo>
                  <a:lnTo>
                    <a:pt x="1142" y="197"/>
                  </a:lnTo>
                  <a:lnTo>
                    <a:pt x="1145" y="191"/>
                  </a:lnTo>
                  <a:lnTo>
                    <a:pt x="1149" y="186"/>
                  </a:lnTo>
                  <a:lnTo>
                    <a:pt x="1154" y="181"/>
                  </a:lnTo>
                  <a:lnTo>
                    <a:pt x="1158" y="177"/>
                  </a:lnTo>
                  <a:lnTo>
                    <a:pt x="1162" y="173"/>
                  </a:lnTo>
                  <a:lnTo>
                    <a:pt x="1174" y="167"/>
                  </a:lnTo>
                  <a:lnTo>
                    <a:pt x="1187" y="161"/>
                  </a:lnTo>
                  <a:lnTo>
                    <a:pt x="1198" y="160"/>
                  </a:lnTo>
                  <a:lnTo>
                    <a:pt x="1216" y="157"/>
                  </a:lnTo>
                  <a:lnTo>
                    <a:pt x="1234" y="154"/>
                  </a:lnTo>
                  <a:lnTo>
                    <a:pt x="1250" y="151"/>
                  </a:lnTo>
                  <a:lnTo>
                    <a:pt x="1263" y="148"/>
                  </a:lnTo>
                  <a:lnTo>
                    <a:pt x="1275" y="145"/>
                  </a:lnTo>
                  <a:lnTo>
                    <a:pt x="1275" y="140"/>
                  </a:lnTo>
                  <a:lnTo>
                    <a:pt x="1275" y="137"/>
                  </a:lnTo>
                  <a:lnTo>
                    <a:pt x="1273" y="128"/>
                  </a:lnTo>
                  <a:lnTo>
                    <a:pt x="1272" y="119"/>
                  </a:lnTo>
                  <a:lnTo>
                    <a:pt x="1269" y="114"/>
                  </a:lnTo>
                  <a:lnTo>
                    <a:pt x="1265" y="109"/>
                  </a:lnTo>
                  <a:lnTo>
                    <a:pt x="1257" y="104"/>
                  </a:lnTo>
                  <a:lnTo>
                    <a:pt x="1250" y="101"/>
                  </a:lnTo>
                  <a:lnTo>
                    <a:pt x="1239" y="98"/>
                  </a:lnTo>
                  <a:lnTo>
                    <a:pt x="1227" y="98"/>
                  </a:lnTo>
                  <a:lnTo>
                    <a:pt x="1217" y="98"/>
                  </a:lnTo>
                  <a:lnTo>
                    <a:pt x="1207" y="99"/>
                  </a:lnTo>
                  <a:lnTo>
                    <a:pt x="1200" y="102"/>
                  </a:lnTo>
                  <a:lnTo>
                    <a:pt x="1194" y="106"/>
                  </a:lnTo>
                  <a:lnTo>
                    <a:pt x="1188" y="111"/>
                  </a:lnTo>
                  <a:lnTo>
                    <a:pt x="1184" y="116"/>
                  </a:lnTo>
                  <a:lnTo>
                    <a:pt x="1180" y="125"/>
                  </a:lnTo>
                  <a:lnTo>
                    <a:pt x="1177" y="135"/>
                  </a:lnTo>
                  <a:lnTo>
                    <a:pt x="1145" y="131"/>
                  </a:lnTo>
                  <a:lnTo>
                    <a:pt x="1148" y="121"/>
                  </a:lnTo>
                  <a:lnTo>
                    <a:pt x="1151" y="112"/>
                  </a:lnTo>
                  <a:lnTo>
                    <a:pt x="1155" y="104"/>
                  </a:lnTo>
                  <a:lnTo>
                    <a:pt x="1159" y="96"/>
                  </a:lnTo>
                  <a:lnTo>
                    <a:pt x="1165" y="91"/>
                  </a:lnTo>
                  <a:lnTo>
                    <a:pt x="1171" y="86"/>
                  </a:lnTo>
                  <a:lnTo>
                    <a:pt x="1180" y="80"/>
                  </a:lnTo>
                  <a:lnTo>
                    <a:pt x="1188" y="78"/>
                  </a:lnTo>
                  <a:lnTo>
                    <a:pt x="1198" y="75"/>
                  </a:lnTo>
                  <a:lnTo>
                    <a:pt x="1208" y="72"/>
                  </a:lnTo>
                  <a:lnTo>
                    <a:pt x="1220" y="70"/>
                  </a:lnTo>
                  <a:lnTo>
                    <a:pt x="1233" y="70"/>
                  </a:lnTo>
                  <a:lnTo>
                    <a:pt x="1244" y="70"/>
                  </a:lnTo>
                  <a:lnTo>
                    <a:pt x="1255" y="72"/>
                  </a:lnTo>
                  <a:lnTo>
                    <a:pt x="1265" y="73"/>
                  </a:lnTo>
                  <a:lnTo>
                    <a:pt x="1273" y="76"/>
                  </a:lnTo>
                  <a:lnTo>
                    <a:pt x="1281" y="79"/>
                  </a:lnTo>
                  <a:lnTo>
                    <a:pt x="1286" y="83"/>
                  </a:lnTo>
                  <a:lnTo>
                    <a:pt x="1292" y="86"/>
                  </a:lnTo>
                  <a:lnTo>
                    <a:pt x="1296" y="91"/>
                  </a:lnTo>
                  <a:lnTo>
                    <a:pt x="1299" y="96"/>
                  </a:lnTo>
                  <a:lnTo>
                    <a:pt x="1302" y="101"/>
                  </a:lnTo>
                  <a:lnTo>
                    <a:pt x="1305" y="106"/>
                  </a:lnTo>
                  <a:lnTo>
                    <a:pt x="1306" y="114"/>
                  </a:lnTo>
                  <a:lnTo>
                    <a:pt x="1308" y="125"/>
                  </a:lnTo>
                  <a:lnTo>
                    <a:pt x="1308" y="144"/>
                  </a:lnTo>
                  <a:lnTo>
                    <a:pt x="1308" y="187"/>
                  </a:lnTo>
                  <a:lnTo>
                    <a:pt x="1308" y="209"/>
                  </a:lnTo>
                  <a:lnTo>
                    <a:pt x="1308" y="224"/>
                  </a:lnTo>
                  <a:lnTo>
                    <a:pt x="1309" y="237"/>
                  </a:lnTo>
                  <a:lnTo>
                    <a:pt x="1309" y="245"/>
                  </a:lnTo>
                  <a:lnTo>
                    <a:pt x="1314" y="258"/>
                  </a:lnTo>
                  <a:lnTo>
                    <a:pt x="1318" y="269"/>
                  </a:lnTo>
                  <a:lnTo>
                    <a:pt x="1283" y="269"/>
                  </a:lnTo>
                  <a:lnTo>
                    <a:pt x="1279" y="258"/>
                  </a:lnTo>
                  <a:lnTo>
                    <a:pt x="1278" y="245"/>
                  </a:lnTo>
                  <a:close/>
                  <a:moveTo>
                    <a:pt x="1275" y="171"/>
                  </a:moveTo>
                  <a:lnTo>
                    <a:pt x="1265" y="176"/>
                  </a:lnTo>
                  <a:lnTo>
                    <a:pt x="1252" y="178"/>
                  </a:lnTo>
                  <a:lnTo>
                    <a:pt x="1237" y="181"/>
                  </a:lnTo>
                  <a:lnTo>
                    <a:pt x="1221" y="184"/>
                  </a:lnTo>
                  <a:lnTo>
                    <a:pt x="1203" y="187"/>
                  </a:lnTo>
                  <a:lnTo>
                    <a:pt x="1193" y="190"/>
                  </a:lnTo>
                  <a:lnTo>
                    <a:pt x="1184" y="194"/>
                  </a:lnTo>
                  <a:lnTo>
                    <a:pt x="1180" y="201"/>
                  </a:lnTo>
                  <a:lnTo>
                    <a:pt x="1175" y="209"/>
                  </a:lnTo>
                  <a:lnTo>
                    <a:pt x="1174" y="216"/>
                  </a:lnTo>
                  <a:lnTo>
                    <a:pt x="1175" y="223"/>
                  </a:lnTo>
                  <a:lnTo>
                    <a:pt x="1177" y="229"/>
                  </a:lnTo>
                  <a:lnTo>
                    <a:pt x="1180" y="233"/>
                  </a:lnTo>
                  <a:lnTo>
                    <a:pt x="1184" y="239"/>
                  </a:lnTo>
                  <a:lnTo>
                    <a:pt x="1190" y="242"/>
                  </a:lnTo>
                  <a:lnTo>
                    <a:pt x="1197" y="245"/>
                  </a:lnTo>
                  <a:lnTo>
                    <a:pt x="1204" y="246"/>
                  </a:lnTo>
                  <a:lnTo>
                    <a:pt x="1213" y="248"/>
                  </a:lnTo>
                  <a:lnTo>
                    <a:pt x="1223" y="246"/>
                  </a:lnTo>
                  <a:lnTo>
                    <a:pt x="1232" y="245"/>
                  </a:lnTo>
                  <a:lnTo>
                    <a:pt x="1240" y="242"/>
                  </a:lnTo>
                  <a:lnTo>
                    <a:pt x="1247" y="239"/>
                  </a:lnTo>
                  <a:lnTo>
                    <a:pt x="1255" y="235"/>
                  </a:lnTo>
                  <a:lnTo>
                    <a:pt x="1260" y="229"/>
                  </a:lnTo>
                  <a:lnTo>
                    <a:pt x="1265" y="223"/>
                  </a:lnTo>
                  <a:lnTo>
                    <a:pt x="1269" y="216"/>
                  </a:lnTo>
                  <a:lnTo>
                    <a:pt x="1272" y="210"/>
                  </a:lnTo>
                  <a:lnTo>
                    <a:pt x="1273" y="203"/>
                  </a:lnTo>
                  <a:lnTo>
                    <a:pt x="1275" y="193"/>
                  </a:lnTo>
                  <a:lnTo>
                    <a:pt x="1275" y="183"/>
                  </a:lnTo>
                  <a:lnTo>
                    <a:pt x="1275" y="171"/>
                  </a:lnTo>
                  <a:close/>
                  <a:moveTo>
                    <a:pt x="1442" y="269"/>
                  </a:moveTo>
                  <a:lnTo>
                    <a:pt x="1442" y="1"/>
                  </a:lnTo>
                  <a:lnTo>
                    <a:pt x="1475" y="1"/>
                  </a:lnTo>
                  <a:lnTo>
                    <a:pt x="1475" y="154"/>
                  </a:lnTo>
                  <a:lnTo>
                    <a:pt x="1553" y="75"/>
                  </a:lnTo>
                  <a:lnTo>
                    <a:pt x="1595" y="75"/>
                  </a:lnTo>
                  <a:lnTo>
                    <a:pt x="1521" y="147"/>
                  </a:lnTo>
                  <a:lnTo>
                    <a:pt x="1603" y="269"/>
                  </a:lnTo>
                  <a:lnTo>
                    <a:pt x="1562" y="269"/>
                  </a:lnTo>
                  <a:lnTo>
                    <a:pt x="1498" y="170"/>
                  </a:lnTo>
                  <a:lnTo>
                    <a:pt x="1475" y="191"/>
                  </a:lnTo>
                  <a:lnTo>
                    <a:pt x="1475" y="269"/>
                  </a:lnTo>
                  <a:lnTo>
                    <a:pt x="1442" y="269"/>
                  </a:lnTo>
                  <a:close/>
                  <a:moveTo>
                    <a:pt x="1616" y="269"/>
                  </a:moveTo>
                  <a:lnTo>
                    <a:pt x="1616" y="75"/>
                  </a:lnTo>
                  <a:lnTo>
                    <a:pt x="1647" y="75"/>
                  </a:lnTo>
                  <a:lnTo>
                    <a:pt x="1647" y="105"/>
                  </a:lnTo>
                  <a:lnTo>
                    <a:pt x="1652" y="95"/>
                  </a:lnTo>
                  <a:lnTo>
                    <a:pt x="1658" y="88"/>
                  </a:lnTo>
                  <a:lnTo>
                    <a:pt x="1663" y="80"/>
                  </a:lnTo>
                  <a:lnTo>
                    <a:pt x="1668" y="78"/>
                  </a:lnTo>
                  <a:lnTo>
                    <a:pt x="1673" y="75"/>
                  </a:lnTo>
                  <a:lnTo>
                    <a:pt x="1678" y="72"/>
                  </a:lnTo>
                  <a:lnTo>
                    <a:pt x="1683" y="70"/>
                  </a:lnTo>
                  <a:lnTo>
                    <a:pt x="1689" y="70"/>
                  </a:lnTo>
                  <a:lnTo>
                    <a:pt x="1697" y="70"/>
                  </a:lnTo>
                  <a:lnTo>
                    <a:pt x="1706" y="73"/>
                  </a:lnTo>
                  <a:lnTo>
                    <a:pt x="1714" y="76"/>
                  </a:lnTo>
                  <a:lnTo>
                    <a:pt x="1723" y="80"/>
                  </a:lnTo>
                  <a:lnTo>
                    <a:pt x="1712" y="111"/>
                  </a:lnTo>
                  <a:lnTo>
                    <a:pt x="1704" y="108"/>
                  </a:lnTo>
                  <a:lnTo>
                    <a:pt x="1699" y="106"/>
                  </a:lnTo>
                  <a:lnTo>
                    <a:pt x="1693" y="105"/>
                  </a:lnTo>
                  <a:lnTo>
                    <a:pt x="1687" y="105"/>
                  </a:lnTo>
                  <a:lnTo>
                    <a:pt x="1681" y="105"/>
                  </a:lnTo>
                  <a:lnTo>
                    <a:pt x="1677" y="106"/>
                  </a:lnTo>
                  <a:lnTo>
                    <a:pt x="1673" y="108"/>
                  </a:lnTo>
                  <a:lnTo>
                    <a:pt x="1668" y="111"/>
                  </a:lnTo>
                  <a:lnTo>
                    <a:pt x="1664" y="115"/>
                  </a:lnTo>
                  <a:lnTo>
                    <a:pt x="1661" y="118"/>
                  </a:lnTo>
                  <a:lnTo>
                    <a:pt x="1658" y="124"/>
                  </a:lnTo>
                  <a:lnTo>
                    <a:pt x="1655" y="129"/>
                  </a:lnTo>
                  <a:lnTo>
                    <a:pt x="1652" y="138"/>
                  </a:lnTo>
                  <a:lnTo>
                    <a:pt x="1651" y="147"/>
                  </a:lnTo>
                  <a:lnTo>
                    <a:pt x="1651" y="157"/>
                  </a:lnTo>
                  <a:lnTo>
                    <a:pt x="1650" y="167"/>
                  </a:lnTo>
                  <a:lnTo>
                    <a:pt x="1650" y="269"/>
                  </a:lnTo>
                  <a:lnTo>
                    <a:pt x="1616" y="269"/>
                  </a:lnTo>
                  <a:close/>
                  <a:moveTo>
                    <a:pt x="1857" y="245"/>
                  </a:moveTo>
                  <a:lnTo>
                    <a:pt x="1849" y="252"/>
                  </a:lnTo>
                  <a:lnTo>
                    <a:pt x="1840" y="258"/>
                  </a:lnTo>
                  <a:lnTo>
                    <a:pt x="1831" y="262"/>
                  </a:lnTo>
                  <a:lnTo>
                    <a:pt x="1823" y="266"/>
                  </a:lnTo>
                  <a:lnTo>
                    <a:pt x="1814" y="269"/>
                  </a:lnTo>
                  <a:lnTo>
                    <a:pt x="1805" y="271"/>
                  </a:lnTo>
                  <a:lnTo>
                    <a:pt x="1795" y="272"/>
                  </a:lnTo>
                  <a:lnTo>
                    <a:pt x="1787" y="272"/>
                  </a:lnTo>
                  <a:lnTo>
                    <a:pt x="1771" y="272"/>
                  </a:lnTo>
                  <a:lnTo>
                    <a:pt x="1758" y="269"/>
                  </a:lnTo>
                  <a:lnTo>
                    <a:pt x="1746" y="263"/>
                  </a:lnTo>
                  <a:lnTo>
                    <a:pt x="1736" y="258"/>
                  </a:lnTo>
                  <a:lnTo>
                    <a:pt x="1729" y="249"/>
                  </a:lnTo>
                  <a:lnTo>
                    <a:pt x="1723" y="239"/>
                  </a:lnTo>
                  <a:lnTo>
                    <a:pt x="1720" y="229"/>
                  </a:lnTo>
                  <a:lnTo>
                    <a:pt x="1720" y="217"/>
                  </a:lnTo>
                  <a:lnTo>
                    <a:pt x="1720" y="210"/>
                  </a:lnTo>
                  <a:lnTo>
                    <a:pt x="1722" y="204"/>
                  </a:lnTo>
                  <a:lnTo>
                    <a:pt x="1723" y="197"/>
                  </a:lnTo>
                  <a:lnTo>
                    <a:pt x="1726" y="191"/>
                  </a:lnTo>
                  <a:lnTo>
                    <a:pt x="1729" y="186"/>
                  </a:lnTo>
                  <a:lnTo>
                    <a:pt x="1733" y="181"/>
                  </a:lnTo>
                  <a:lnTo>
                    <a:pt x="1738" y="177"/>
                  </a:lnTo>
                  <a:lnTo>
                    <a:pt x="1743" y="173"/>
                  </a:lnTo>
                  <a:lnTo>
                    <a:pt x="1755" y="167"/>
                  </a:lnTo>
                  <a:lnTo>
                    <a:pt x="1766" y="161"/>
                  </a:lnTo>
                  <a:lnTo>
                    <a:pt x="1779" y="160"/>
                  </a:lnTo>
                  <a:lnTo>
                    <a:pt x="1797" y="157"/>
                  </a:lnTo>
                  <a:lnTo>
                    <a:pt x="1815" y="154"/>
                  </a:lnTo>
                  <a:lnTo>
                    <a:pt x="1831" y="151"/>
                  </a:lnTo>
                  <a:lnTo>
                    <a:pt x="1844" y="148"/>
                  </a:lnTo>
                  <a:lnTo>
                    <a:pt x="1854" y="145"/>
                  </a:lnTo>
                  <a:lnTo>
                    <a:pt x="1854" y="140"/>
                  </a:lnTo>
                  <a:lnTo>
                    <a:pt x="1856" y="137"/>
                  </a:lnTo>
                  <a:lnTo>
                    <a:pt x="1854" y="128"/>
                  </a:lnTo>
                  <a:lnTo>
                    <a:pt x="1853" y="119"/>
                  </a:lnTo>
                  <a:lnTo>
                    <a:pt x="1850" y="114"/>
                  </a:lnTo>
                  <a:lnTo>
                    <a:pt x="1846" y="109"/>
                  </a:lnTo>
                  <a:lnTo>
                    <a:pt x="1838" y="104"/>
                  </a:lnTo>
                  <a:lnTo>
                    <a:pt x="1830" y="101"/>
                  </a:lnTo>
                  <a:lnTo>
                    <a:pt x="1820" y="98"/>
                  </a:lnTo>
                  <a:lnTo>
                    <a:pt x="1808" y="98"/>
                  </a:lnTo>
                  <a:lnTo>
                    <a:pt x="1797" y="98"/>
                  </a:lnTo>
                  <a:lnTo>
                    <a:pt x="1788" y="99"/>
                  </a:lnTo>
                  <a:lnTo>
                    <a:pt x="1779" y="102"/>
                  </a:lnTo>
                  <a:lnTo>
                    <a:pt x="1774" y="106"/>
                  </a:lnTo>
                  <a:lnTo>
                    <a:pt x="1769" y="111"/>
                  </a:lnTo>
                  <a:lnTo>
                    <a:pt x="1763" y="116"/>
                  </a:lnTo>
                  <a:lnTo>
                    <a:pt x="1761" y="125"/>
                  </a:lnTo>
                  <a:lnTo>
                    <a:pt x="1758" y="135"/>
                  </a:lnTo>
                  <a:lnTo>
                    <a:pt x="1725" y="131"/>
                  </a:lnTo>
                  <a:lnTo>
                    <a:pt x="1727" y="121"/>
                  </a:lnTo>
                  <a:lnTo>
                    <a:pt x="1730" y="112"/>
                  </a:lnTo>
                  <a:lnTo>
                    <a:pt x="1735" y="104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2" y="86"/>
                  </a:lnTo>
                  <a:lnTo>
                    <a:pt x="1759" y="80"/>
                  </a:lnTo>
                  <a:lnTo>
                    <a:pt x="1769" y="78"/>
                  </a:lnTo>
                  <a:lnTo>
                    <a:pt x="1779" y="75"/>
                  </a:lnTo>
                  <a:lnTo>
                    <a:pt x="1789" y="72"/>
                  </a:lnTo>
                  <a:lnTo>
                    <a:pt x="1801" y="70"/>
                  </a:lnTo>
                  <a:lnTo>
                    <a:pt x="1813" y="70"/>
                  </a:lnTo>
                  <a:lnTo>
                    <a:pt x="1825" y="70"/>
                  </a:lnTo>
                  <a:lnTo>
                    <a:pt x="1836" y="72"/>
                  </a:lnTo>
                  <a:lnTo>
                    <a:pt x="1846" y="73"/>
                  </a:lnTo>
                  <a:lnTo>
                    <a:pt x="1853" y="76"/>
                  </a:lnTo>
                  <a:lnTo>
                    <a:pt x="1862" y="79"/>
                  </a:lnTo>
                  <a:lnTo>
                    <a:pt x="1867" y="83"/>
                  </a:lnTo>
                  <a:lnTo>
                    <a:pt x="1872" y="86"/>
                  </a:lnTo>
                  <a:lnTo>
                    <a:pt x="1876" y="91"/>
                  </a:lnTo>
                  <a:lnTo>
                    <a:pt x="1880" y="96"/>
                  </a:lnTo>
                  <a:lnTo>
                    <a:pt x="1883" y="101"/>
                  </a:lnTo>
                  <a:lnTo>
                    <a:pt x="1885" y="106"/>
                  </a:lnTo>
                  <a:lnTo>
                    <a:pt x="1887" y="114"/>
                  </a:lnTo>
                  <a:lnTo>
                    <a:pt x="1887" y="125"/>
                  </a:lnTo>
                  <a:lnTo>
                    <a:pt x="1889" y="144"/>
                  </a:lnTo>
                  <a:lnTo>
                    <a:pt x="1889" y="187"/>
                  </a:lnTo>
                  <a:lnTo>
                    <a:pt x="1889" y="209"/>
                  </a:lnTo>
                  <a:lnTo>
                    <a:pt x="1889" y="224"/>
                  </a:lnTo>
                  <a:lnTo>
                    <a:pt x="1889" y="237"/>
                  </a:lnTo>
                  <a:lnTo>
                    <a:pt x="1890" y="245"/>
                  </a:lnTo>
                  <a:lnTo>
                    <a:pt x="1893" y="258"/>
                  </a:lnTo>
                  <a:lnTo>
                    <a:pt x="1899" y="269"/>
                  </a:lnTo>
                  <a:lnTo>
                    <a:pt x="1864" y="269"/>
                  </a:lnTo>
                  <a:lnTo>
                    <a:pt x="1860" y="258"/>
                  </a:lnTo>
                  <a:lnTo>
                    <a:pt x="1857" y="245"/>
                  </a:lnTo>
                  <a:close/>
                  <a:moveTo>
                    <a:pt x="1856" y="171"/>
                  </a:moveTo>
                  <a:lnTo>
                    <a:pt x="1846" y="176"/>
                  </a:lnTo>
                  <a:lnTo>
                    <a:pt x="1833" y="178"/>
                  </a:lnTo>
                  <a:lnTo>
                    <a:pt x="1818" y="181"/>
                  </a:lnTo>
                  <a:lnTo>
                    <a:pt x="1801" y="184"/>
                  </a:lnTo>
                  <a:lnTo>
                    <a:pt x="1784" y="187"/>
                  </a:lnTo>
                  <a:lnTo>
                    <a:pt x="1772" y="190"/>
                  </a:lnTo>
                  <a:lnTo>
                    <a:pt x="1765" y="194"/>
                  </a:lnTo>
                  <a:lnTo>
                    <a:pt x="1759" y="201"/>
                  </a:lnTo>
                  <a:lnTo>
                    <a:pt x="1756" y="209"/>
                  </a:lnTo>
                  <a:lnTo>
                    <a:pt x="1755" y="216"/>
                  </a:lnTo>
                  <a:lnTo>
                    <a:pt x="1755" y="223"/>
                  </a:lnTo>
                  <a:lnTo>
                    <a:pt x="1758" y="229"/>
                  </a:lnTo>
                  <a:lnTo>
                    <a:pt x="1761" y="233"/>
                  </a:lnTo>
                  <a:lnTo>
                    <a:pt x="1765" y="239"/>
                  </a:lnTo>
                  <a:lnTo>
                    <a:pt x="1771" y="242"/>
                  </a:lnTo>
                  <a:lnTo>
                    <a:pt x="1776" y="245"/>
                  </a:lnTo>
                  <a:lnTo>
                    <a:pt x="1785" y="246"/>
                  </a:lnTo>
                  <a:lnTo>
                    <a:pt x="1794" y="248"/>
                  </a:lnTo>
                  <a:lnTo>
                    <a:pt x="1804" y="246"/>
                  </a:lnTo>
                  <a:lnTo>
                    <a:pt x="1813" y="245"/>
                  </a:lnTo>
                  <a:lnTo>
                    <a:pt x="1820" y="242"/>
                  </a:lnTo>
                  <a:lnTo>
                    <a:pt x="1828" y="239"/>
                  </a:lnTo>
                  <a:lnTo>
                    <a:pt x="1834" y="235"/>
                  </a:lnTo>
                  <a:lnTo>
                    <a:pt x="1841" y="229"/>
                  </a:lnTo>
                  <a:lnTo>
                    <a:pt x="1846" y="223"/>
                  </a:lnTo>
                  <a:lnTo>
                    <a:pt x="1850" y="216"/>
                  </a:lnTo>
                  <a:lnTo>
                    <a:pt x="1851" y="210"/>
                  </a:lnTo>
                  <a:lnTo>
                    <a:pt x="1853" y="203"/>
                  </a:lnTo>
                  <a:lnTo>
                    <a:pt x="1854" y="193"/>
                  </a:lnTo>
                  <a:lnTo>
                    <a:pt x="1854" y="183"/>
                  </a:lnTo>
                  <a:lnTo>
                    <a:pt x="1856" y="171"/>
                  </a:lnTo>
                  <a:close/>
                  <a:moveTo>
                    <a:pt x="1928" y="39"/>
                  </a:moveTo>
                  <a:lnTo>
                    <a:pt x="1928" y="1"/>
                  </a:lnTo>
                  <a:lnTo>
                    <a:pt x="1961" y="1"/>
                  </a:lnTo>
                  <a:lnTo>
                    <a:pt x="1961" y="39"/>
                  </a:lnTo>
                  <a:lnTo>
                    <a:pt x="1928" y="39"/>
                  </a:lnTo>
                  <a:close/>
                  <a:moveTo>
                    <a:pt x="1886" y="344"/>
                  </a:moveTo>
                  <a:lnTo>
                    <a:pt x="1892" y="315"/>
                  </a:lnTo>
                  <a:lnTo>
                    <a:pt x="1900" y="318"/>
                  </a:lnTo>
                  <a:lnTo>
                    <a:pt x="1908" y="318"/>
                  </a:lnTo>
                  <a:lnTo>
                    <a:pt x="1912" y="318"/>
                  </a:lnTo>
                  <a:lnTo>
                    <a:pt x="1916" y="317"/>
                  </a:lnTo>
                  <a:lnTo>
                    <a:pt x="1919" y="315"/>
                  </a:lnTo>
                  <a:lnTo>
                    <a:pt x="1922" y="312"/>
                  </a:lnTo>
                  <a:lnTo>
                    <a:pt x="1925" y="307"/>
                  </a:lnTo>
                  <a:lnTo>
                    <a:pt x="1926" y="299"/>
                  </a:lnTo>
                  <a:lnTo>
                    <a:pt x="1926" y="291"/>
                  </a:lnTo>
                  <a:lnTo>
                    <a:pt x="1928" y="278"/>
                  </a:lnTo>
                  <a:lnTo>
                    <a:pt x="1928" y="75"/>
                  </a:lnTo>
                  <a:lnTo>
                    <a:pt x="1961" y="75"/>
                  </a:lnTo>
                  <a:lnTo>
                    <a:pt x="1961" y="279"/>
                  </a:lnTo>
                  <a:lnTo>
                    <a:pt x="1960" y="295"/>
                  </a:lnTo>
                  <a:lnTo>
                    <a:pt x="1958" y="309"/>
                  </a:lnTo>
                  <a:lnTo>
                    <a:pt x="1955" y="321"/>
                  </a:lnTo>
                  <a:lnTo>
                    <a:pt x="1951" y="328"/>
                  </a:lnTo>
                  <a:lnTo>
                    <a:pt x="1948" y="332"/>
                  </a:lnTo>
                  <a:lnTo>
                    <a:pt x="1944" y="337"/>
                  </a:lnTo>
                  <a:lnTo>
                    <a:pt x="1939" y="340"/>
                  </a:lnTo>
                  <a:lnTo>
                    <a:pt x="1935" y="343"/>
                  </a:lnTo>
                  <a:lnTo>
                    <a:pt x="1925" y="345"/>
                  </a:lnTo>
                  <a:lnTo>
                    <a:pt x="1912" y="347"/>
                  </a:lnTo>
                  <a:lnTo>
                    <a:pt x="1899" y="347"/>
                  </a:lnTo>
                  <a:lnTo>
                    <a:pt x="1886" y="344"/>
                  </a:lnTo>
                  <a:close/>
                  <a:moveTo>
                    <a:pt x="1986" y="210"/>
                  </a:moveTo>
                  <a:lnTo>
                    <a:pt x="2019" y="206"/>
                  </a:lnTo>
                  <a:lnTo>
                    <a:pt x="2020" y="214"/>
                  </a:lnTo>
                  <a:lnTo>
                    <a:pt x="2024" y="223"/>
                  </a:lnTo>
                  <a:lnTo>
                    <a:pt x="2029" y="230"/>
                  </a:lnTo>
                  <a:lnTo>
                    <a:pt x="2035" y="236"/>
                  </a:lnTo>
                  <a:lnTo>
                    <a:pt x="2040" y="240"/>
                  </a:lnTo>
                  <a:lnTo>
                    <a:pt x="2049" y="243"/>
                  </a:lnTo>
                  <a:lnTo>
                    <a:pt x="2059" y="245"/>
                  </a:lnTo>
                  <a:lnTo>
                    <a:pt x="2069" y="246"/>
                  </a:lnTo>
                  <a:lnTo>
                    <a:pt x="2079" y="245"/>
                  </a:lnTo>
                  <a:lnTo>
                    <a:pt x="2089" y="243"/>
                  </a:lnTo>
                  <a:lnTo>
                    <a:pt x="2097" y="240"/>
                  </a:lnTo>
                  <a:lnTo>
                    <a:pt x="2102" y="236"/>
                  </a:lnTo>
                  <a:lnTo>
                    <a:pt x="2108" y="232"/>
                  </a:lnTo>
                  <a:lnTo>
                    <a:pt x="2111" y="226"/>
                  </a:lnTo>
                  <a:lnTo>
                    <a:pt x="2114" y="222"/>
                  </a:lnTo>
                  <a:lnTo>
                    <a:pt x="2114" y="214"/>
                  </a:lnTo>
                  <a:lnTo>
                    <a:pt x="2114" y="210"/>
                  </a:lnTo>
                  <a:lnTo>
                    <a:pt x="2111" y="204"/>
                  </a:lnTo>
                  <a:lnTo>
                    <a:pt x="2108" y="201"/>
                  </a:lnTo>
                  <a:lnTo>
                    <a:pt x="2104" y="197"/>
                  </a:lnTo>
                  <a:lnTo>
                    <a:pt x="2092" y="193"/>
                  </a:lnTo>
                  <a:lnTo>
                    <a:pt x="2071" y="186"/>
                  </a:lnTo>
                  <a:lnTo>
                    <a:pt x="2053" y="181"/>
                  </a:lnTo>
                  <a:lnTo>
                    <a:pt x="2040" y="178"/>
                  </a:lnTo>
                  <a:lnTo>
                    <a:pt x="2029" y="174"/>
                  </a:lnTo>
                  <a:lnTo>
                    <a:pt x="2020" y="171"/>
                  </a:lnTo>
                  <a:lnTo>
                    <a:pt x="2014" y="167"/>
                  </a:lnTo>
                  <a:lnTo>
                    <a:pt x="2009" y="163"/>
                  </a:lnTo>
                  <a:lnTo>
                    <a:pt x="2003" y="158"/>
                  </a:lnTo>
                  <a:lnTo>
                    <a:pt x="1998" y="152"/>
                  </a:lnTo>
                  <a:lnTo>
                    <a:pt x="1996" y="147"/>
                  </a:lnTo>
                  <a:lnTo>
                    <a:pt x="1994" y="140"/>
                  </a:lnTo>
                  <a:lnTo>
                    <a:pt x="1993" y="134"/>
                  </a:lnTo>
                  <a:lnTo>
                    <a:pt x="1991" y="127"/>
                  </a:lnTo>
                  <a:lnTo>
                    <a:pt x="1993" y="119"/>
                  </a:lnTo>
                  <a:lnTo>
                    <a:pt x="1993" y="114"/>
                  </a:lnTo>
                  <a:lnTo>
                    <a:pt x="1996" y="108"/>
                  </a:lnTo>
                  <a:lnTo>
                    <a:pt x="1997" y="102"/>
                  </a:lnTo>
                  <a:lnTo>
                    <a:pt x="2004" y="92"/>
                  </a:lnTo>
                  <a:lnTo>
                    <a:pt x="2014" y="83"/>
                  </a:lnTo>
                  <a:lnTo>
                    <a:pt x="2023" y="79"/>
                  </a:lnTo>
                  <a:lnTo>
                    <a:pt x="2035" y="75"/>
                  </a:lnTo>
                  <a:lnTo>
                    <a:pt x="2049" y="72"/>
                  </a:lnTo>
                  <a:lnTo>
                    <a:pt x="2063" y="70"/>
                  </a:lnTo>
                  <a:lnTo>
                    <a:pt x="2075" y="70"/>
                  </a:lnTo>
                  <a:lnTo>
                    <a:pt x="2085" y="72"/>
                  </a:lnTo>
                  <a:lnTo>
                    <a:pt x="2094" y="75"/>
                  </a:lnTo>
                  <a:lnTo>
                    <a:pt x="2104" y="78"/>
                  </a:lnTo>
                  <a:lnTo>
                    <a:pt x="2111" y="80"/>
                  </a:lnTo>
                  <a:lnTo>
                    <a:pt x="2118" y="85"/>
                  </a:lnTo>
                  <a:lnTo>
                    <a:pt x="2124" y="89"/>
                  </a:lnTo>
                  <a:lnTo>
                    <a:pt x="2128" y="95"/>
                  </a:lnTo>
                  <a:lnTo>
                    <a:pt x="2133" y="101"/>
                  </a:lnTo>
                  <a:lnTo>
                    <a:pt x="2135" y="108"/>
                  </a:lnTo>
                  <a:lnTo>
                    <a:pt x="2138" y="116"/>
                  </a:lnTo>
                  <a:lnTo>
                    <a:pt x="2140" y="125"/>
                  </a:lnTo>
                  <a:lnTo>
                    <a:pt x="2108" y="129"/>
                  </a:lnTo>
                  <a:lnTo>
                    <a:pt x="2107" y="122"/>
                  </a:lnTo>
                  <a:lnTo>
                    <a:pt x="2104" y="116"/>
                  </a:lnTo>
                  <a:lnTo>
                    <a:pt x="2099" y="111"/>
                  </a:lnTo>
                  <a:lnTo>
                    <a:pt x="2095" y="106"/>
                  </a:lnTo>
                  <a:lnTo>
                    <a:pt x="2089" y="102"/>
                  </a:lnTo>
                  <a:lnTo>
                    <a:pt x="2082" y="99"/>
                  </a:lnTo>
                  <a:lnTo>
                    <a:pt x="2075" y="98"/>
                  </a:lnTo>
                  <a:lnTo>
                    <a:pt x="2066" y="98"/>
                  </a:lnTo>
                  <a:lnTo>
                    <a:pt x="2055" y="98"/>
                  </a:lnTo>
                  <a:lnTo>
                    <a:pt x="2046" y="99"/>
                  </a:lnTo>
                  <a:lnTo>
                    <a:pt x="2039" y="102"/>
                  </a:lnTo>
                  <a:lnTo>
                    <a:pt x="2033" y="105"/>
                  </a:lnTo>
                  <a:lnTo>
                    <a:pt x="2029" y="109"/>
                  </a:lnTo>
                  <a:lnTo>
                    <a:pt x="2026" y="114"/>
                  </a:lnTo>
                  <a:lnTo>
                    <a:pt x="2024" y="118"/>
                  </a:lnTo>
                  <a:lnTo>
                    <a:pt x="2023" y="122"/>
                  </a:lnTo>
                  <a:lnTo>
                    <a:pt x="2024" y="128"/>
                  </a:lnTo>
                  <a:lnTo>
                    <a:pt x="2027" y="134"/>
                  </a:lnTo>
                  <a:lnTo>
                    <a:pt x="2033" y="138"/>
                  </a:lnTo>
                  <a:lnTo>
                    <a:pt x="2040" y="142"/>
                  </a:lnTo>
                  <a:lnTo>
                    <a:pt x="2050" y="145"/>
                  </a:lnTo>
                  <a:lnTo>
                    <a:pt x="2069" y="151"/>
                  </a:lnTo>
                  <a:lnTo>
                    <a:pt x="2085" y="155"/>
                  </a:lnTo>
                  <a:lnTo>
                    <a:pt x="2099" y="160"/>
                  </a:lnTo>
                  <a:lnTo>
                    <a:pt x="2109" y="163"/>
                  </a:lnTo>
                  <a:lnTo>
                    <a:pt x="2118" y="167"/>
                  </a:lnTo>
                  <a:lnTo>
                    <a:pt x="2124" y="170"/>
                  </a:lnTo>
                  <a:lnTo>
                    <a:pt x="2130" y="174"/>
                  </a:lnTo>
                  <a:lnTo>
                    <a:pt x="2135" y="178"/>
                  </a:lnTo>
                  <a:lnTo>
                    <a:pt x="2140" y="183"/>
                  </a:lnTo>
                  <a:lnTo>
                    <a:pt x="2143" y="190"/>
                  </a:lnTo>
                  <a:lnTo>
                    <a:pt x="2146" y="196"/>
                  </a:lnTo>
                  <a:lnTo>
                    <a:pt x="2147" y="203"/>
                  </a:lnTo>
                  <a:lnTo>
                    <a:pt x="2147" y="212"/>
                  </a:lnTo>
                  <a:lnTo>
                    <a:pt x="2147" y="220"/>
                  </a:lnTo>
                  <a:lnTo>
                    <a:pt x="2146" y="227"/>
                  </a:lnTo>
                  <a:lnTo>
                    <a:pt x="2143" y="235"/>
                  </a:lnTo>
                  <a:lnTo>
                    <a:pt x="2138" y="242"/>
                  </a:lnTo>
                  <a:lnTo>
                    <a:pt x="2133" y="249"/>
                  </a:lnTo>
                  <a:lnTo>
                    <a:pt x="2127" y="255"/>
                  </a:lnTo>
                  <a:lnTo>
                    <a:pt x="2118" y="260"/>
                  </a:lnTo>
                  <a:lnTo>
                    <a:pt x="2111" y="265"/>
                  </a:lnTo>
                  <a:lnTo>
                    <a:pt x="2101" y="268"/>
                  </a:lnTo>
                  <a:lnTo>
                    <a:pt x="2091" y="271"/>
                  </a:lnTo>
                  <a:lnTo>
                    <a:pt x="2081" y="272"/>
                  </a:lnTo>
                  <a:lnTo>
                    <a:pt x="2069" y="272"/>
                  </a:lnTo>
                  <a:lnTo>
                    <a:pt x="2052" y="272"/>
                  </a:lnTo>
                  <a:lnTo>
                    <a:pt x="2036" y="269"/>
                  </a:lnTo>
                  <a:lnTo>
                    <a:pt x="2023" y="263"/>
                  </a:lnTo>
                  <a:lnTo>
                    <a:pt x="2011" y="258"/>
                  </a:lnTo>
                  <a:lnTo>
                    <a:pt x="2003" y="249"/>
                  </a:lnTo>
                  <a:lnTo>
                    <a:pt x="1996" y="237"/>
                  </a:lnTo>
                  <a:lnTo>
                    <a:pt x="1990" y="224"/>
                  </a:lnTo>
                  <a:lnTo>
                    <a:pt x="1986" y="210"/>
                  </a:lnTo>
                  <a:close/>
                  <a:moveTo>
                    <a:pt x="2176" y="269"/>
                  </a:moveTo>
                  <a:lnTo>
                    <a:pt x="2176" y="1"/>
                  </a:lnTo>
                  <a:lnTo>
                    <a:pt x="2208" y="1"/>
                  </a:lnTo>
                  <a:lnTo>
                    <a:pt x="2208" y="154"/>
                  </a:lnTo>
                  <a:lnTo>
                    <a:pt x="2285" y="75"/>
                  </a:lnTo>
                  <a:lnTo>
                    <a:pt x="2329" y="75"/>
                  </a:lnTo>
                  <a:lnTo>
                    <a:pt x="2255" y="147"/>
                  </a:lnTo>
                  <a:lnTo>
                    <a:pt x="2336" y="269"/>
                  </a:lnTo>
                  <a:lnTo>
                    <a:pt x="2295" y="269"/>
                  </a:lnTo>
                  <a:lnTo>
                    <a:pt x="2231" y="170"/>
                  </a:lnTo>
                  <a:lnTo>
                    <a:pt x="2208" y="191"/>
                  </a:lnTo>
                  <a:lnTo>
                    <a:pt x="2208" y="269"/>
                  </a:lnTo>
                  <a:lnTo>
                    <a:pt x="2176" y="269"/>
                  </a:lnTo>
                  <a:close/>
                  <a:moveTo>
                    <a:pt x="2483" y="206"/>
                  </a:moveTo>
                  <a:lnTo>
                    <a:pt x="2517" y="210"/>
                  </a:lnTo>
                  <a:lnTo>
                    <a:pt x="2513" y="224"/>
                  </a:lnTo>
                  <a:lnTo>
                    <a:pt x="2506" y="236"/>
                  </a:lnTo>
                  <a:lnTo>
                    <a:pt x="2497" y="248"/>
                  </a:lnTo>
                  <a:lnTo>
                    <a:pt x="2487" y="256"/>
                  </a:lnTo>
                  <a:lnTo>
                    <a:pt x="2476" y="263"/>
                  </a:lnTo>
                  <a:lnTo>
                    <a:pt x="2463" y="269"/>
                  </a:lnTo>
                  <a:lnTo>
                    <a:pt x="2448" y="272"/>
                  </a:lnTo>
                  <a:lnTo>
                    <a:pt x="2432" y="272"/>
                  </a:lnTo>
                  <a:lnTo>
                    <a:pt x="2422" y="272"/>
                  </a:lnTo>
                  <a:lnTo>
                    <a:pt x="2412" y="271"/>
                  </a:lnTo>
                  <a:lnTo>
                    <a:pt x="2402" y="269"/>
                  </a:lnTo>
                  <a:lnTo>
                    <a:pt x="2394" y="266"/>
                  </a:lnTo>
                  <a:lnTo>
                    <a:pt x="2386" y="262"/>
                  </a:lnTo>
                  <a:lnTo>
                    <a:pt x="2379" y="258"/>
                  </a:lnTo>
                  <a:lnTo>
                    <a:pt x="2372" y="253"/>
                  </a:lnTo>
                  <a:lnTo>
                    <a:pt x="2365" y="246"/>
                  </a:lnTo>
                  <a:lnTo>
                    <a:pt x="2359" y="240"/>
                  </a:lnTo>
                  <a:lnTo>
                    <a:pt x="2355" y="232"/>
                  </a:lnTo>
                  <a:lnTo>
                    <a:pt x="2350" y="224"/>
                  </a:lnTo>
                  <a:lnTo>
                    <a:pt x="2346" y="216"/>
                  </a:lnTo>
                  <a:lnTo>
                    <a:pt x="2343" y="206"/>
                  </a:lnTo>
                  <a:lnTo>
                    <a:pt x="2342" y="196"/>
                  </a:lnTo>
                  <a:lnTo>
                    <a:pt x="2340" y="184"/>
                  </a:lnTo>
                  <a:lnTo>
                    <a:pt x="2340" y="173"/>
                  </a:lnTo>
                  <a:lnTo>
                    <a:pt x="2340" y="161"/>
                  </a:lnTo>
                  <a:lnTo>
                    <a:pt x="2342" y="150"/>
                  </a:lnTo>
                  <a:lnTo>
                    <a:pt x="2343" y="140"/>
                  </a:lnTo>
                  <a:lnTo>
                    <a:pt x="2346" y="129"/>
                  </a:lnTo>
                  <a:lnTo>
                    <a:pt x="2350" y="121"/>
                  </a:lnTo>
                  <a:lnTo>
                    <a:pt x="2355" y="112"/>
                  </a:lnTo>
                  <a:lnTo>
                    <a:pt x="2359" y="105"/>
                  </a:lnTo>
                  <a:lnTo>
                    <a:pt x="2365" y="98"/>
                  </a:lnTo>
                  <a:lnTo>
                    <a:pt x="2372" y="91"/>
                  </a:lnTo>
                  <a:lnTo>
                    <a:pt x="2379" y="86"/>
                  </a:lnTo>
                  <a:lnTo>
                    <a:pt x="2386" y="80"/>
                  </a:lnTo>
                  <a:lnTo>
                    <a:pt x="2394" y="78"/>
                  </a:lnTo>
                  <a:lnTo>
                    <a:pt x="2402" y="75"/>
                  </a:lnTo>
                  <a:lnTo>
                    <a:pt x="2411" y="72"/>
                  </a:lnTo>
                  <a:lnTo>
                    <a:pt x="2421" y="70"/>
                  </a:lnTo>
                  <a:lnTo>
                    <a:pt x="2431" y="70"/>
                  </a:lnTo>
                  <a:lnTo>
                    <a:pt x="2440" y="70"/>
                  </a:lnTo>
                  <a:lnTo>
                    <a:pt x="2448" y="72"/>
                  </a:lnTo>
                  <a:lnTo>
                    <a:pt x="2457" y="75"/>
                  </a:lnTo>
                  <a:lnTo>
                    <a:pt x="2466" y="78"/>
                  </a:lnTo>
                  <a:lnTo>
                    <a:pt x="2473" y="80"/>
                  </a:lnTo>
                  <a:lnTo>
                    <a:pt x="2480" y="85"/>
                  </a:lnTo>
                  <a:lnTo>
                    <a:pt x="2487" y="91"/>
                  </a:lnTo>
                  <a:lnTo>
                    <a:pt x="2494" y="96"/>
                  </a:lnTo>
                  <a:lnTo>
                    <a:pt x="2500" y="104"/>
                  </a:lnTo>
                  <a:lnTo>
                    <a:pt x="2505" y="111"/>
                  </a:lnTo>
                  <a:lnTo>
                    <a:pt x="2509" y="119"/>
                  </a:lnTo>
                  <a:lnTo>
                    <a:pt x="2512" y="128"/>
                  </a:lnTo>
                  <a:lnTo>
                    <a:pt x="2515" y="138"/>
                  </a:lnTo>
                  <a:lnTo>
                    <a:pt x="2517" y="148"/>
                  </a:lnTo>
                  <a:lnTo>
                    <a:pt x="2517" y="160"/>
                  </a:lnTo>
                  <a:lnTo>
                    <a:pt x="2519" y="171"/>
                  </a:lnTo>
                  <a:lnTo>
                    <a:pt x="2519" y="176"/>
                  </a:lnTo>
                  <a:lnTo>
                    <a:pt x="2519" y="180"/>
                  </a:lnTo>
                  <a:lnTo>
                    <a:pt x="2373" y="180"/>
                  </a:lnTo>
                  <a:lnTo>
                    <a:pt x="2376" y="196"/>
                  </a:lnTo>
                  <a:lnTo>
                    <a:pt x="2379" y="209"/>
                  </a:lnTo>
                  <a:lnTo>
                    <a:pt x="2385" y="219"/>
                  </a:lnTo>
                  <a:lnTo>
                    <a:pt x="2392" y="229"/>
                  </a:lnTo>
                  <a:lnTo>
                    <a:pt x="2401" y="236"/>
                  </a:lnTo>
                  <a:lnTo>
                    <a:pt x="2409" y="242"/>
                  </a:lnTo>
                  <a:lnTo>
                    <a:pt x="2421" y="245"/>
                  </a:lnTo>
                  <a:lnTo>
                    <a:pt x="2432" y="246"/>
                  </a:lnTo>
                  <a:lnTo>
                    <a:pt x="2441" y="245"/>
                  </a:lnTo>
                  <a:lnTo>
                    <a:pt x="2448" y="243"/>
                  </a:lnTo>
                  <a:lnTo>
                    <a:pt x="2457" y="240"/>
                  </a:lnTo>
                  <a:lnTo>
                    <a:pt x="2463" y="236"/>
                  </a:lnTo>
                  <a:lnTo>
                    <a:pt x="2468" y="230"/>
                  </a:lnTo>
                  <a:lnTo>
                    <a:pt x="2474" y="224"/>
                  </a:lnTo>
                  <a:lnTo>
                    <a:pt x="2479" y="216"/>
                  </a:lnTo>
                  <a:lnTo>
                    <a:pt x="2483" y="206"/>
                  </a:lnTo>
                  <a:close/>
                  <a:moveTo>
                    <a:pt x="2376" y="152"/>
                  </a:moveTo>
                  <a:lnTo>
                    <a:pt x="2484" y="152"/>
                  </a:lnTo>
                  <a:lnTo>
                    <a:pt x="2481" y="141"/>
                  </a:lnTo>
                  <a:lnTo>
                    <a:pt x="2480" y="132"/>
                  </a:lnTo>
                  <a:lnTo>
                    <a:pt x="2476" y="124"/>
                  </a:lnTo>
                  <a:lnTo>
                    <a:pt x="2471" y="116"/>
                  </a:lnTo>
                  <a:lnTo>
                    <a:pt x="2463" y="108"/>
                  </a:lnTo>
                  <a:lnTo>
                    <a:pt x="2453" y="102"/>
                  </a:lnTo>
                  <a:lnTo>
                    <a:pt x="2443" y="99"/>
                  </a:lnTo>
                  <a:lnTo>
                    <a:pt x="2431" y="98"/>
                  </a:lnTo>
                  <a:lnTo>
                    <a:pt x="2419" y="98"/>
                  </a:lnTo>
                  <a:lnTo>
                    <a:pt x="2409" y="101"/>
                  </a:lnTo>
                  <a:lnTo>
                    <a:pt x="2401" y="106"/>
                  </a:lnTo>
                  <a:lnTo>
                    <a:pt x="2392" y="112"/>
                  </a:lnTo>
                  <a:lnTo>
                    <a:pt x="2386" y="121"/>
                  </a:lnTo>
                  <a:lnTo>
                    <a:pt x="2381" y="131"/>
                  </a:lnTo>
                  <a:lnTo>
                    <a:pt x="2378" y="141"/>
                  </a:lnTo>
                  <a:lnTo>
                    <a:pt x="2376" y="152"/>
                  </a:lnTo>
                  <a:close/>
                  <a:moveTo>
                    <a:pt x="2404" y="50"/>
                  </a:moveTo>
                  <a:lnTo>
                    <a:pt x="2427" y="0"/>
                  </a:lnTo>
                  <a:lnTo>
                    <a:pt x="2470" y="0"/>
                  </a:lnTo>
                  <a:lnTo>
                    <a:pt x="2431" y="50"/>
                  </a:lnTo>
                  <a:lnTo>
                    <a:pt x="2404" y="50"/>
                  </a:lnTo>
                  <a:close/>
                  <a:moveTo>
                    <a:pt x="2548" y="269"/>
                  </a:moveTo>
                  <a:lnTo>
                    <a:pt x="2548" y="1"/>
                  </a:lnTo>
                  <a:lnTo>
                    <a:pt x="2581" y="1"/>
                  </a:lnTo>
                  <a:lnTo>
                    <a:pt x="2581" y="98"/>
                  </a:lnTo>
                  <a:lnTo>
                    <a:pt x="2587" y="91"/>
                  </a:lnTo>
                  <a:lnTo>
                    <a:pt x="2592" y="85"/>
                  </a:lnTo>
                  <a:lnTo>
                    <a:pt x="2600" y="80"/>
                  </a:lnTo>
                  <a:lnTo>
                    <a:pt x="2607" y="78"/>
                  </a:lnTo>
                  <a:lnTo>
                    <a:pt x="2614" y="75"/>
                  </a:lnTo>
                  <a:lnTo>
                    <a:pt x="2621" y="72"/>
                  </a:lnTo>
                  <a:lnTo>
                    <a:pt x="2630" y="70"/>
                  </a:lnTo>
                  <a:lnTo>
                    <a:pt x="2639" y="70"/>
                  </a:lnTo>
                  <a:lnTo>
                    <a:pt x="2649" y="70"/>
                  </a:lnTo>
                  <a:lnTo>
                    <a:pt x="2659" y="72"/>
                  </a:lnTo>
                  <a:lnTo>
                    <a:pt x="2667" y="75"/>
                  </a:lnTo>
                  <a:lnTo>
                    <a:pt x="2676" y="79"/>
                  </a:lnTo>
                  <a:lnTo>
                    <a:pt x="2683" y="83"/>
                  </a:lnTo>
                  <a:lnTo>
                    <a:pt x="2689" y="89"/>
                  </a:lnTo>
                  <a:lnTo>
                    <a:pt x="2695" y="95"/>
                  </a:lnTo>
                  <a:lnTo>
                    <a:pt x="2699" y="102"/>
                  </a:lnTo>
                  <a:lnTo>
                    <a:pt x="2702" y="111"/>
                  </a:lnTo>
                  <a:lnTo>
                    <a:pt x="2703" y="121"/>
                  </a:lnTo>
                  <a:lnTo>
                    <a:pt x="2705" y="132"/>
                  </a:lnTo>
                  <a:lnTo>
                    <a:pt x="2705" y="145"/>
                  </a:lnTo>
                  <a:lnTo>
                    <a:pt x="2705" y="269"/>
                  </a:lnTo>
                  <a:lnTo>
                    <a:pt x="2672" y="269"/>
                  </a:lnTo>
                  <a:lnTo>
                    <a:pt x="2672" y="145"/>
                  </a:lnTo>
                  <a:lnTo>
                    <a:pt x="2672" y="134"/>
                  </a:lnTo>
                  <a:lnTo>
                    <a:pt x="2670" y="125"/>
                  </a:lnTo>
                  <a:lnTo>
                    <a:pt x="2666" y="116"/>
                  </a:lnTo>
                  <a:lnTo>
                    <a:pt x="2662" y="111"/>
                  </a:lnTo>
                  <a:lnTo>
                    <a:pt x="2656" y="105"/>
                  </a:lnTo>
                  <a:lnTo>
                    <a:pt x="2649" y="102"/>
                  </a:lnTo>
                  <a:lnTo>
                    <a:pt x="2641" y="99"/>
                  </a:lnTo>
                  <a:lnTo>
                    <a:pt x="2631" y="99"/>
                  </a:lnTo>
                  <a:lnTo>
                    <a:pt x="2624" y="99"/>
                  </a:lnTo>
                  <a:lnTo>
                    <a:pt x="2617" y="101"/>
                  </a:lnTo>
                  <a:lnTo>
                    <a:pt x="2611" y="104"/>
                  </a:lnTo>
                  <a:lnTo>
                    <a:pt x="2604" y="106"/>
                  </a:lnTo>
                  <a:lnTo>
                    <a:pt x="2598" y="111"/>
                  </a:lnTo>
                  <a:lnTo>
                    <a:pt x="2594" y="115"/>
                  </a:lnTo>
                  <a:lnTo>
                    <a:pt x="2590" y="121"/>
                  </a:lnTo>
                  <a:lnTo>
                    <a:pt x="2587" y="127"/>
                  </a:lnTo>
                  <a:lnTo>
                    <a:pt x="2584" y="134"/>
                  </a:lnTo>
                  <a:lnTo>
                    <a:pt x="2582" y="142"/>
                  </a:lnTo>
                  <a:lnTo>
                    <a:pt x="2581" y="152"/>
                  </a:lnTo>
                  <a:lnTo>
                    <a:pt x="2581" y="163"/>
                  </a:lnTo>
                  <a:lnTo>
                    <a:pt x="2581" y="269"/>
                  </a:lnTo>
                  <a:lnTo>
                    <a:pt x="2548" y="269"/>
                  </a:lnTo>
                  <a:close/>
                  <a:moveTo>
                    <a:pt x="2732" y="171"/>
                  </a:moveTo>
                  <a:lnTo>
                    <a:pt x="2732" y="158"/>
                  </a:lnTo>
                  <a:lnTo>
                    <a:pt x="2734" y="147"/>
                  </a:lnTo>
                  <a:lnTo>
                    <a:pt x="2737" y="135"/>
                  </a:lnTo>
                  <a:lnTo>
                    <a:pt x="2740" y="125"/>
                  </a:lnTo>
                  <a:lnTo>
                    <a:pt x="2744" y="115"/>
                  </a:lnTo>
                  <a:lnTo>
                    <a:pt x="2750" y="106"/>
                  </a:lnTo>
                  <a:lnTo>
                    <a:pt x="2755" y="99"/>
                  </a:lnTo>
                  <a:lnTo>
                    <a:pt x="2763" y="92"/>
                  </a:lnTo>
                  <a:lnTo>
                    <a:pt x="2768" y="86"/>
                  </a:lnTo>
                  <a:lnTo>
                    <a:pt x="2776" y="82"/>
                  </a:lnTo>
                  <a:lnTo>
                    <a:pt x="2783" y="79"/>
                  </a:lnTo>
                  <a:lnTo>
                    <a:pt x="2790" y="76"/>
                  </a:lnTo>
                  <a:lnTo>
                    <a:pt x="2806" y="72"/>
                  </a:lnTo>
                  <a:lnTo>
                    <a:pt x="2823" y="70"/>
                  </a:lnTo>
                  <a:lnTo>
                    <a:pt x="2833" y="70"/>
                  </a:lnTo>
                  <a:lnTo>
                    <a:pt x="2842" y="72"/>
                  </a:lnTo>
                  <a:lnTo>
                    <a:pt x="2851" y="75"/>
                  </a:lnTo>
                  <a:lnTo>
                    <a:pt x="2859" y="78"/>
                  </a:lnTo>
                  <a:lnTo>
                    <a:pt x="2868" y="80"/>
                  </a:lnTo>
                  <a:lnTo>
                    <a:pt x="2875" y="85"/>
                  </a:lnTo>
                  <a:lnTo>
                    <a:pt x="2882" y="91"/>
                  </a:lnTo>
                  <a:lnTo>
                    <a:pt x="2888" y="96"/>
                  </a:lnTo>
                  <a:lnTo>
                    <a:pt x="2895" y="104"/>
                  </a:lnTo>
                  <a:lnTo>
                    <a:pt x="2900" y="111"/>
                  </a:lnTo>
                  <a:lnTo>
                    <a:pt x="2904" y="119"/>
                  </a:lnTo>
                  <a:lnTo>
                    <a:pt x="2908" y="128"/>
                  </a:lnTo>
                  <a:lnTo>
                    <a:pt x="2911" y="137"/>
                  </a:lnTo>
                  <a:lnTo>
                    <a:pt x="2913" y="147"/>
                  </a:lnTo>
                  <a:lnTo>
                    <a:pt x="2914" y="158"/>
                  </a:lnTo>
                  <a:lnTo>
                    <a:pt x="2914" y="168"/>
                  </a:lnTo>
                  <a:lnTo>
                    <a:pt x="2914" y="187"/>
                  </a:lnTo>
                  <a:lnTo>
                    <a:pt x="2911" y="203"/>
                  </a:lnTo>
                  <a:lnTo>
                    <a:pt x="2908" y="216"/>
                  </a:lnTo>
                  <a:lnTo>
                    <a:pt x="2902" y="227"/>
                  </a:lnTo>
                  <a:lnTo>
                    <a:pt x="2897" y="237"/>
                  </a:lnTo>
                  <a:lnTo>
                    <a:pt x="2889" y="246"/>
                  </a:lnTo>
                  <a:lnTo>
                    <a:pt x="2881" y="255"/>
                  </a:lnTo>
                  <a:lnTo>
                    <a:pt x="2871" y="260"/>
                  </a:lnTo>
                  <a:lnTo>
                    <a:pt x="2859" y="266"/>
                  </a:lnTo>
                  <a:lnTo>
                    <a:pt x="2848" y="269"/>
                  </a:lnTo>
                  <a:lnTo>
                    <a:pt x="2836" y="272"/>
                  </a:lnTo>
                  <a:lnTo>
                    <a:pt x="2823" y="272"/>
                  </a:lnTo>
                  <a:lnTo>
                    <a:pt x="2813" y="272"/>
                  </a:lnTo>
                  <a:lnTo>
                    <a:pt x="2804" y="271"/>
                  </a:lnTo>
                  <a:lnTo>
                    <a:pt x="2794" y="269"/>
                  </a:lnTo>
                  <a:lnTo>
                    <a:pt x="2786" y="266"/>
                  </a:lnTo>
                  <a:lnTo>
                    <a:pt x="2778" y="262"/>
                  </a:lnTo>
                  <a:lnTo>
                    <a:pt x="2771" y="258"/>
                  </a:lnTo>
                  <a:lnTo>
                    <a:pt x="2764" y="253"/>
                  </a:lnTo>
                  <a:lnTo>
                    <a:pt x="2757" y="246"/>
                  </a:lnTo>
                  <a:lnTo>
                    <a:pt x="2751" y="240"/>
                  </a:lnTo>
                  <a:lnTo>
                    <a:pt x="2747" y="232"/>
                  </a:lnTo>
                  <a:lnTo>
                    <a:pt x="2742" y="224"/>
                  </a:lnTo>
                  <a:lnTo>
                    <a:pt x="2738" y="214"/>
                  </a:lnTo>
                  <a:lnTo>
                    <a:pt x="2735" y="206"/>
                  </a:lnTo>
                  <a:lnTo>
                    <a:pt x="2734" y="194"/>
                  </a:lnTo>
                  <a:lnTo>
                    <a:pt x="2732" y="184"/>
                  </a:lnTo>
                  <a:lnTo>
                    <a:pt x="2732" y="171"/>
                  </a:lnTo>
                  <a:close/>
                  <a:moveTo>
                    <a:pt x="2765" y="171"/>
                  </a:moveTo>
                  <a:lnTo>
                    <a:pt x="2767" y="188"/>
                  </a:lnTo>
                  <a:lnTo>
                    <a:pt x="2770" y="204"/>
                  </a:lnTo>
                  <a:lnTo>
                    <a:pt x="2773" y="212"/>
                  </a:lnTo>
                  <a:lnTo>
                    <a:pt x="2776" y="217"/>
                  </a:lnTo>
                  <a:lnTo>
                    <a:pt x="2778" y="223"/>
                  </a:lnTo>
                  <a:lnTo>
                    <a:pt x="2781" y="227"/>
                  </a:lnTo>
                  <a:lnTo>
                    <a:pt x="2791" y="236"/>
                  </a:lnTo>
                  <a:lnTo>
                    <a:pt x="2800" y="242"/>
                  </a:lnTo>
                  <a:lnTo>
                    <a:pt x="2812" y="245"/>
                  </a:lnTo>
                  <a:lnTo>
                    <a:pt x="2823" y="246"/>
                  </a:lnTo>
                  <a:lnTo>
                    <a:pt x="2835" y="245"/>
                  </a:lnTo>
                  <a:lnTo>
                    <a:pt x="2846" y="242"/>
                  </a:lnTo>
                  <a:lnTo>
                    <a:pt x="2855" y="236"/>
                  </a:lnTo>
                  <a:lnTo>
                    <a:pt x="2863" y="227"/>
                  </a:lnTo>
                  <a:lnTo>
                    <a:pt x="2868" y="222"/>
                  </a:lnTo>
                  <a:lnTo>
                    <a:pt x="2871" y="217"/>
                  </a:lnTo>
                  <a:lnTo>
                    <a:pt x="2874" y="210"/>
                  </a:lnTo>
                  <a:lnTo>
                    <a:pt x="2876" y="204"/>
                  </a:lnTo>
                  <a:lnTo>
                    <a:pt x="2879" y="188"/>
                  </a:lnTo>
                  <a:lnTo>
                    <a:pt x="2881" y="171"/>
                  </a:lnTo>
                  <a:lnTo>
                    <a:pt x="2879" y="154"/>
                  </a:lnTo>
                  <a:lnTo>
                    <a:pt x="2876" y="140"/>
                  </a:lnTo>
                  <a:lnTo>
                    <a:pt x="2871" y="127"/>
                  </a:lnTo>
                  <a:lnTo>
                    <a:pt x="2863" y="116"/>
                  </a:lnTo>
                  <a:lnTo>
                    <a:pt x="2855" y="108"/>
                  </a:lnTo>
                  <a:lnTo>
                    <a:pt x="2846" y="102"/>
                  </a:lnTo>
                  <a:lnTo>
                    <a:pt x="2835" y="99"/>
                  </a:lnTo>
                  <a:lnTo>
                    <a:pt x="2823" y="98"/>
                  </a:lnTo>
                  <a:lnTo>
                    <a:pt x="2812" y="99"/>
                  </a:lnTo>
                  <a:lnTo>
                    <a:pt x="2800" y="102"/>
                  </a:lnTo>
                  <a:lnTo>
                    <a:pt x="2791" y="108"/>
                  </a:lnTo>
                  <a:lnTo>
                    <a:pt x="2781" y="116"/>
                  </a:lnTo>
                  <a:lnTo>
                    <a:pt x="2778" y="121"/>
                  </a:lnTo>
                  <a:lnTo>
                    <a:pt x="2776" y="127"/>
                  </a:lnTo>
                  <a:lnTo>
                    <a:pt x="2773" y="132"/>
                  </a:lnTo>
                  <a:lnTo>
                    <a:pt x="2770" y="140"/>
                  </a:lnTo>
                  <a:lnTo>
                    <a:pt x="2767" y="154"/>
                  </a:lnTo>
                  <a:lnTo>
                    <a:pt x="2765" y="171"/>
                  </a:lnTo>
                  <a:close/>
                  <a:moveTo>
                    <a:pt x="139" y="607"/>
                  </a:moveTo>
                  <a:lnTo>
                    <a:pt x="130" y="615"/>
                  </a:lnTo>
                  <a:lnTo>
                    <a:pt x="120" y="620"/>
                  </a:lnTo>
                  <a:lnTo>
                    <a:pt x="111" y="625"/>
                  </a:lnTo>
                  <a:lnTo>
                    <a:pt x="103" y="629"/>
                  </a:lnTo>
                  <a:lnTo>
                    <a:pt x="94" y="632"/>
                  </a:lnTo>
                  <a:lnTo>
                    <a:pt x="85" y="633"/>
                  </a:lnTo>
                  <a:lnTo>
                    <a:pt x="77" y="635"/>
                  </a:lnTo>
                  <a:lnTo>
                    <a:pt x="67" y="636"/>
                  </a:lnTo>
                  <a:lnTo>
                    <a:pt x="52" y="635"/>
                  </a:lnTo>
                  <a:lnTo>
                    <a:pt x="39" y="632"/>
                  </a:lnTo>
                  <a:lnTo>
                    <a:pt x="28" y="626"/>
                  </a:lnTo>
                  <a:lnTo>
                    <a:pt x="18" y="620"/>
                  </a:lnTo>
                  <a:lnTo>
                    <a:pt x="10" y="612"/>
                  </a:lnTo>
                  <a:lnTo>
                    <a:pt x="5" y="602"/>
                  </a:lnTo>
                  <a:lnTo>
                    <a:pt x="2" y="592"/>
                  </a:lnTo>
                  <a:lnTo>
                    <a:pt x="0" y="580"/>
                  </a:lnTo>
                  <a:lnTo>
                    <a:pt x="0" y="573"/>
                  </a:lnTo>
                  <a:lnTo>
                    <a:pt x="2" y="567"/>
                  </a:lnTo>
                  <a:lnTo>
                    <a:pt x="5" y="560"/>
                  </a:lnTo>
                  <a:lnTo>
                    <a:pt x="8" y="554"/>
                  </a:lnTo>
                  <a:lnTo>
                    <a:pt x="10" y="548"/>
                  </a:lnTo>
                  <a:lnTo>
                    <a:pt x="15" y="544"/>
                  </a:lnTo>
                  <a:lnTo>
                    <a:pt x="19" y="540"/>
                  </a:lnTo>
                  <a:lnTo>
                    <a:pt x="23" y="535"/>
                  </a:lnTo>
                  <a:lnTo>
                    <a:pt x="35" y="530"/>
                  </a:lnTo>
                  <a:lnTo>
                    <a:pt x="48" y="524"/>
                  </a:lnTo>
                  <a:lnTo>
                    <a:pt x="59" y="523"/>
                  </a:lnTo>
                  <a:lnTo>
                    <a:pt x="77" y="520"/>
                  </a:lnTo>
                  <a:lnTo>
                    <a:pt x="95" y="517"/>
                  </a:lnTo>
                  <a:lnTo>
                    <a:pt x="111" y="514"/>
                  </a:lnTo>
                  <a:lnTo>
                    <a:pt x="126" y="511"/>
                  </a:lnTo>
                  <a:lnTo>
                    <a:pt x="136" y="508"/>
                  </a:lnTo>
                  <a:lnTo>
                    <a:pt x="136" y="502"/>
                  </a:lnTo>
                  <a:lnTo>
                    <a:pt x="136" y="499"/>
                  </a:lnTo>
                  <a:lnTo>
                    <a:pt x="136" y="491"/>
                  </a:lnTo>
                  <a:lnTo>
                    <a:pt x="133" y="482"/>
                  </a:lnTo>
                  <a:lnTo>
                    <a:pt x="130" y="476"/>
                  </a:lnTo>
                  <a:lnTo>
                    <a:pt x="127" y="472"/>
                  </a:lnTo>
                  <a:lnTo>
                    <a:pt x="120" y="466"/>
                  </a:lnTo>
                  <a:lnTo>
                    <a:pt x="111" y="463"/>
                  </a:lnTo>
                  <a:lnTo>
                    <a:pt x="101" y="461"/>
                  </a:lnTo>
                  <a:lnTo>
                    <a:pt x="90" y="461"/>
                  </a:lnTo>
                  <a:lnTo>
                    <a:pt x="78" y="461"/>
                  </a:lnTo>
                  <a:lnTo>
                    <a:pt x="68" y="462"/>
                  </a:lnTo>
                  <a:lnTo>
                    <a:pt x="61" y="465"/>
                  </a:lnTo>
                  <a:lnTo>
                    <a:pt x="55" y="469"/>
                  </a:lnTo>
                  <a:lnTo>
                    <a:pt x="49" y="474"/>
                  </a:lnTo>
                  <a:lnTo>
                    <a:pt x="45" y="479"/>
                  </a:lnTo>
                  <a:lnTo>
                    <a:pt x="41" y="488"/>
                  </a:lnTo>
                  <a:lnTo>
                    <a:pt x="38" y="498"/>
                  </a:lnTo>
                  <a:lnTo>
                    <a:pt x="6" y="494"/>
                  </a:lnTo>
                  <a:lnTo>
                    <a:pt x="9" y="484"/>
                  </a:lnTo>
                  <a:lnTo>
                    <a:pt x="12" y="475"/>
                  </a:lnTo>
                  <a:lnTo>
                    <a:pt x="16" y="466"/>
                  </a:lnTo>
                  <a:lnTo>
                    <a:pt x="20" y="459"/>
                  </a:lnTo>
                  <a:lnTo>
                    <a:pt x="26" y="453"/>
                  </a:lnTo>
                  <a:lnTo>
                    <a:pt x="33" y="449"/>
                  </a:lnTo>
                  <a:lnTo>
                    <a:pt x="41" y="443"/>
                  </a:lnTo>
                  <a:lnTo>
                    <a:pt x="49" y="440"/>
                  </a:lnTo>
                  <a:lnTo>
                    <a:pt x="59" y="438"/>
                  </a:lnTo>
                  <a:lnTo>
                    <a:pt x="71" y="435"/>
                  </a:lnTo>
                  <a:lnTo>
                    <a:pt x="81" y="433"/>
                  </a:lnTo>
                  <a:lnTo>
                    <a:pt x="94" y="433"/>
                  </a:lnTo>
                  <a:lnTo>
                    <a:pt x="106" y="433"/>
                  </a:lnTo>
                  <a:lnTo>
                    <a:pt x="117" y="435"/>
                  </a:lnTo>
                  <a:lnTo>
                    <a:pt x="126" y="436"/>
                  </a:lnTo>
                  <a:lnTo>
                    <a:pt x="134" y="439"/>
                  </a:lnTo>
                  <a:lnTo>
                    <a:pt x="142" y="442"/>
                  </a:lnTo>
                  <a:lnTo>
                    <a:pt x="147" y="446"/>
                  </a:lnTo>
                  <a:lnTo>
                    <a:pt x="153" y="449"/>
                  </a:lnTo>
                  <a:lnTo>
                    <a:pt x="157" y="453"/>
                  </a:lnTo>
                  <a:lnTo>
                    <a:pt x="160" y="459"/>
                  </a:lnTo>
                  <a:lnTo>
                    <a:pt x="163" y="463"/>
                  </a:lnTo>
                  <a:lnTo>
                    <a:pt x="166" y="469"/>
                  </a:lnTo>
                  <a:lnTo>
                    <a:pt x="168" y="476"/>
                  </a:lnTo>
                  <a:lnTo>
                    <a:pt x="169" y="488"/>
                  </a:lnTo>
                  <a:lnTo>
                    <a:pt x="169" y="507"/>
                  </a:lnTo>
                  <a:lnTo>
                    <a:pt x="169" y="550"/>
                  </a:lnTo>
                  <a:lnTo>
                    <a:pt x="169" y="571"/>
                  </a:lnTo>
                  <a:lnTo>
                    <a:pt x="170" y="587"/>
                  </a:lnTo>
                  <a:lnTo>
                    <a:pt x="170" y="600"/>
                  </a:lnTo>
                  <a:lnTo>
                    <a:pt x="172" y="607"/>
                  </a:lnTo>
                  <a:lnTo>
                    <a:pt x="175" y="620"/>
                  </a:lnTo>
                  <a:lnTo>
                    <a:pt x="179" y="632"/>
                  </a:lnTo>
                  <a:lnTo>
                    <a:pt x="144" y="632"/>
                  </a:lnTo>
                  <a:lnTo>
                    <a:pt x="140" y="620"/>
                  </a:lnTo>
                  <a:lnTo>
                    <a:pt x="139" y="607"/>
                  </a:lnTo>
                  <a:close/>
                  <a:moveTo>
                    <a:pt x="136" y="534"/>
                  </a:moveTo>
                  <a:lnTo>
                    <a:pt x="126" y="538"/>
                  </a:lnTo>
                  <a:lnTo>
                    <a:pt x="113" y="541"/>
                  </a:lnTo>
                  <a:lnTo>
                    <a:pt x="98" y="544"/>
                  </a:lnTo>
                  <a:lnTo>
                    <a:pt x="82" y="547"/>
                  </a:lnTo>
                  <a:lnTo>
                    <a:pt x="65" y="550"/>
                  </a:lnTo>
                  <a:lnTo>
                    <a:pt x="54" y="553"/>
                  </a:lnTo>
                  <a:lnTo>
                    <a:pt x="46" y="557"/>
                  </a:lnTo>
                  <a:lnTo>
                    <a:pt x="41" y="564"/>
                  </a:lnTo>
                  <a:lnTo>
                    <a:pt x="36" y="571"/>
                  </a:lnTo>
                  <a:lnTo>
                    <a:pt x="35" y="579"/>
                  </a:lnTo>
                  <a:lnTo>
                    <a:pt x="36" y="586"/>
                  </a:lnTo>
                  <a:lnTo>
                    <a:pt x="38" y="592"/>
                  </a:lnTo>
                  <a:lnTo>
                    <a:pt x="41" y="596"/>
                  </a:lnTo>
                  <a:lnTo>
                    <a:pt x="45" y="602"/>
                  </a:lnTo>
                  <a:lnTo>
                    <a:pt x="51" y="605"/>
                  </a:lnTo>
                  <a:lnTo>
                    <a:pt x="58" y="607"/>
                  </a:lnTo>
                  <a:lnTo>
                    <a:pt x="65" y="609"/>
                  </a:lnTo>
                  <a:lnTo>
                    <a:pt x="75" y="610"/>
                  </a:lnTo>
                  <a:lnTo>
                    <a:pt x="84" y="609"/>
                  </a:lnTo>
                  <a:lnTo>
                    <a:pt x="93" y="607"/>
                  </a:lnTo>
                  <a:lnTo>
                    <a:pt x="101" y="605"/>
                  </a:lnTo>
                  <a:lnTo>
                    <a:pt x="108" y="602"/>
                  </a:lnTo>
                  <a:lnTo>
                    <a:pt x="116" y="597"/>
                  </a:lnTo>
                  <a:lnTo>
                    <a:pt x="121" y="592"/>
                  </a:lnTo>
                  <a:lnTo>
                    <a:pt x="127" y="586"/>
                  </a:lnTo>
                  <a:lnTo>
                    <a:pt x="130" y="579"/>
                  </a:lnTo>
                  <a:lnTo>
                    <a:pt x="133" y="573"/>
                  </a:lnTo>
                  <a:lnTo>
                    <a:pt x="134" y="566"/>
                  </a:lnTo>
                  <a:lnTo>
                    <a:pt x="136" y="556"/>
                  </a:lnTo>
                  <a:lnTo>
                    <a:pt x="136" y="546"/>
                  </a:lnTo>
                  <a:lnTo>
                    <a:pt x="136" y="534"/>
                  </a:lnTo>
                  <a:close/>
                  <a:moveTo>
                    <a:pt x="208" y="632"/>
                  </a:moveTo>
                  <a:lnTo>
                    <a:pt x="208" y="364"/>
                  </a:lnTo>
                  <a:lnTo>
                    <a:pt x="241" y="364"/>
                  </a:lnTo>
                  <a:lnTo>
                    <a:pt x="241" y="517"/>
                  </a:lnTo>
                  <a:lnTo>
                    <a:pt x="319" y="438"/>
                  </a:lnTo>
                  <a:lnTo>
                    <a:pt x="362" y="438"/>
                  </a:lnTo>
                  <a:lnTo>
                    <a:pt x="287" y="510"/>
                  </a:lnTo>
                  <a:lnTo>
                    <a:pt x="369" y="632"/>
                  </a:lnTo>
                  <a:lnTo>
                    <a:pt x="329" y="632"/>
                  </a:lnTo>
                  <a:lnTo>
                    <a:pt x="264" y="533"/>
                  </a:lnTo>
                  <a:lnTo>
                    <a:pt x="241" y="554"/>
                  </a:lnTo>
                  <a:lnTo>
                    <a:pt x="241" y="632"/>
                  </a:lnTo>
                  <a:lnTo>
                    <a:pt x="208" y="632"/>
                  </a:lnTo>
                  <a:close/>
                  <a:moveTo>
                    <a:pt x="511" y="560"/>
                  </a:moveTo>
                  <a:lnTo>
                    <a:pt x="544" y="564"/>
                  </a:lnTo>
                  <a:lnTo>
                    <a:pt x="539" y="580"/>
                  </a:lnTo>
                  <a:lnTo>
                    <a:pt x="534" y="595"/>
                  </a:lnTo>
                  <a:lnTo>
                    <a:pt x="527" y="606"/>
                  </a:lnTo>
                  <a:lnTo>
                    <a:pt x="516" y="616"/>
                  </a:lnTo>
                  <a:lnTo>
                    <a:pt x="505" y="625"/>
                  </a:lnTo>
                  <a:lnTo>
                    <a:pt x="492" y="631"/>
                  </a:lnTo>
                  <a:lnTo>
                    <a:pt x="478" y="635"/>
                  </a:lnTo>
                  <a:lnTo>
                    <a:pt x="463" y="636"/>
                  </a:lnTo>
                  <a:lnTo>
                    <a:pt x="453" y="635"/>
                  </a:lnTo>
                  <a:lnTo>
                    <a:pt x="444" y="633"/>
                  </a:lnTo>
                  <a:lnTo>
                    <a:pt x="436" y="632"/>
                  </a:lnTo>
                  <a:lnTo>
                    <a:pt x="427" y="629"/>
                  </a:lnTo>
                  <a:lnTo>
                    <a:pt x="418" y="625"/>
                  </a:lnTo>
                  <a:lnTo>
                    <a:pt x="411" y="620"/>
                  </a:lnTo>
                  <a:lnTo>
                    <a:pt x="405" y="616"/>
                  </a:lnTo>
                  <a:lnTo>
                    <a:pt x="398" y="609"/>
                  </a:lnTo>
                  <a:lnTo>
                    <a:pt x="392" y="603"/>
                  </a:lnTo>
                  <a:lnTo>
                    <a:pt x="388" y="595"/>
                  </a:lnTo>
                  <a:lnTo>
                    <a:pt x="384" y="587"/>
                  </a:lnTo>
                  <a:lnTo>
                    <a:pt x="381" y="579"/>
                  </a:lnTo>
                  <a:lnTo>
                    <a:pt x="378" y="569"/>
                  </a:lnTo>
                  <a:lnTo>
                    <a:pt x="377" y="559"/>
                  </a:lnTo>
                  <a:lnTo>
                    <a:pt x="375" y="547"/>
                  </a:lnTo>
                  <a:lnTo>
                    <a:pt x="375" y="535"/>
                  </a:lnTo>
                  <a:lnTo>
                    <a:pt x="375" y="520"/>
                  </a:lnTo>
                  <a:lnTo>
                    <a:pt x="377" y="505"/>
                  </a:lnTo>
                  <a:lnTo>
                    <a:pt x="381" y="492"/>
                  </a:lnTo>
                  <a:lnTo>
                    <a:pt x="385" y="481"/>
                  </a:lnTo>
                  <a:lnTo>
                    <a:pt x="391" y="469"/>
                  </a:lnTo>
                  <a:lnTo>
                    <a:pt x="398" y="459"/>
                  </a:lnTo>
                  <a:lnTo>
                    <a:pt x="407" y="452"/>
                  </a:lnTo>
                  <a:lnTo>
                    <a:pt x="417" y="445"/>
                  </a:lnTo>
                  <a:lnTo>
                    <a:pt x="427" y="440"/>
                  </a:lnTo>
                  <a:lnTo>
                    <a:pt x="439" y="436"/>
                  </a:lnTo>
                  <a:lnTo>
                    <a:pt x="450" y="435"/>
                  </a:lnTo>
                  <a:lnTo>
                    <a:pt x="463" y="433"/>
                  </a:lnTo>
                  <a:lnTo>
                    <a:pt x="478" y="435"/>
                  </a:lnTo>
                  <a:lnTo>
                    <a:pt x="492" y="438"/>
                  </a:lnTo>
                  <a:lnTo>
                    <a:pt x="503" y="442"/>
                  </a:lnTo>
                  <a:lnTo>
                    <a:pt x="515" y="449"/>
                  </a:lnTo>
                  <a:lnTo>
                    <a:pt x="524" y="458"/>
                  </a:lnTo>
                  <a:lnTo>
                    <a:pt x="531" y="469"/>
                  </a:lnTo>
                  <a:lnTo>
                    <a:pt x="537" y="481"/>
                  </a:lnTo>
                  <a:lnTo>
                    <a:pt x="541" y="495"/>
                  </a:lnTo>
                  <a:lnTo>
                    <a:pt x="508" y="499"/>
                  </a:lnTo>
                  <a:lnTo>
                    <a:pt x="506" y="491"/>
                  </a:lnTo>
                  <a:lnTo>
                    <a:pt x="502" y="482"/>
                  </a:lnTo>
                  <a:lnTo>
                    <a:pt x="498" y="475"/>
                  </a:lnTo>
                  <a:lnTo>
                    <a:pt x="492" y="471"/>
                  </a:lnTo>
                  <a:lnTo>
                    <a:pt x="486" y="466"/>
                  </a:lnTo>
                  <a:lnTo>
                    <a:pt x="479" y="462"/>
                  </a:lnTo>
                  <a:lnTo>
                    <a:pt x="472" y="461"/>
                  </a:lnTo>
                  <a:lnTo>
                    <a:pt x="465" y="461"/>
                  </a:lnTo>
                  <a:lnTo>
                    <a:pt x="453" y="461"/>
                  </a:lnTo>
                  <a:lnTo>
                    <a:pt x="441" y="465"/>
                  </a:lnTo>
                  <a:lnTo>
                    <a:pt x="431" y="471"/>
                  </a:lnTo>
                  <a:lnTo>
                    <a:pt x="424" y="478"/>
                  </a:lnTo>
                  <a:lnTo>
                    <a:pt x="420" y="482"/>
                  </a:lnTo>
                  <a:lnTo>
                    <a:pt x="417" y="488"/>
                  </a:lnTo>
                  <a:lnTo>
                    <a:pt x="414" y="494"/>
                  </a:lnTo>
                  <a:lnTo>
                    <a:pt x="413" y="501"/>
                  </a:lnTo>
                  <a:lnTo>
                    <a:pt x="410" y="517"/>
                  </a:lnTo>
                  <a:lnTo>
                    <a:pt x="408" y="534"/>
                  </a:lnTo>
                  <a:lnTo>
                    <a:pt x="410" y="553"/>
                  </a:lnTo>
                  <a:lnTo>
                    <a:pt x="411" y="569"/>
                  </a:lnTo>
                  <a:lnTo>
                    <a:pt x="417" y="580"/>
                  </a:lnTo>
                  <a:lnTo>
                    <a:pt x="423" y="592"/>
                  </a:lnTo>
                  <a:lnTo>
                    <a:pt x="431" y="599"/>
                  </a:lnTo>
                  <a:lnTo>
                    <a:pt x="440" y="605"/>
                  </a:lnTo>
                  <a:lnTo>
                    <a:pt x="450" y="607"/>
                  </a:lnTo>
                  <a:lnTo>
                    <a:pt x="462" y="609"/>
                  </a:lnTo>
                  <a:lnTo>
                    <a:pt x="472" y="607"/>
                  </a:lnTo>
                  <a:lnTo>
                    <a:pt x="480" y="606"/>
                  </a:lnTo>
                  <a:lnTo>
                    <a:pt x="488" y="602"/>
                  </a:lnTo>
                  <a:lnTo>
                    <a:pt x="495" y="597"/>
                  </a:lnTo>
                  <a:lnTo>
                    <a:pt x="501" y="590"/>
                  </a:lnTo>
                  <a:lnTo>
                    <a:pt x="505" y="582"/>
                  </a:lnTo>
                  <a:lnTo>
                    <a:pt x="509" y="571"/>
                  </a:lnTo>
                  <a:lnTo>
                    <a:pt x="511" y="560"/>
                  </a:lnTo>
                  <a:close/>
                  <a:moveTo>
                    <a:pt x="462" y="393"/>
                  </a:moveTo>
                  <a:lnTo>
                    <a:pt x="482" y="363"/>
                  </a:lnTo>
                  <a:lnTo>
                    <a:pt x="519" y="363"/>
                  </a:lnTo>
                  <a:lnTo>
                    <a:pt x="478" y="413"/>
                  </a:lnTo>
                  <a:lnTo>
                    <a:pt x="443" y="413"/>
                  </a:lnTo>
                  <a:lnTo>
                    <a:pt x="404" y="363"/>
                  </a:lnTo>
                  <a:lnTo>
                    <a:pt x="441" y="363"/>
                  </a:lnTo>
                  <a:lnTo>
                    <a:pt x="462" y="393"/>
                  </a:lnTo>
                  <a:close/>
                  <a:moveTo>
                    <a:pt x="560" y="632"/>
                  </a:moveTo>
                  <a:lnTo>
                    <a:pt x="560" y="438"/>
                  </a:lnTo>
                  <a:lnTo>
                    <a:pt x="590" y="438"/>
                  </a:lnTo>
                  <a:lnTo>
                    <a:pt x="590" y="465"/>
                  </a:lnTo>
                  <a:lnTo>
                    <a:pt x="596" y="458"/>
                  </a:lnTo>
                  <a:lnTo>
                    <a:pt x="601" y="451"/>
                  </a:lnTo>
                  <a:lnTo>
                    <a:pt x="609" y="446"/>
                  </a:lnTo>
                  <a:lnTo>
                    <a:pt x="616" y="442"/>
                  </a:lnTo>
                  <a:lnTo>
                    <a:pt x="623" y="438"/>
                  </a:lnTo>
                  <a:lnTo>
                    <a:pt x="632" y="435"/>
                  </a:lnTo>
                  <a:lnTo>
                    <a:pt x="642" y="433"/>
                  </a:lnTo>
                  <a:lnTo>
                    <a:pt x="652" y="433"/>
                  </a:lnTo>
                  <a:lnTo>
                    <a:pt x="659" y="433"/>
                  </a:lnTo>
                  <a:lnTo>
                    <a:pt x="668" y="435"/>
                  </a:lnTo>
                  <a:lnTo>
                    <a:pt x="676" y="436"/>
                  </a:lnTo>
                  <a:lnTo>
                    <a:pt x="684" y="439"/>
                  </a:lnTo>
                  <a:lnTo>
                    <a:pt x="691" y="443"/>
                  </a:lnTo>
                  <a:lnTo>
                    <a:pt x="697" y="446"/>
                  </a:lnTo>
                  <a:lnTo>
                    <a:pt x="701" y="451"/>
                  </a:lnTo>
                  <a:lnTo>
                    <a:pt x="705" y="456"/>
                  </a:lnTo>
                  <a:lnTo>
                    <a:pt x="711" y="468"/>
                  </a:lnTo>
                  <a:lnTo>
                    <a:pt x="715" y="481"/>
                  </a:lnTo>
                  <a:lnTo>
                    <a:pt x="717" y="492"/>
                  </a:lnTo>
                  <a:lnTo>
                    <a:pt x="718" y="512"/>
                  </a:lnTo>
                  <a:lnTo>
                    <a:pt x="718" y="632"/>
                  </a:lnTo>
                  <a:lnTo>
                    <a:pt x="685" y="632"/>
                  </a:lnTo>
                  <a:lnTo>
                    <a:pt x="685" y="514"/>
                  </a:lnTo>
                  <a:lnTo>
                    <a:pt x="684" y="497"/>
                  </a:lnTo>
                  <a:lnTo>
                    <a:pt x="681" y="484"/>
                  </a:lnTo>
                  <a:lnTo>
                    <a:pt x="678" y="479"/>
                  </a:lnTo>
                  <a:lnTo>
                    <a:pt x="675" y="475"/>
                  </a:lnTo>
                  <a:lnTo>
                    <a:pt x="672" y="471"/>
                  </a:lnTo>
                  <a:lnTo>
                    <a:pt x="668" y="468"/>
                  </a:lnTo>
                  <a:lnTo>
                    <a:pt x="662" y="465"/>
                  </a:lnTo>
                  <a:lnTo>
                    <a:pt x="656" y="463"/>
                  </a:lnTo>
                  <a:lnTo>
                    <a:pt x="651" y="462"/>
                  </a:lnTo>
                  <a:lnTo>
                    <a:pt x="645" y="462"/>
                  </a:lnTo>
                  <a:lnTo>
                    <a:pt x="635" y="462"/>
                  </a:lnTo>
                  <a:lnTo>
                    <a:pt x="625" y="465"/>
                  </a:lnTo>
                  <a:lnTo>
                    <a:pt x="616" y="469"/>
                  </a:lnTo>
                  <a:lnTo>
                    <a:pt x="609" y="475"/>
                  </a:lnTo>
                  <a:lnTo>
                    <a:pt x="604" y="479"/>
                  </a:lnTo>
                  <a:lnTo>
                    <a:pt x="601" y="484"/>
                  </a:lnTo>
                  <a:lnTo>
                    <a:pt x="599" y="488"/>
                  </a:lnTo>
                  <a:lnTo>
                    <a:pt x="597" y="494"/>
                  </a:lnTo>
                  <a:lnTo>
                    <a:pt x="594" y="508"/>
                  </a:lnTo>
                  <a:lnTo>
                    <a:pt x="593" y="525"/>
                  </a:lnTo>
                  <a:lnTo>
                    <a:pt x="593" y="632"/>
                  </a:lnTo>
                  <a:lnTo>
                    <a:pt x="560" y="632"/>
                  </a:lnTo>
                  <a:close/>
                  <a:moveTo>
                    <a:pt x="769" y="632"/>
                  </a:moveTo>
                  <a:lnTo>
                    <a:pt x="769" y="438"/>
                  </a:lnTo>
                  <a:lnTo>
                    <a:pt x="802" y="438"/>
                  </a:lnTo>
                  <a:lnTo>
                    <a:pt x="802" y="632"/>
                  </a:lnTo>
                  <a:lnTo>
                    <a:pt x="769" y="632"/>
                  </a:lnTo>
                  <a:close/>
                  <a:moveTo>
                    <a:pt x="757" y="413"/>
                  </a:moveTo>
                  <a:lnTo>
                    <a:pt x="782" y="363"/>
                  </a:lnTo>
                  <a:lnTo>
                    <a:pt x="825" y="363"/>
                  </a:lnTo>
                  <a:lnTo>
                    <a:pt x="785" y="413"/>
                  </a:lnTo>
                  <a:lnTo>
                    <a:pt x="757" y="413"/>
                  </a:lnTo>
                  <a:close/>
                  <a:moveTo>
                    <a:pt x="849" y="632"/>
                  </a:moveTo>
                  <a:lnTo>
                    <a:pt x="849" y="364"/>
                  </a:lnTo>
                  <a:lnTo>
                    <a:pt x="883" y="364"/>
                  </a:lnTo>
                  <a:lnTo>
                    <a:pt x="883" y="461"/>
                  </a:lnTo>
                  <a:lnTo>
                    <a:pt x="888" y="453"/>
                  </a:lnTo>
                  <a:lnTo>
                    <a:pt x="894" y="448"/>
                  </a:lnTo>
                  <a:lnTo>
                    <a:pt x="901" y="443"/>
                  </a:lnTo>
                  <a:lnTo>
                    <a:pt x="909" y="440"/>
                  </a:lnTo>
                  <a:lnTo>
                    <a:pt x="916" y="438"/>
                  </a:lnTo>
                  <a:lnTo>
                    <a:pt x="923" y="435"/>
                  </a:lnTo>
                  <a:lnTo>
                    <a:pt x="932" y="433"/>
                  </a:lnTo>
                  <a:lnTo>
                    <a:pt x="940" y="433"/>
                  </a:lnTo>
                  <a:lnTo>
                    <a:pt x="950" y="433"/>
                  </a:lnTo>
                  <a:lnTo>
                    <a:pt x="960" y="435"/>
                  </a:lnTo>
                  <a:lnTo>
                    <a:pt x="969" y="438"/>
                  </a:lnTo>
                  <a:lnTo>
                    <a:pt x="978" y="442"/>
                  </a:lnTo>
                  <a:lnTo>
                    <a:pt x="985" y="446"/>
                  </a:lnTo>
                  <a:lnTo>
                    <a:pt x="991" y="452"/>
                  </a:lnTo>
                  <a:lnTo>
                    <a:pt x="997" y="458"/>
                  </a:lnTo>
                  <a:lnTo>
                    <a:pt x="1001" y="465"/>
                  </a:lnTo>
                  <a:lnTo>
                    <a:pt x="1004" y="474"/>
                  </a:lnTo>
                  <a:lnTo>
                    <a:pt x="1005" y="484"/>
                  </a:lnTo>
                  <a:lnTo>
                    <a:pt x="1007" y="495"/>
                  </a:lnTo>
                  <a:lnTo>
                    <a:pt x="1007" y="508"/>
                  </a:lnTo>
                  <a:lnTo>
                    <a:pt x="1007" y="632"/>
                  </a:lnTo>
                  <a:lnTo>
                    <a:pt x="973" y="632"/>
                  </a:lnTo>
                  <a:lnTo>
                    <a:pt x="973" y="508"/>
                  </a:lnTo>
                  <a:lnTo>
                    <a:pt x="973" y="497"/>
                  </a:lnTo>
                  <a:lnTo>
                    <a:pt x="972" y="488"/>
                  </a:lnTo>
                  <a:lnTo>
                    <a:pt x="968" y="479"/>
                  </a:lnTo>
                  <a:lnTo>
                    <a:pt x="963" y="474"/>
                  </a:lnTo>
                  <a:lnTo>
                    <a:pt x="958" y="468"/>
                  </a:lnTo>
                  <a:lnTo>
                    <a:pt x="950" y="465"/>
                  </a:lnTo>
                  <a:lnTo>
                    <a:pt x="943" y="462"/>
                  </a:lnTo>
                  <a:lnTo>
                    <a:pt x="933" y="462"/>
                  </a:lnTo>
                  <a:lnTo>
                    <a:pt x="926" y="462"/>
                  </a:lnTo>
                  <a:lnTo>
                    <a:pt x="919" y="463"/>
                  </a:lnTo>
                  <a:lnTo>
                    <a:pt x="913" y="466"/>
                  </a:lnTo>
                  <a:lnTo>
                    <a:pt x="906" y="469"/>
                  </a:lnTo>
                  <a:lnTo>
                    <a:pt x="900" y="474"/>
                  </a:lnTo>
                  <a:lnTo>
                    <a:pt x="896" y="478"/>
                  </a:lnTo>
                  <a:lnTo>
                    <a:pt x="891" y="484"/>
                  </a:lnTo>
                  <a:lnTo>
                    <a:pt x="888" y="489"/>
                  </a:lnTo>
                  <a:lnTo>
                    <a:pt x="885" y="497"/>
                  </a:lnTo>
                  <a:lnTo>
                    <a:pt x="884" y="505"/>
                  </a:lnTo>
                  <a:lnTo>
                    <a:pt x="883" y="515"/>
                  </a:lnTo>
                  <a:lnTo>
                    <a:pt x="883" y="525"/>
                  </a:lnTo>
                  <a:lnTo>
                    <a:pt x="883" y="632"/>
                  </a:lnTo>
                  <a:lnTo>
                    <a:pt x="849" y="632"/>
                  </a:lnTo>
                  <a:close/>
                  <a:moveTo>
                    <a:pt x="1034" y="534"/>
                  </a:moveTo>
                  <a:lnTo>
                    <a:pt x="1034" y="521"/>
                  </a:lnTo>
                  <a:lnTo>
                    <a:pt x="1035" y="510"/>
                  </a:lnTo>
                  <a:lnTo>
                    <a:pt x="1038" y="498"/>
                  </a:lnTo>
                  <a:lnTo>
                    <a:pt x="1041" y="488"/>
                  </a:lnTo>
                  <a:lnTo>
                    <a:pt x="1046" y="478"/>
                  </a:lnTo>
                  <a:lnTo>
                    <a:pt x="1051" y="469"/>
                  </a:lnTo>
                  <a:lnTo>
                    <a:pt x="1057" y="462"/>
                  </a:lnTo>
                  <a:lnTo>
                    <a:pt x="1064" y="455"/>
                  </a:lnTo>
                  <a:lnTo>
                    <a:pt x="1070" y="449"/>
                  </a:lnTo>
                  <a:lnTo>
                    <a:pt x="1077" y="445"/>
                  </a:lnTo>
                  <a:lnTo>
                    <a:pt x="1084" y="442"/>
                  </a:lnTo>
                  <a:lnTo>
                    <a:pt x="1092" y="439"/>
                  </a:lnTo>
                  <a:lnTo>
                    <a:pt x="1108" y="435"/>
                  </a:lnTo>
                  <a:lnTo>
                    <a:pt x="1125" y="433"/>
                  </a:lnTo>
                  <a:lnTo>
                    <a:pt x="1135" y="433"/>
                  </a:lnTo>
                  <a:lnTo>
                    <a:pt x="1144" y="435"/>
                  </a:lnTo>
                  <a:lnTo>
                    <a:pt x="1152" y="438"/>
                  </a:lnTo>
                  <a:lnTo>
                    <a:pt x="1161" y="440"/>
                  </a:lnTo>
                  <a:lnTo>
                    <a:pt x="1170" y="443"/>
                  </a:lnTo>
                  <a:lnTo>
                    <a:pt x="1177" y="448"/>
                  </a:lnTo>
                  <a:lnTo>
                    <a:pt x="1184" y="453"/>
                  </a:lnTo>
                  <a:lnTo>
                    <a:pt x="1190" y="459"/>
                  </a:lnTo>
                  <a:lnTo>
                    <a:pt x="1197" y="466"/>
                  </a:lnTo>
                  <a:lnTo>
                    <a:pt x="1201" y="474"/>
                  </a:lnTo>
                  <a:lnTo>
                    <a:pt x="1206" y="482"/>
                  </a:lnTo>
                  <a:lnTo>
                    <a:pt x="1210" y="491"/>
                  </a:lnTo>
                  <a:lnTo>
                    <a:pt x="1213" y="499"/>
                  </a:lnTo>
                  <a:lnTo>
                    <a:pt x="1214" y="510"/>
                  </a:lnTo>
                  <a:lnTo>
                    <a:pt x="1216" y="521"/>
                  </a:lnTo>
                  <a:lnTo>
                    <a:pt x="1216" y="531"/>
                  </a:lnTo>
                  <a:lnTo>
                    <a:pt x="1216" y="550"/>
                  </a:lnTo>
                  <a:lnTo>
                    <a:pt x="1213" y="566"/>
                  </a:lnTo>
                  <a:lnTo>
                    <a:pt x="1210" y="579"/>
                  </a:lnTo>
                  <a:lnTo>
                    <a:pt x="1204" y="590"/>
                  </a:lnTo>
                  <a:lnTo>
                    <a:pt x="1198" y="600"/>
                  </a:lnTo>
                  <a:lnTo>
                    <a:pt x="1191" y="609"/>
                  </a:lnTo>
                  <a:lnTo>
                    <a:pt x="1182" y="618"/>
                  </a:lnTo>
                  <a:lnTo>
                    <a:pt x="1172" y="623"/>
                  </a:lnTo>
                  <a:lnTo>
                    <a:pt x="1161" y="629"/>
                  </a:lnTo>
                  <a:lnTo>
                    <a:pt x="1149" y="632"/>
                  </a:lnTo>
                  <a:lnTo>
                    <a:pt x="1138" y="635"/>
                  </a:lnTo>
                  <a:lnTo>
                    <a:pt x="1125" y="636"/>
                  </a:lnTo>
                  <a:lnTo>
                    <a:pt x="1115" y="635"/>
                  </a:lnTo>
                  <a:lnTo>
                    <a:pt x="1106" y="633"/>
                  </a:lnTo>
                  <a:lnTo>
                    <a:pt x="1096" y="632"/>
                  </a:lnTo>
                  <a:lnTo>
                    <a:pt x="1087" y="629"/>
                  </a:lnTo>
                  <a:lnTo>
                    <a:pt x="1080" y="625"/>
                  </a:lnTo>
                  <a:lnTo>
                    <a:pt x="1073" y="620"/>
                  </a:lnTo>
                  <a:lnTo>
                    <a:pt x="1066" y="616"/>
                  </a:lnTo>
                  <a:lnTo>
                    <a:pt x="1059" y="609"/>
                  </a:lnTo>
                  <a:lnTo>
                    <a:pt x="1053" y="603"/>
                  </a:lnTo>
                  <a:lnTo>
                    <a:pt x="1048" y="595"/>
                  </a:lnTo>
                  <a:lnTo>
                    <a:pt x="1044" y="587"/>
                  </a:lnTo>
                  <a:lnTo>
                    <a:pt x="1040" y="577"/>
                  </a:lnTo>
                  <a:lnTo>
                    <a:pt x="1037" y="569"/>
                  </a:lnTo>
                  <a:lnTo>
                    <a:pt x="1035" y="557"/>
                  </a:lnTo>
                  <a:lnTo>
                    <a:pt x="1034" y="547"/>
                  </a:lnTo>
                  <a:lnTo>
                    <a:pt x="1034" y="534"/>
                  </a:lnTo>
                  <a:close/>
                  <a:moveTo>
                    <a:pt x="1067" y="534"/>
                  </a:moveTo>
                  <a:lnTo>
                    <a:pt x="1069" y="551"/>
                  </a:lnTo>
                  <a:lnTo>
                    <a:pt x="1071" y="567"/>
                  </a:lnTo>
                  <a:lnTo>
                    <a:pt x="1074" y="574"/>
                  </a:lnTo>
                  <a:lnTo>
                    <a:pt x="1077" y="580"/>
                  </a:lnTo>
                  <a:lnTo>
                    <a:pt x="1080" y="586"/>
                  </a:lnTo>
                  <a:lnTo>
                    <a:pt x="1084" y="590"/>
                  </a:lnTo>
                  <a:lnTo>
                    <a:pt x="1093" y="599"/>
                  </a:lnTo>
                  <a:lnTo>
                    <a:pt x="1102" y="605"/>
                  </a:lnTo>
                  <a:lnTo>
                    <a:pt x="1113" y="607"/>
                  </a:lnTo>
                  <a:lnTo>
                    <a:pt x="1125" y="609"/>
                  </a:lnTo>
                  <a:lnTo>
                    <a:pt x="1136" y="607"/>
                  </a:lnTo>
                  <a:lnTo>
                    <a:pt x="1148" y="605"/>
                  </a:lnTo>
                  <a:lnTo>
                    <a:pt x="1157" y="599"/>
                  </a:lnTo>
                  <a:lnTo>
                    <a:pt x="1165" y="590"/>
                  </a:lnTo>
                  <a:lnTo>
                    <a:pt x="1170" y="584"/>
                  </a:lnTo>
                  <a:lnTo>
                    <a:pt x="1172" y="580"/>
                  </a:lnTo>
                  <a:lnTo>
                    <a:pt x="1175" y="573"/>
                  </a:lnTo>
                  <a:lnTo>
                    <a:pt x="1178" y="567"/>
                  </a:lnTo>
                  <a:lnTo>
                    <a:pt x="1181" y="551"/>
                  </a:lnTo>
                  <a:lnTo>
                    <a:pt x="1182" y="534"/>
                  </a:lnTo>
                  <a:lnTo>
                    <a:pt x="1181" y="517"/>
                  </a:lnTo>
                  <a:lnTo>
                    <a:pt x="1178" y="502"/>
                  </a:lnTo>
                  <a:lnTo>
                    <a:pt x="1172" y="489"/>
                  </a:lnTo>
                  <a:lnTo>
                    <a:pt x="1165" y="479"/>
                  </a:lnTo>
                  <a:lnTo>
                    <a:pt x="1157" y="471"/>
                  </a:lnTo>
                  <a:lnTo>
                    <a:pt x="1148" y="465"/>
                  </a:lnTo>
                  <a:lnTo>
                    <a:pt x="1136" y="462"/>
                  </a:lnTo>
                  <a:lnTo>
                    <a:pt x="1125" y="461"/>
                  </a:lnTo>
                  <a:lnTo>
                    <a:pt x="1113" y="462"/>
                  </a:lnTo>
                  <a:lnTo>
                    <a:pt x="1102" y="465"/>
                  </a:lnTo>
                  <a:lnTo>
                    <a:pt x="1093" y="471"/>
                  </a:lnTo>
                  <a:lnTo>
                    <a:pt x="1084" y="479"/>
                  </a:lnTo>
                  <a:lnTo>
                    <a:pt x="1080" y="484"/>
                  </a:lnTo>
                  <a:lnTo>
                    <a:pt x="1077" y="489"/>
                  </a:lnTo>
                  <a:lnTo>
                    <a:pt x="1074" y="495"/>
                  </a:lnTo>
                  <a:lnTo>
                    <a:pt x="1071" y="502"/>
                  </a:lnTo>
                  <a:lnTo>
                    <a:pt x="1069" y="517"/>
                  </a:lnTo>
                  <a:lnTo>
                    <a:pt x="1067" y="534"/>
                  </a:lnTo>
                  <a:close/>
                  <a:moveTo>
                    <a:pt x="1338" y="705"/>
                  </a:moveTo>
                  <a:lnTo>
                    <a:pt x="1338" y="438"/>
                  </a:lnTo>
                  <a:lnTo>
                    <a:pt x="1367" y="438"/>
                  </a:lnTo>
                  <a:lnTo>
                    <a:pt x="1367" y="463"/>
                  </a:lnTo>
                  <a:lnTo>
                    <a:pt x="1373" y="456"/>
                  </a:lnTo>
                  <a:lnTo>
                    <a:pt x="1379" y="451"/>
                  </a:lnTo>
                  <a:lnTo>
                    <a:pt x="1384" y="445"/>
                  </a:lnTo>
                  <a:lnTo>
                    <a:pt x="1392" y="440"/>
                  </a:lnTo>
                  <a:lnTo>
                    <a:pt x="1399" y="438"/>
                  </a:lnTo>
                  <a:lnTo>
                    <a:pt x="1406" y="435"/>
                  </a:lnTo>
                  <a:lnTo>
                    <a:pt x="1415" y="433"/>
                  </a:lnTo>
                  <a:lnTo>
                    <a:pt x="1423" y="433"/>
                  </a:lnTo>
                  <a:lnTo>
                    <a:pt x="1436" y="435"/>
                  </a:lnTo>
                  <a:lnTo>
                    <a:pt x="1448" y="436"/>
                  </a:lnTo>
                  <a:lnTo>
                    <a:pt x="1458" y="440"/>
                  </a:lnTo>
                  <a:lnTo>
                    <a:pt x="1468" y="446"/>
                  </a:lnTo>
                  <a:lnTo>
                    <a:pt x="1477" y="453"/>
                  </a:lnTo>
                  <a:lnTo>
                    <a:pt x="1484" y="462"/>
                  </a:lnTo>
                  <a:lnTo>
                    <a:pt x="1491" y="471"/>
                  </a:lnTo>
                  <a:lnTo>
                    <a:pt x="1497" y="482"/>
                  </a:lnTo>
                  <a:lnTo>
                    <a:pt x="1501" y="494"/>
                  </a:lnTo>
                  <a:lnTo>
                    <a:pt x="1504" y="507"/>
                  </a:lnTo>
                  <a:lnTo>
                    <a:pt x="1505" y="520"/>
                  </a:lnTo>
                  <a:lnTo>
                    <a:pt x="1505" y="533"/>
                  </a:lnTo>
                  <a:lnTo>
                    <a:pt x="1505" y="547"/>
                  </a:lnTo>
                  <a:lnTo>
                    <a:pt x="1504" y="561"/>
                  </a:lnTo>
                  <a:lnTo>
                    <a:pt x="1500" y="574"/>
                  </a:lnTo>
                  <a:lnTo>
                    <a:pt x="1495" y="586"/>
                  </a:lnTo>
                  <a:lnTo>
                    <a:pt x="1490" y="597"/>
                  </a:lnTo>
                  <a:lnTo>
                    <a:pt x="1482" y="607"/>
                  </a:lnTo>
                  <a:lnTo>
                    <a:pt x="1474" y="616"/>
                  </a:lnTo>
                  <a:lnTo>
                    <a:pt x="1464" y="623"/>
                  </a:lnTo>
                  <a:lnTo>
                    <a:pt x="1454" y="629"/>
                  </a:lnTo>
                  <a:lnTo>
                    <a:pt x="1443" y="632"/>
                  </a:lnTo>
                  <a:lnTo>
                    <a:pt x="1432" y="635"/>
                  </a:lnTo>
                  <a:lnTo>
                    <a:pt x="1422" y="636"/>
                  </a:lnTo>
                  <a:lnTo>
                    <a:pt x="1413" y="635"/>
                  </a:lnTo>
                  <a:lnTo>
                    <a:pt x="1406" y="633"/>
                  </a:lnTo>
                  <a:lnTo>
                    <a:pt x="1399" y="632"/>
                  </a:lnTo>
                  <a:lnTo>
                    <a:pt x="1392" y="629"/>
                  </a:lnTo>
                  <a:lnTo>
                    <a:pt x="1386" y="625"/>
                  </a:lnTo>
                  <a:lnTo>
                    <a:pt x="1380" y="620"/>
                  </a:lnTo>
                  <a:lnTo>
                    <a:pt x="1376" y="616"/>
                  </a:lnTo>
                  <a:lnTo>
                    <a:pt x="1370" y="612"/>
                  </a:lnTo>
                  <a:lnTo>
                    <a:pt x="1370" y="705"/>
                  </a:lnTo>
                  <a:lnTo>
                    <a:pt x="1338" y="705"/>
                  </a:lnTo>
                  <a:close/>
                  <a:moveTo>
                    <a:pt x="1367" y="535"/>
                  </a:moveTo>
                  <a:lnTo>
                    <a:pt x="1368" y="553"/>
                  </a:lnTo>
                  <a:lnTo>
                    <a:pt x="1371" y="569"/>
                  </a:lnTo>
                  <a:lnTo>
                    <a:pt x="1376" y="580"/>
                  </a:lnTo>
                  <a:lnTo>
                    <a:pt x="1383" y="590"/>
                  </a:lnTo>
                  <a:lnTo>
                    <a:pt x="1390" y="599"/>
                  </a:lnTo>
                  <a:lnTo>
                    <a:pt x="1399" y="605"/>
                  </a:lnTo>
                  <a:lnTo>
                    <a:pt x="1409" y="607"/>
                  </a:lnTo>
                  <a:lnTo>
                    <a:pt x="1419" y="609"/>
                  </a:lnTo>
                  <a:lnTo>
                    <a:pt x="1430" y="607"/>
                  </a:lnTo>
                  <a:lnTo>
                    <a:pt x="1439" y="605"/>
                  </a:lnTo>
                  <a:lnTo>
                    <a:pt x="1449" y="599"/>
                  </a:lnTo>
                  <a:lnTo>
                    <a:pt x="1456" y="590"/>
                  </a:lnTo>
                  <a:lnTo>
                    <a:pt x="1464" y="580"/>
                  </a:lnTo>
                  <a:lnTo>
                    <a:pt x="1468" y="567"/>
                  </a:lnTo>
                  <a:lnTo>
                    <a:pt x="1471" y="551"/>
                  </a:lnTo>
                  <a:lnTo>
                    <a:pt x="1472" y="533"/>
                  </a:lnTo>
                  <a:lnTo>
                    <a:pt x="1471" y="515"/>
                  </a:lnTo>
                  <a:lnTo>
                    <a:pt x="1468" y="501"/>
                  </a:lnTo>
                  <a:lnTo>
                    <a:pt x="1464" y="488"/>
                  </a:lnTo>
                  <a:lnTo>
                    <a:pt x="1456" y="478"/>
                  </a:lnTo>
                  <a:lnTo>
                    <a:pt x="1449" y="469"/>
                  </a:lnTo>
                  <a:lnTo>
                    <a:pt x="1441" y="463"/>
                  </a:lnTo>
                  <a:lnTo>
                    <a:pt x="1430" y="461"/>
                  </a:lnTo>
                  <a:lnTo>
                    <a:pt x="1420" y="459"/>
                  </a:lnTo>
                  <a:lnTo>
                    <a:pt x="1410" y="461"/>
                  </a:lnTo>
                  <a:lnTo>
                    <a:pt x="1402" y="463"/>
                  </a:lnTo>
                  <a:lnTo>
                    <a:pt x="1392" y="471"/>
                  </a:lnTo>
                  <a:lnTo>
                    <a:pt x="1384" y="479"/>
                  </a:lnTo>
                  <a:lnTo>
                    <a:pt x="1377" y="489"/>
                  </a:lnTo>
                  <a:lnTo>
                    <a:pt x="1371" y="502"/>
                  </a:lnTo>
                  <a:lnTo>
                    <a:pt x="1368" y="518"/>
                  </a:lnTo>
                  <a:lnTo>
                    <a:pt x="1367" y="535"/>
                  </a:lnTo>
                  <a:close/>
                  <a:moveTo>
                    <a:pt x="1534" y="632"/>
                  </a:moveTo>
                  <a:lnTo>
                    <a:pt x="1534" y="364"/>
                  </a:lnTo>
                  <a:lnTo>
                    <a:pt x="1566" y="364"/>
                  </a:lnTo>
                  <a:lnTo>
                    <a:pt x="1566" y="632"/>
                  </a:lnTo>
                  <a:lnTo>
                    <a:pt x="1534" y="632"/>
                  </a:lnTo>
                  <a:close/>
                  <a:moveTo>
                    <a:pt x="1733" y="607"/>
                  </a:moveTo>
                  <a:lnTo>
                    <a:pt x="1725" y="615"/>
                  </a:lnTo>
                  <a:lnTo>
                    <a:pt x="1714" y="620"/>
                  </a:lnTo>
                  <a:lnTo>
                    <a:pt x="1706" y="625"/>
                  </a:lnTo>
                  <a:lnTo>
                    <a:pt x="1697" y="629"/>
                  </a:lnTo>
                  <a:lnTo>
                    <a:pt x="1689" y="632"/>
                  </a:lnTo>
                  <a:lnTo>
                    <a:pt x="1680" y="633"/>
                  </a:lnTo>
                  <a:lnTo>
                    <a:pt x="1671" y="635"/>
                  </a:lnTo>
                  <a:lnTo>
                    <a:pt x="1661" y="636"/>
                  </a:lnTo>
                  <a:lnTo>
                    <a:pt x="1647" y="635"/>
                  </a:lnTo>
                  <a:lnTo>
                    <a:pt x="1632" y="632"/>
                  </a:lnTo>
                  <a:lnTo>
                    <a:pt x="1622" y="626"/>
                  </a:lnTo>
                  <a:lnTo>
                    <a:pt x="1612" y="620"/>
                  </a:lnTo>
                  <a:lnTo>
                    <a:pt x="1605" y="612"/>
                  </a:lnTo>
                  <a:lnTo>
                    <a:pt x="1599" y="602"/>
                  </a:lnTo>
                  <a:lnTo>
                    <a:pt x="1596" y="592"/>
                  </a:lnTo>
                  <a:lnTo>
                    <a:pt x="1595" y="580"/>
                  </a:lnTo>
                  <a:lnTo>
                    <a:pt x="1595" y="573"/>
                  </a:lnTo>
                  <a:lnTo>
                    <a:pt x="1596" y="567"/>
                  </a:lnTo>
                  <a:lnTo>
                    <a:pt x="1599" y="560"/>
                  </a:lnTo>
                  <a:lnTo>
                    <a:pt x="1602" y="554"/>
                  </a:lnTo>
                  <a:lnTo>
                    <a:pt x="1605" y="548"/>
                  </a:lnTo>
                  <a:lnTo>
                    <a:pt x="1609" y="544"/>
                  </a:lnTo>
                  <a:lnTo>
                    <a:pt x="1614" y="540"/>
                  </a:lnTo>
                  <a:lnTo>
                    <a:pt x="1618" y="535"/>
                  </a:lnTo>
                  <a:lnTo>
                    <a:pt x="1629" y="530"/>
                  </a:lnTo>
                  <a:lnTo>
                    <a:pt x="1642" y="524"/>
                  </a:lnTo>
                  <a:lnTo>
                    <a:pt x="1654" y="523"/>
                  </a:lnTo>
                  <a:lnTo>
                    <a:pt x="1671" y="520"/>
                  </a:lnTo>
                  <a:lnTo>
                    <a:pt x="1690" y="517"/>
                  </a:lnTo>
                  <a:lnTo>
                    <a:pt x="1706" y="514"/>
                  </a:lnTo>
                  <a:lnTo>
                    <a:pt x="1719" y="511"/>
                  </a:lnTo>
                  <a:lnTo>
                    <a:pt x="1730" y="508"/>
                  </a:lnTo>
                  <a:lnTo>
                    <a:pt x="1730" y="502"/>
                  </a:lnTo>
                  <a:lnTo>
                    <a:pt x="1730" y="499"/>
                  </a:lnTo>
                  <a:lnTo>
                    <a:pt x="1730" y="491"/>
                  </a:lnTo>
                  <a:lnTo>
                    <a:pt x="1727" y="482"/>
                  </a:lnTo>
                  <a:lnTo>
                    <a:pt x="1725" y="476"/>
                  </a:lnTo>
                  <a:lnTo>
                    <a:pt x="1722" y="472"/>
                  </a:lnTo>
                  <a:lnTo>
                    <a:pt x="1714" y="466"/>
                  </a:lnTo>
                  <a:lnTo>
                    <a:pt x="1706" y="463"/>
                  </a:lnTo>
                  <a:lnTo>
                    <a:pt x="1696" y="461"/>
                  </a:lnTo>
                  <a:lnTo>
                    <a:pt x="1683" y="461"/>
                  </a:lnTo>
                  <a:lnTo>
                    <a:pt x="1673" y="461"/>
                  </a:lnTo>
                  <a:lnTo>
                    <a:pt x="1663" y="462"/>
                  </a:lnTo>
                  <a:lnTo>
                    <a:pt x="1655" y="465"/>
                  </a:lnTo>
                  <a:lnTo>
                    <a:pt x="1650" y="469"/>
                  </a:lnTo>
                  <a:lnTo>
                    <a:pt x="1644" y="474"/>
                  </a:lnTo>
                  <a:lnTo>
                    <a:pt x="1640" y="479"/>
                  </a:lnTo>
                  <a:lnTo>
                    <a:pt x="1635" y="488"/>
                  </a:lnTo>
                  <a:lnTo>
                    <a:pt x="1632" y="498"/>
                  </a:lnTo>
                  <a:lnTo>
                    <a:pt x="1601" y="494"/>
                  </a:lnTo>
                  <a:lnTo>
                    <a:pt x="1603" y="484"/>
                  </a:lnTo>
                  <a:lnTo>
                    <a:pt x="1606" y="475"/>
                  </a:lnTo>
                  <a:lnTo>
                    <a:pt x="1611" y="466"/>
                  </a:lnTo>
                  <a:lnTo>
                    <a:pt x="1615" y="459"/>
                  </a:lnTo>
                  <a:lnTo>
                    <a:pt x="1621" y="453"/>
                  </a:lnTo>
                  <a:lnTo>
                    <a:pt x="1628" y="449"/>
                  </a:lnTo>
                  <a:lnTo>
                    <a:pt x="1635" y="443"/>
                  </a:lnTo>
                  <a:lnTo>
                    <a:pt x="1644" y="440"/>
                  </a:lnTo>
                  <a:lnTo>
                    <a:pt x="1654" y="438"/>
                  </a:lnTo>
                  <a:lnTo>
                    <a:pt x="1664" y="435"/>
                  </a:lnTo>
                  <a:lnTo>
                    <a:pt x="1676" y="433"/>
                  </a:lnTo>
                  <a:lnTo>
                    <a:pt x="1689" y="433"/>
                  </a:lnTo>
                  <a:lnTo>
                    <a:pt x="1700" y="433"/>
                  </a:lnTo>
                  <a:lnTo>
                    <a:pt x="1712" y="435"/>
                  </a:lnTo>
                  <a:lnTo>
                    <a:pt x="1720" y="436"/>
                  </a:lnTo>
                  <a:lnTo>
                    <a:pt x="1729" y="439"/>
                  </a:lnTo>
                  <a:lnTo>
                    <a:pt x="1736" y="442"/>
                  </a:lnTo>
                  <a:lnTo>
                    <a:pt x="1742" y="446"/>
                  </a:lnTo>
                  <a:lnTo>
                    <a:pt x="1748" y="449"/>
                  </a:lnTo>
                  <a:lnTo>
                    <a:pt x="1752" y="453"/>
                  </a:lnTo>
                  <a:lnTo>
                    <a:pt x="1755" y="459"/>
                  </a:lnTo>
                  <a:lnTo>
                    <a:pt x="1758" y="463"/>
                  </a:lnTo>
                  <a:lnTo>
                    <a:pt x="1761" y="469"/>
                  </a:lnTo>
                  <a:lnTo>
                    <a:pt x="1762" y="476"/>
                  </a:lnTo>
                  <a:lnTo>
                    <a:pt x="1763" y="488"/>
                  </a:lnTo>
                  <a:lnTo>
                    <a:pt x="1763" y="507"/>
                  </a:lnTo>
                  <a:lnTo>
                    <a:pt x="1763" y="550"/>
                  </a:lnTo>
                  <a:lnTo>
                    <a:pt x="1763" y="571"/>
                  </a:lnTo>
                  <a:lnTo>
                    <a:pt x="1765" y="587"/>
                  </a:lnTo>
                  <a:lnTo>
                    <a:pt x="1765" y="600"/>
                  </a:lnTo>
                  <a:lnTo>
                    <a:pt x="1766" y="607"/>
                  </a:lnTo>
                  <a:lnTo>
                    <a:pt x="1769" y="620"/>
                  </a:lnTo>
                  <a:lnTo>
                    <a:pt x="1774" y="632"/>
                  </a:lnTo>
                  <a:lnTo>
                    <a:pt x="1739" y="632"/>
                  </a:lnTo>
                  <a:lnTo>
                    <a:pt x="1735" y="620"/>
                  </a:lnTo>
                  <a:lnTo>
                    <a:pt x="1733" y="607"/>
                  </a:lnTo>
                  <a:close/>
                  <a:moveTo>
                    <a:pt x="1730" y="534"/>
                  </a:moveTo>
                  <a:lnTo>
                    <a:pt x="1720" y="538"/>
                  </a:lnTo>
                  <a:lnTo>
                    <a:pt x="1707" y="541"/>
                  </a:lnTo>
                  <a:lnTo>
                    <a:pt x="1693" y="544"/>
                  </a:lnTo>
                  <a:lnTo>
                    <a:pt x="1677" y="547"/>
                  </a:lnTo>
                  <a:lnTo>
                    <a:pt x="1660" y="550"/>
                  </a:lnTo>
                  <a:lnTo>
                    <a:pt x="1648" y="553"/>
                  </a:lnTo>
                  <a:lnTo>
                    <a:pt x="1640" y="557"/>
                  </a:lnTo>
                  <a:lnTo>
                    <a:pt x="1635" y="564"/>
                  </a:lnTo>
                  <a:lnTo>
                    <a:pt x="1631" y="571"/>
                  </a:lnTo>
                  <a:lnTo>
                    <a:pt x="1629" y="579"/>
                  </a:lnTo>
                  <a:lnTo>
                    <a:pt x="1631" y="586"/>
                  </a:lnTo>
                  <a:lnTo>
                    <a:pt x="1632" y="592"/>
                  </a:lnTo>
                  <a:lnTo>
                    <a:pt x="1635" y="596"/>
                  </a:lnTo>
                  <a:lnTo>
                    <a:pt x="1640" y="602"/>
                  </a:lnTo>
                  <a:lnTo>
                    <a:pt x="1645" y="605"/>
                  </a:lnTo>
                  <a:lnTo>
                    <a:pt x="1652" y="607"/>
                  </a:lnTo>
                  <a:lnTo>
                    <a:pt x="1660" y="609"/>
                  </a:lnTo>
                  <a:lnTo>
                    <a:pt x="1670" y="610"/>
                  </a:lnTo>
                  <a:lnTo>
                    <a:pt x="1678" y="609"/>
                  </a:lnTo>
                  <a:lnTo>
                    <a:pt x="1687" y="607"/>
                  </a:lnTo>
                  <a:lnTo>
                    <a:pt x="1696" y="605"/>
                  </a:lnTo>
                  <a:lnTo>
                    <a:pt x="1703" y="602"/>
                  </a:lnTo>
                  <a:lnTo>
                    <a:pt x="1710" y="597"/>
                  </a:lnTo>
                  <a:lnTo>
                    <a:pt x="1716" y="592"/>
                  </a:lnTo>
                  <a:lnTo>
                    <a:pt x="1720" y="586"/>
                  </a:lnTo>
                  <a:lnTo>
                    <a:pt x="1725" y="579"/>
                  </a:lnTo>
                  <a:lnTo>
                    <a:pt x="1727" y="573"/>
                  </a:lnTo>
                  <a:lnTo>
                    <a:pt x="1729" y="566"/>
                  </a:lnTo>
                  <a:lnTo>
                    <a:pt x="1730" y="556"/>
                  </a:lnTo>
                  <a:lnTo>
                    <a:pt x="1730" y="546"/>
                  </a:lnTo>
                  <a:lnTo>
                    <a:pt x="1730" y="534"/>
                  </a:lnTo>
                  <a:close/>
                  <a:moveTo>
                    <a:pt x="1661" y="413"/>
                  </a:moveTo>
                  <a:lnTo>
                    <a:pt x="1686" y="363"/>
                  </a:lnTo>
                  <a:lnTo>
                    <a:pt x="1729" y="363"/>
                  </a:lnTo>
                  <a:lnTo>
                    <a:pt x="1689" y="413"/>
                  </a:lnTo>
                  <a:lnTo>
                    <a:pt x="1661" y="413"/>
                  </a:lnTo>
                  <a:close/>
                  <a:moveTo>
                    <a:pt x="1802" y="632"/>
                  </a:moveTo>
                  <a:lnTo>
                    <a:pt x="1802" y="438"/>
                  </a:lnTo>
                  <a:lnTo>
                    <a:pt x="1833" y="438"/>
                  </a:lnTo>
                  <a:lnTo>
                    <a:pt x="1833" y="465"/>
                  </a:lnTo>
                  <a:lnTo>
                    <a:pt x="1838" y="458"/>
                  </a:lnTo>
                  <a:lnTo>
                    <a:pt x="1844" y="451"/>
                  </a:lnTo>
                  <a:lnTo>
                    <a:pt x="1851" y="446"/>
                  </a:lnTo>
                  <a:lnTo>
                    <a:pt x="1859" y="442"/>
                  </a:lnTo>
                  <a:lnTo>
                    <a:pt x="1867" y="438"/>
                  </a:lnTo>
                  <a:lnTo>
                    <a:pt x="1874" y="435"/>
                  </a:lnTo>
                  <a:lnTo>
                    <a:pt x="1885" y="433"/>
                  </a:lnTo>
                  <a:lnTo>
                    <a:pt x="1895" y="433"/>
                  </a:lnTo>
                  <a:lnTo>
                    <a:pt x="1903" y="433"/>
                  </a:lnTo>
                  <a:lnTo>
                    <a:pt x="1911" y="435"/>
                  </a:lnTo>
                  <a:lnTo>
                    <a:pt x="1919" y="436"/>
                  </a:lnTo>
                  <a:lnTo>
                    <a:pt x="1926" y="439"/>
                  </a:lnTo>
                  <a:lnTo>
                    <a:pt x="1934" y="443"/>
                  </a:lnTo>
                  <a:lnTo>
                    <a:pt x="1939" y="446"/>
                  </a:lnTo>
                  <a:lnTo>
                    <a:pt x="1944" y="451"/>
                  </a:lnTo>
                  <a:lnTo>
                    <a:pt x="1948" y="456"/>
                  </a:lnTo>
                  <a:lnTo>
                    <a:pt x="1955" y="468"/>
                  </a:lnTo>
                  <a:lnTo>
                    <a:pt x="1958" y="481"/>
                  </a:lnTo>
                  <a:lnTo>
                    <a:pt x="1960" y="492"/>
                  </a:lnTo>
                  <a:lnTo>
                    <a:pt x="1961" y="512"/>
                  </a:lnTo>
                  <a:lnTo>
                    <a:pt x="1961" y="632"/>
                  </a:lnTo>
                  <a:lnTo>
                    <a:pt x="1928" y="632"/>
                  </a:lnTo>
                  <a:lnTo>
                    <a:pt x="1928" y="514"/>
                  </a:lnTo>
                  <a:lnTo>
                    <a:pt x="1926" y="497"/>
                  </a:lnTo>
                  <a:lnTo>
                    <a:pt x="1924" y="484"/>
                  </a:lnTo>
                  <a:lnTo>
                    <a:pt x="1922" y="479"/>
                  </a:lnTo>
                  <a:lnTo>
                    <a:pt x="1918" y="475"/>
                  </a:lnTo>
                  <a:lnTo>
                    <a:pt x="1915" y="471"/>
                  </a:lnTo>
                  <a:lnTo>
                    <a:pt x="1911" y="468"/>
                  </a:lnTo>
                  <a:lnTo>
                    <a:pt x="1905" y="465"/>
                  </a:lnTo>
                  <a:lnTo>
                    <a:pt x="1899" y="463"/>
                  </a:lnTo>
                  <a:lnTo>
                    <a:pt x="1893" y="462"/>
                  </a:lnTo>
                  <a:lnTo>
                    <a:pt x="1887" y="462"/>
                  </a:lnTo>
                  <a:lnTo>
                    <a:pt x="1877" y="462"/>
                  </a:lnTo>
                  <a:lnTo>
                    <a:pt x="1867" y="465"/>
                  </a:lnTo>
                  <a:lnTo>
                    <a:pt x="1859" y="469"/>
                  </a:lnTo>
                  <a:lnTo>
                    <a:pt x="1851" y="475"/>
                  </a:lnTo>
                  <a:lnTo>
                    <a:pt x="1847" y="479"/>
                  </a:lnTo>
                  <a:lnTo>
                    <a:pt x="1844" y="484"/>
                  </a:lnTo>
                  <a:lnTo>
                    <a:pt x="1841" y="488"/>
                  </a:lnTo>
                  <a:lnTo>
                    <a:pt x="1840" y="494"/>
                  </a:lnTo>
                  <a:lnTo>
                    <a:pt x="1837" y="508"/>
                  </a:lnTo>
                  <a:lnTo>
                    <a:pt x="1836" y="525"/>
                  </a:lnTo>
                  <a:lnTo>
                    <a:pt x="1836" y="632"/>
                  </a:lnTo>
                  <a:lnTo>
                    <a:pt x="1802" y="632"/>
                  </a:lnTo>
                  <a:close/>
                  <a:moveTo>
                    <a:pt x="1987" y="534"/>
                  </a:moveTo>
                  <a:lnTo>
                    <a:pt x="1988" y="521"/>
                  </a:lnTo>
                  <a:lnTo>
                    <a:pt x="1990" y="510"/>
                  </a:lnTo>
                  <a:lnTo>
                    <a:pt x="1991" y="498"/>
                  </a:lnTo>
                  <a:lnTo>
                    <a:pt x="1994" y="488"/>
                  </a:lnTo>
                  <a:lnTo>
                    <a:pt x="1998" y="478"/>
                  </a:lnTo>
                  <a:lnTo>
                    <a:pt x="2004" y="469"/>
                  </a:lnTo>
                  <a:lnTo>
                    <a:pt x="2010" y="462"/>
                  </a:lnTo>
                  <a:lnTo>
                    <a:pt x="2017" y="455"/>
                  </a:lnTo>
                  <a:lnTo>
                    <a:pt x="2024" y="449"/>
                  </a:lnTo>
                  <a:lnTo>
                    <a:pt x="2030" y="445"/>
                  </a:lnTo>
                  <a:lnTo>
                    <a:pt x="2037" y="442"/>
                  </a:lnTo>
                  <a:lnTo>
                    <a:pt x="2045" y="439"/>
                  </a:lnTo>
                  <a:lnTo>
                    <a:pt x="2060" y="435"/>
                  </a:lnTo>
                  <a:lnTo>
                    <a:pt x="2078" y="433"/>
                  </a:lnTo>
                  <a:lnTo>
                    <a:pt x="2088" y="433"/>
                  </a:lnTo>
                  <a:lnTo>
                    <a:pt x="2098" y="435"/>
                  </a:lnTo>
                  <a:lnTo>
                    <a:pt x="2107" y="438"/>
                  </a:lnTo>
                  <a:lnTo>
                    <a:pt x="2115" y="440"/>
                  </a:lnTo>
                  <a:lnTo>
                    <a:pt x="2122" y="443"/>
                  </a:lnTo>
                  <a:lnTo>
                    <a:pt x="2130" y="448"/>
                  </a:lnTo>
                  <a:lnTo>
                    <a:pt x="2137" y="453"/>
                  </a:lnTo>
                  <a:lnTo>
                    <a:pt x="2144" y="459"/>
                  </a:lnTo>
                  <a:lnTo>
                    <a:pt x="2150" y="466"/>
                  </a:lnTo>
                  <a:lnTo>
                    <a:pt x="2156" y="474"/>
                  </a:lnTo>
                  <a:lnTo>
                    <a:pt x="2160" y="482"/>
                  </a:lnTo>
                  <a:lnTo>
                    <a:pt x="2163" y="491"/>
                  </a:lnTo>
                  <a:lnTo>
                    <a:pt x="2166" y="499"/>
                  </a:lnTo>
                  <a:lnTo>
                    <a:pt x="2167" y="510"/>
                  </a:lnTo>
                  <a:lnTo>
                    <a:pt x="2169" y="521"/>
                  </a:lnTo>
                  <a:lnTo>
                    <a:pt x="2169" y="531"/>
                  </a:lnTo>
                  <a:lnTo>
                    <a:pt x="2169" y="550"/>
                  </a:lnTo>
                  <a:lnTo>
                    <a:pt x="2167" y="566"/>
                  </a:lnTo>
                  <a:lnTo>
                    <a:pt x="2163" y="579"/>
                  </a:lnTo>
                  <a:lnTo>
                    <a:pt x="2159" y="590"/>
                  </a:lnTo>
                  <a:lnTo>
                    <a:pt x="2151" y="600"/>
                  </a:lnTo>
                  <a:lnTo>
                    <a:pt x="2144" y="609"/>
                  </a:lnTo>
                  <a:lnTo>
                    <a:pt x="2135" y="618"/>
                  </a:lnTo>
                  <a:lnTo>
                    <a:pt x="2125" y="623"/>
                  </a:lnTo>
                  <a:lnTo>
                    <a:pt x="2114" y="629"/>
                  </a:lnTo>
                  <a:lnTo>
                    <a:pt x="2102" y="632"/>
                  </a:lnTo>
                  <a:lnTo>
                    <a:pt x="2091" y="635"/>
                  </a:lnTo>
                  <a:lnTo>
                    <a:pt x="2078" y="636"/>
                  </a:lnTo>
                  <a:lnTo>
                    <a:pt x="2069" y="635"/>
                  </a:lnTo>
                  <a:lnTo>
                    <a:pt x="2059" y="633"/>
                  </a:lnTo>
                  <a:lnTo>
                    <a:pt x="2050" y="632"/>
                  </a:lnTo>
                  <a:lnTo>
                    <a:pt x="2042" y="629"/>
                  </a:lnTo>
                  <a:lnTo>
                    <a:pt x="2033" y="625"/>
                  </a:lnTo>
                  <a:lnTo>
                    <a:pt x="2026" y="620"/>
                  </a:lnTo>
                  <a:lnTo>
                    <a:pt x="2019" y="616"/>
                  </a:lnTo>
                  <a:lnTo>
                    <a:pt x="2013" y="609"/>
                  </a:lnTo>
                  <a:lnTo>
                    <a:pt x="2007" y="603"/>
                  </a:lnTo>
                  <a:lnTo>
                    <a:pt x="2001" y="595"/>
                  </a:lnTo>
                  <a:lnTo>
                    <a:pt x="1997" y="587"/>
                  </a:lnTo>
                  <a:lnTo>
                    <a:pt x="1994" y="577"/>
                  </a:lnTo>
                  <a:lnTo>
                    <a:pt x="1991" y="569"/>
                  </a:lnTo>
                  <a:lnTo>
                    <a:pt x="1988" y="557"/>
                  </a:lnTo>
                  <a:lnTo>
                    <a:pt x="1988" y="547"/>
                  </a:lnTo>
                  <a:lnTo>
                    <a:pt x="1987" y="534"/>
                  </a:lnTo>
                  <a:close/>
                  <a:moveTo>
                    <a:pt x="2022" y="534"/>
                  </a:moveTo>
                  <a:lnTo>
                    <a:pt x="2022" y="551"/>
                  </a:lnTo>
                  <a:lnTo>
                    <a:pt x="2024" y="567"/>
                  </a:lnTo>
                  <a:lnTo>
                    <a:pt x="2027" y="574"/>
                  </a:lnTo>
                  <a:lnTo>
                    <a:pt x="2030" y="580"/>
                  </a:lnTo>
                  <a:lnTo>
                    <a:pt x="2033" y="586"/>
                  </a:lnTo>
                  <a:lnTo>
                    <a:pt x="2037" y="590"/>
                  </a:lnTo>
                  <a:lnTo>
                    <a:pt x="2046" y="599"/>
                  </a:lnTo>
                  <a:lnTo>
                    <a:pt x="2056" y="605"/>
                  </a:lnTo>
                  <a:lnTo>
                    <a:pt x="2066" y="607"/>
                  </a:lnTo>
                  <a:lnTo>
                    <a:pt x="2078" y="609"/>
                  </a:lnTo>
                  <a:lnTo>
                    <a:pt x="2091" y="607"/>
                  </a:lnTo>
                  <a:lnTo>
                    <a:pt x="2101" y="605"/>
                  </a:lnTo>
                  <a:lnTo>
                    <a:pt x="2111" y="599"/>
                  </a:lnTo>
                  <a:lnTo>
                    <a:pt x="2120" y="590"/>
                  </a:lnTo>
                  <a:lnTo>
                    <a:pt x="2122" y="584"/>
                  </a:lnTo>
                  <a:lnTo>
                    <a:pt x="2127" y="580"/>
                  </a:lnTo>
                  <a:lnTo>
                    <a:pt x="2130" y="573"/>
                  </a:lnTo>
                  <a:lnTo>
                    <a:pt x="2131" y="567"/>
                  </a:lnTo>
                  <a:lnTo>
                    <a:pt x="2134" y="551"/>
                  </a:lnTo>
                  <a:lnTo>
                    <a:pt x="2135" y="534"/>
                  </a:lnTo>
                  <a:lnTo>
                    <a:pt x="2134" y="517"/>
                  </a:lnTo>
                  <a:lnTo>
                    <a:pt x="2131" y="502"/>
                  </a:lnTo>
                  <a:lnTo>
                    <a:pt x="2127" y="489"/>
                  </a:lnTo>
                  <a:lnTo>
                    <a:pt x="2120" y="479"/>
                  </a:lnTo>
                  <a:lnTo>
                    <a:pt x="2111" y="471"/>
                  </a:lnTo>
                  <a:lnTo>
                    <a:pt x="2101" y="465"/>
                  </a:lnTo>
                  <a:lnTo>
                    <a:pt x="2091" y="462"/>
                  </a:lnTo>
                  <a:lnTo>
                    <a:pt x="2078" y="461"/>
                  </a:lnTo>
                  <a:lnTo>
                    <a:pt x="2066" y="462"/>
                  </a:lnTo>
                  <a:lnTo>
                    <a:pt x="2056" y="465"/>
                  </a:lnTo>
                  <a:lnTo>
                    <a:pt x="2046" y="471"/>
                  </a:lnTo>
                  <a:lnTo>
                    <a:pt x="2037" y="479"/>
                  </a:lnTo>
                  <a:lnTo>
                    <a:pt x="2033" y="484"/>
                  </a:lnTo>
                  <a:lnTo>
                    <a:pt x="2030" y="489"/>
                  </a:lnTo>
                  <a:lnTo>
                    <a:pt x="2027" y="495"/>
                  </a:lnTo>
                  <a:lnTo>
                    <a:pt x="2024" y="502"/>
                  </a:lnTo>
                  <a:lnTo>
                    <a:pt x="2022" y="517"/>
                  </a:lnTo>
                  <a:lnTo>
                    <a:pt x="2022" y="534"/>
                  </a:lnTo>
                  <a:close/>
                  <a:moveTo>
                    <a:pt x="2249" y="632"/>
                  </a:moveTo>
                  <a:lnTo>
                    <a:pt x="2176" y="438"/>
                  </a:lnTo>
                  <a:lnTo>
                    <a:pt x="2212" y="438"/>
                  </a:lnTo>
                  <a:lnTo>
                    <a:pt x="2254" y="554"/>
                  </a:lnTo>
                  <a:lnTo>
                    <a:pt x="2259" y="573"/>
                  </a:lnTo>
                  <a:lnTo>
                    <a:pt x="2265" y="593"/>
                  </a:lnTo>
                  <a:lnTo>
                    <a:pt x="2271" y="576"/>
                  </a:lnTo>
                  <a:lnTo>
                    <a:pt x="2278" y="556"/>
                  </a:lnTo>
                  <a:lnTo>
                    <a:pt x="2321" y="438"/>
                  </a:lnTo>
                  <a:lnTo>
                    <a:pt x="2355" y="438"/>
                  </a:lnTo>
                  <a:lnTo>
                    <a:pt x="2281" y="632"/>
                  </a:lnTo>
                  <a:lnTo>
                    <a:pt x="2249" y="632"/>
                  </a:lnTo>
                  <a:close/>
                  <a:moveTo>
                    <a:pt x="2499" y="607"/>
                  </a:moveTo>
                  <a:lnTo>
                    <a:pt x="2490" y="615"/>
                  </a:lnTo>
                  <a:lnTo>
                    <a:pt x="2481" y="620"/>
                  </a:lnTo>
                  <a:lnTo>
                    <a:pt x="2473" y="625"/>
                  </a:lnTo>
                  <a:lnTo>
                    <a:pt x="2464" y="629"/>
                  </a:lnTo>
                  <a:lnTo>
                    <a:pt x="2455" y="632"/>
                  </a:lnTo>
                  <a:lnTo>
                    <a:pt x="2447" y="633"/>
                  </a:lnTo>
                  <a:lnTo>
                    <a:pt x="2437" y="635"/>
                  </a:lnTo>
                  <a:lnTo>
                    <a:pt x="2428" y="636"/>
                  </a:lnTo>
                  <a:lnTo>
                    <a:pt x="2412" y="635"/>
                  </a:lnTo>
                  <a:lnTo>
                    <a:pt x="2399" y="632"/>
                  </a:lnTo>
                  <a:lnTo>
                    <a:pt x="2388" y="626"/>
                  </a:lnTo>
                  <a:lnTo>
                    <a:pt x="2378" y="620"/>
                  </a:lnTo>
                  <a:lnTo>
                    <a:pt x="2370" y="612"/>
                  </a:lnTo>
                  <a:lnTo>
                    <a:pt x="2365" y="602"/>
                  </a:lnTo>
                  <a:lnTo>
                    <a:pt x="2362" y="592"/>
                  </a:lnTo>
                  <a:lnTo>
                    <a:pt x="2360" y="580"/>
                  </a:lnTo>
                  <a:lnTo>
                    <a:pt x="2362" y="573"/>
                  </a:lnTo>
                  <a:lnTo>
                    <a:pt x="2363" y="567"/>
                  </a:lnTo>
                  <a:lnTo>
                    <a:pt x="2365" y="560"/>
                  </a:lnTo>
                  <a:lnTo>
                    <a:pt x="2368" y="554"/>
                  </a:lnTo>
                  <a:lnTo>
                    <a:pt x="2370" y="548"/>
                  </a:lnTo>
                  <a:lnTo>
                    <a:pt x="2375" y="544"/>
                  </a:lnTo>
                  <a:lnTo>
                    <a:pt x="2379" y="540"/>
                  </a:lnTo>
                  <a:lnTo>
                    <a:pt x="2385" y="535"/>
                  </a:lnTo>
                  <a:lnTo>
                    <a:pt x="2396" y="530"/>
                  </a:lnTo>
                  <a:lnTo>
                    <a:pt x="2408" y="524"/>
                  </a:lnTo>
                  <a:lnTo>
                    <a:pt x="2421" y="523"/>
                  </a:lnTo>
                  <a:lnTo>
                    <a:pt x="2438" y="520"/>
                  </a:lnTo>
                  <a:lnTo>
                    <a:pt x="2455" y="517"/>
                  </a:lnTo>
                  <a:lnTo>
                    <a:pt x="2473" y="514"/>
                  </a:lnTo>
                  <a:lnTo>
                    <a:pt x="2486" y="511"/>
                  </a:lnTo>
                  <a:lnTo>
                    <a:pt x="2496" y="508"/>
                  </a:lnTo>
                  <a:lnTo>
                    <a:pt x="2496" y="502"/>
                  </a:lnTo>
                  <a:lnTo>
                    <a:pt x="2496" y="499"/>
                  </a:lnTo>
                  <a:lnTo>
                    <a:pt x="2496" y="491"/>
                  </a:lnTo>
                  <a:lnTo>
                    <a:pt x="2494" y="482"/>
                  </a:lnTo>
                  <a:lnTo>
                    <a:pt x="2492" y="476"/>
                  </a:lnTo>
                  <a:lnTo>
                    <a:pt x="2487" y="472"/>
                  </a:lnTo>
                  <a:lnTo>
                    <a:pt x="2480" y="466"/>
                  </a:lnTo>
                  <a:lnTo>
                    <a:pt x="2471" y="463"/>
                  </a:lnTo>
                  <a:lnTo>
                    <a:pt x="2461" y="461"/>
                  </a:lnTo>
                  <a:lnTo>
                    <a:pt x="2450" y="461"/>
                  </a:lnTo>
                  <a:lnTo>
                    <a:pt x="2438" y="461"/>
                  </a:lnTo>
                  <a:lnTo>
                    <a:pt x="2430" y="462"/>
                  </a:lnTo>
                  <a:lnTo>
                    <a:pt x="2421" y="465"/>
                  </a:lnTo>
                  <a:lnTo>
                    <a:pt x="2415" y="469"/>
                  </a:lnTo>
                  <a:lnTo>
                    <a:pt x="2409" y="474"/>
                  </a:lnTo>
                  <a:lnTo>
                    <a:pt x="2405" y="479"/>
                  </a:lnTo>
                  <a:lnTo>
                    <a:pt x="2402" y="488"/>
                  </a:lnTo>
                  <a:lnTo>
                    <a:pt x="2399" y="498"/>
                  </a:lnTo>
                  <a:lnTo>
                    <a:pt x="2366" y="494"/>
                  </a:lnTo>
                  <a:lnTo>
                    <a:pt x="2369" y="484"/>
                  </a:lnTo>
                  <a:lnTo>
                    <a:pt x="2372" y="475"/>
                  </a:lnTo>
                  <a:lnTo>
                    <a:pt x="2376" y="466"/>
                  </a:lnTo>
                  <a:lnTo>
                    <a:pt x="2381" y="459"/>
                  </a:lnTo>
                  <a:lnTo>
                    <a:pt x="2386" y="453"/>
                  </a:lnTo>
                  <a:lnTo>
                    <a:pt x="2394" y="449"/>
                  </a:lnTo>
                  <a:lnTo>
                    <a:pt x="2401" y="443"/>
                  </a:lnTo>
                  <a:lnTo>
                    <a:pt x="2411" y="440"/>
                  </a:lnTo>
                  <a:lnTo>
                    <a:pt x="2421" y="438"/>
                  </a:lnTo>
                  <a:lnTo>
                    <a:pt x="2431" y="435"/>
                  </a:lnTo>
                  <a:lnTo>
                    <a:pt x="2443" y="433"/>
                  </a:lnTo>
                  <a:lnTo>
                    <a:pt x="2454" y="433"/>
                  </a:lnTo>
                  <a:lnTo>
                    <a:pt x="2467" y="433"/>
                  </a:lnTo>
                  <a:lnTo>
                    <a:pt x="2477" y="435"/>
                  </a:lnTo>
                  <a:lnTo>
                    <a:pt x="2487" y="436"/>
                  </a:lnTo>
                  <a:lnTo>
                    <a:pt x="2494" y="439"/>
                  </a:lnTo>
                  <a:lnTo>
                    <a:pt x="2502" y="442"/>
                  </a:lnTo>
                  <a:lnTo>
                    <a:pt x="2509" y="446"/>
                  </a:lnTo>
                  <a:lnTo>
                    <a:pt x="2513" y="449"/>
                  </a:lnTo>
                  <a:lnTo>
                    <a:pt x="2517" y="453"/>
                  </a:lnTo>
                  <a:lnTo>
                    <a:pt x="2522" y="459"/>
                  </a:lnTo>
                  <a:lnTo>
                    <a:pt x="2525" y="463"/>
                  </a:lnTo>
                  <a:lnTo>
                    <a:pt x="2526" y="469"/>
                  </a:lnTo>
                  <a:lnTo>
                    <a:pt x="2528" y="476"/>
                  </a:lnTo>
                  <a:lnTo>
                    <a:pt x="2529" y="488"/>
                  </a:lnTo>
                  <a:lnTo>
                    <a:pt x="2530" y="507"/>
                  </a:lnTo>
                  <a:lnTo>
                    <a:pt x="2530" y="550"/>
                  </a:lnTo>
                  <a:lnTo>
                    <a:pt x="2530" y="571"/>
                  </a:lnTo>
                  <a:lnTo>
                    <a:pt x="2530" y="587"/>
                  </a:lnTo>
                  <a:lnTo>
                    <a:pt x="2530" y="600"/>
                  </a:lnTo>
                  <a:lnTo>
                    <a:pt x="2532" y="607"/>
                  </a:lnTo>
                  <a:lnTo>
                    <a:pt x="2535" y="620"/>
                  </a:lnTo>
                  <a:lnTo>
                    <a:pt x="2541" y="632"/>
                  </a:lnTo>
                  <a:lnTo>
                    <a:pt x="2506" y="632"/>
                  </a:lnTo>
                  <a:lnTo>
                    <a:pt x="2502" y="620"/>
                  </a:lnTo>
                  <a:lnTo>
                    <a:pt x="2499" y="607"/>
                  </a:lnTo>
                  <a:close/>
                  <a:moveTo>
                    <a:pt x="2496" y="534"/>
                  </a:moveTo>
                  <a:lnTo>
                    <a:pt x="2486" y="538"/>
                  </a:lnTo>
                  <a:lnTo>
                    <a:pt x="2474" y="541"/>
                  </a:lnTo>
                  <a:lnTo>
                    <a:pt x="2460" y="544"/>
                  </a:lnTo>
                  <a:lnTo>
                    <a:pt x="2443" y="547"/>
                  </a:lnTo>
                  <a:lnTo>
                    <a:pt x="2425" y="550"/>
                  </a:lnTo>
                  <a:lnTo>
                    <a:pt x="2414" y="553"/>
                  </a:lnTo>
                  <a:lnTo>
                    <a:pt x="2406" y="557"/>
                  </a:lnTo>
                  <a:lnTo>
                    <a:pt x="2401" y="564"/>
                  </a:lnTo>
                  <a:lnTo>
                    <a:pt x="2398" y="571"/>
                  </a:lnTo>
                  <a:lnTo>
                    <a:pt x="2396" y="579"/>
                  </a:lnTo>
                  <a:lnTo>
                    <a:pt x="2396" y="586"/>
                  </a:lnTo>
                  <a:lnTo>
                    <a:pt x="2399" y="592"/>
                  </a:lnTo>
                  <a:lnTo>
                    <a:pt x="2402" y="596"/>
                  </a:lnTo>
                  <a:lnTo>
                    <a:pt x="2406" y="602"/>
                  </a:lnTo>
                  <a:lnTo>
                    <a:pt x="2412" y="605"/>
                  </a:lnTo>
                  <a:lnTo>
                    <a:pt x="2418" y="607"/>
                  </a:lnTo>
                  <a:lnTo>
                    <a:pt x="2427" y="609"/>
                  </a:lnTo>
                  <a:lnTo>
                    <a:pt x="2435" y="610"/>
                  </a:lnTo>
                  <a:lnTo>
                    <a:pt x="2444" y="609"/>
                  </a:lnTo>
                  <a:lnTo>
                    <a:pt x="2453" y="607"/>
                  </a:lnTo>
                  <a:lnTo>
                    <a:pt x="2461" y="605"/>
                  </a:lnTo>
                  <a:lnTo>
                    <a:pt x="2470" y="602"/>
                  </a:lnTo>
                  <a:lnTo>
                    <a:pt x="2476" y="597"/>
                  </a:lnTo>
                  <a:lnTo>
                    <a:pt x="2481" y="592"/>
                  </a:lnTo>
                  <a:lnTo>
                    <a:pt x="2487" y="586"/>
                  </a:lnTo>
                  <a:lnTo>
                    <a:pt x="2492" y="579"/>
                  </a:lnTo>
                  <a:lnTo>
                    <a:pt x="2493" y="573"/>
                  </a:lnTo>
                  <a:lnTo>
                    <a:pt x="2494" y="566"/>
                  </a:lnTo>
                  <a:lnTo>
                    <a:pt x="2496" y="556"/>
                  </a:lnTo>
                  <a:lnTo>
                    <a:pt x="2496" y="546"/>
                  </a:lnTo>
                  <a:lnTo>
                    <a:pt x="2496" y="534"/>
                  </a:lnTo>
                  <a:close/>
                  <a:moveTo>
                    <a:pt x="2427" y="413"/>
                  </a:moveTo>
                  <a:lnTo>
                    <a:pt x="2451" y="363"/>
                  </a:lnTo>
                  <a:lnTo>
                    <a:pt x="2494" y="363"/>
                  </a:lnTo>
                  <a:lnTo>
                    <a:pt x="2454" y="413"/>
                  </a:lnTo>
                  <a:lnTo>
                    <a:pt x="2427" y="413"/>
                  </a:lnTo>
                  <a:close/>
                  <a:moveTo>
                    <a:pt x="2569" y="632"/>
                  </a:moveTo>
                  <a:lnTo>
                    <a:pt x="2569" y="438"/>
                  </a:lnTo>
                  <a:lnTo>
                    <a:pt x="2598" y="438"/>
                  </a:lnTo>
                  <a:lnTo>
                    <a:pt x="2598" y="465"/>
                  </a:lnTo>
                  <a:lnTo>
                    <a:pt x="2604" y="458"/>
                  </a:lnTo>
                  <a:lnTo>
                    <a:pt x="2610" y="451"/>
                  </a:lnTo>
                  <a:lnTo>
                    <a:pt x="2617" y="446"/>
                  </a:lnTo>
                  <a:lnTo>
                    <a:pt x="2624" y="442"/>
                  </a:lnTo>
                  <a:lnTo>
                    <a:pt x="2633" y="438"/>
                  </a:lnTo>
                  <a:lnTo>
                    <a:pt x="2641" y="435"/>
                  </a:lnTo>
                  <a:lnTo>
                    <a:pt x="2650" y="433"/>
                  </a:lnTo>
                  <a:lnTo>
                    <a:pt x="2660" y="433"/>
                  </a:lnTo>
                  <a:lnTo>
                    <a:pt x="2669" y="433"/>
                  </a:lnTo>
                  <a:lnTo>
                    <a:pt x="2678" y="435"/>
                  </a:lnTo>
                  <a:lnTo>
                    <a:pt x="2685" y="436"/>
                  </a:lnTo>
                  <a:lnTo>
                    <a:pt x="2692" y="439"/>
                  </a:lnTo>
                  <a:lnTo>
                    <a:pt x="2699" y="443"/>
                  </a:lnTo>
                  <a:lnTo>
                    <a:pt x="2705" y="446"/>
                  </a:lnTo>
                  <a:lnTo>
                    <a:pt x="2711" y="451"/>
                  </a:lnTo>
                  <a:lnTo>
                    <a:pt x="2715" y="456"/>
                  </a:lnTo>
                  <a:lnTo>
                    <a:pt x="2721" y="468"/>
                  </a:lnTo>
                  <a:lnTo>
                    <a:pt x="2725" y="481"/>
                  </a:lnTo>
                  <a:lnTo>
                    <a:pt x="2727" y="492"/>
                  </a:lnTo>
                  <a:lnTo>
                    <a:pt x="2727" y="512"/>
                  </a:lnTo>
                  <a:lnTo>
                    <a:pt x="2727" y="632"/>
                  </a:lnTo>
                  <a:lnTo>
                    <a:pt x="2693" y="632"/>
                  </a:lnTo>
                  <a:lnTo>
                    <a:pt x="2693" y="514"/>
                  </a:lnTo>
                  <a:lnTo>
                    <a:pt x="2693" y="497"/>
                  </a:lnTo>
                  <a:lnTo>
                    <a:pt x="2690" y="484"/>
                  </a:lnTo>
                  <a:lnTo>
                    <a:pt x="2688" y="479"/>
                  </a:lnTo>
                  <a:lnTo>
                    <a:pt x="2685" y="475"/>
                  </a:lnTo>
                  <a:lnTo>
                    <a:pt x="2680" y="471"/>
                  </a:lnTo>
                  <a:lnTo>
                    <a:pt x="2676" y="468"/>
                  </a:lnTo>
                  <a:lnTo>
                    <a:pt x="2672" y="465"/>
                  </a:lnTo>
                  <a:lnTo>
                    <a:pt x="2666" y="463"/>
                  </a:lnTo>
                  <a:lnTo>
                    <a:pt x="2660" y="462"/>
                  </a:lnTo>
                  <a:lnTo>
                    <a:pt x="2653" y="462"/>
                  </a:lnTo>
                  <a:lnTo>
                    <a:pt x="2643" y="462"/>
                  </a:lnTo>
                  <a:lnTo>
                    <a:pt x="2634" y="465"/>
                  </a:lnTo>
                  <a:lnTo>
                    <a:pt x="2626" y="469"/>
                  </a:lnTo>
                  <a:lnTo>
                    <a:pt x="2617" y="475"/>
                  </a:lnTo>
                  <a:lnTo>
                    <a:pt x="2614" y="479"/>
                  </a:lnTo>
                  <a:lnTo>
                    <a:pt x="2611" y="484"/>
                  </a:lnTo>
                  <a:lnTo>
                    <a:pt x="2608" y="488"/>
                  </a:lnTo>
                  <a:lnTo>
                    <a:pt x="2605" y="494"/>
                  </a:lnTo>
                  <a:lnTo>
                    <a:pt x="2603" y="508"/>
                  </a:lnTo>
                  <a:lnTo>
                    <a:pt x="2603" y="525"/>
                  </a:lnTo>
                  <a:lnTo>
                    <a:pt x="2603" y="632"/>
                  </a:lnTo>
                  <a:lnTo>
                    <a:pt x="2569" y="632"/>
                  </a:lnTo>
                  <a:close/>
                  <a:moveTo>
                    <a:pt x="2777" y="632"/>
                  </a:moveTo>
                  <a:lnTo>
                    <a:pt x="2777" y="438"/>
                  </a:lnTo>
                  <a:lnTo>
                    <a:pt x="2810" y="438"/>
                  </a:lnTo>
                  <a:lnTo>
                    <a:pt x="2810" y="632"/>
                  </a:lnTo>
                  <a:lnTo>
                    <a:pt x="2777" y="632"/>
                  </a:lnTo>
                  <a:close/>
                  <a:moveTo>
                    <a:pt x="2767" y="413"/>
                  </a:moveTo>
                  <a:lnTo>
                    <a:pt x="2790" y="363"/>
                  </a:lnTo>
                  <a:lnTo>
                    <a:pt x="2833" y="363"/>
                  </a:lnTo>
                  <a:lnTo>
                    <a:pt x="2794" y="413"/>
                  </a:lnTo>
                  <a:lnTo>
                    <a:pt x="2767" y="41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8849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525346" y="1652534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4212772"/>
            <a:ext cx="3932237" cy="2177142"/>
          </a:xfrm>
        </p:spPr>
        <p:txBody>
          <a:bodyPr>
            <a:noAutofit/>
          </a:bodyPr>
          <a:lstStyle>
            <a:lvl1pPr marL="0" indent="0">
              <a:lnSpc>
                <a:spcPct val="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 rot="10800000" flipV="1">
            <a:off x="7598021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 userDrawn="1"/>
        </p:nvCxnSpPr>
        <p:spPr>
          <a:xfrm flipV="1">
            <a:off x="7598020" y="392937"/>
            <a:ext cx="0" cy="108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24000" y="4109884"/>
            <a:ext cx="5978336" cy="1844602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76460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525346" y="1652534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4212772"/>
            <a:ext cx="3932237" cy="2177142"/>
          </a:xfrm>
        </p:spPr>
        <p:txBody>
          <a:bodyPr>
            <a:noAutofit/>
          </a:bodyPr>
          <a:lstStyle>
            <a:lvl1pPr marL="0" indent="0">
              <a:lnSpc>
                <a:spcPct val="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 rot="10800000" flipV="1">
            <a:off x="7598021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 userDrawn="1"/>
        </p:nvCxnSpPr>
        <p:spPr>
          <a:xfrm flipV="1">
            <a:off x="7598020" y="392937"/>
            <a:ext cx="0" cy="108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24000" y="4109884"/>
            <a:ext cx="5978336" cy="1844602"/>
          </a:xfrm>
        </p:spPr>
        <p:txBody>
          <a:bodyPr>
            <a:noAutofit/>
          </a:bodyPr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101121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4037116"/>
            <a:ext cx="2310245" cy="1449285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/>
          </p:nvPr>
        </p:nvSpPr>
        <p:spPr>
          <a:xfrm>
            <a:off x="1524000" y="3471059"/>
            <a:ext cx="2310245" cy="566057"/>
          </a:xfrm>
        </p:spPr>
        <p:txBody>
          <a:bodyPr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969327" y="1091045"/>
            <a:ext cx="8222673" cy="4395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0"/>
            <a:ext cx="2944091" cy="2545773"/>
          </a:xfrm>
          <a:solidFill>
            <a:srgbClr val="8397B0"/>
          </a:solidFill>
          <a:ln>
            <a:noFill/>
          </a:ln>
        </p:spPr>
        <p:txBody>
          <a:bodyPr lIns="144000" tIns="540000" anchor="ctr" anchorCtr="0">
            <a:noAutofit/>
          </a:bodyPr>
          <a:lstStyle>
            <a:lvl1pPr algn="ctr">
              <a:lnSpc>
                <a:spcPct val="70000"/>
              </a:lnSpc>
              <a:defRPr sz="14000" b="0" spc="-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38774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917120" y="3236976"/>
            <a:ext cx="5458044" cy="309850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74037" y="4178892"/>
            <a:ext cx="5046908" cy="215659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6674037" y="3612835"/>
            <a:ext cx="5046908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215993" y="3766268"/>
            <a:ext cx="4027240" cy="1022430"/>
          </a:xfrm>
        </p:spPr>
        <p:txBody>
          <a:bodyPr anchor="t" anchorCtr="0">
            <a:normAutofit/>
          </a:bodyPr>
          <a:lstStyle>
            <a:lvl1pPr algn="l">
              <a:lnSpc>
                <a:spcPct val="7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917119" y="0"/>
            <a:ext cx="5458044" cy="32369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Obdélník 11"/>
          <p:cNvSpPr/>
          <p:nvPr userDrawn="1"/>
        </p:nvSpPr>
        <p:spPr>
          <a:xfrm>
            <a:off x="1125246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74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917120" y="0"/>
            <a:ext cx="5458044" cy="6335485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215993" y="3766268"/>
            <a:ext cx="4027240" cy="1022430"/>
          </a:xfrm>
        </p:spPr>
        <p:txBody>
          <a:bodyPr anchor="t" anchorCtr="0">
            <a:normAutofit/>
          </a:bodyPr>
          <a:lstStyle>
            <a:lvl1pPr algn="l">
              <a:lnSpc>
                <a:spcPct val="7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3236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74037" y="4178892"/>
            <a:ext cx="5046908" cy="215659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2" name="Podnadpis 2"/>
          <p:cNvSpPr>
            <a:spLocks noGrp="1"/>
          </p:cNvSpPr>
          <p:nvPr>
            <p:ph type="subTitle" idx="10"/>
          </p:nvPr>
        </p:nvSpPr>
        <p:spPr>
          <a:xfrm>
            <a:off x="6674037" y="3612835"/>
            <a:ext cx="5046908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964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750223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2075806"/>
            <a:ext cx="4027239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7704091" y="1491343"/>
            <a:ext cx="4016853" cy="566057"/>
          </a:xfrm>
        </p:spPr>
        <p:txBody>
          <a:bodyPr wrap="square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7693705" y="450507"/>
            <a:ext cx="4027240" cy="102243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21250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693705" y="0"/>
            <a:ext cx="449829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075806"/>
            <a:ext cx="5988723" cy="4259680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7" y="1491343"/>
            <a:ext cx="5978336" cy="566057"/>
          </a:xfrm>
        </p:spPr>
        <p:txBody>
          <a:bodyPr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944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248493" y="548218"/>
            <a:ext cx="4320115" cy="5761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947418"/>
            <a:ext cx="542751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524000" y="1780476"/>
            <a:ext cx="5427518" cy="1022430"/>
          </a:xfrm>
        </p:spPr>
        <p:txBody>
          <a:bodyPr anchor="b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798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3948545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204854" y="2947418"/>
            <a:ext cx="542751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4204854" y="1780476"/>
            <a:ext cx="5427518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10955095" y="1267690"/>
            <a:ext cx="1227025" cy="559030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rázek 2"/>
          <p:cNvSpPr>
            <a:spLocks noGrp="1"/>
          </p:cNvSpPr>
          <p:nvPr>
            <p:ph type="pic" idx="10"/>
          </p:nvPr>
        </p:nvSpPr>
        <p:spPr>
          <a:xfrm>
            <a:off x="9888681" y="-1"/>
            <a:ext cx="2293439" cy="2947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69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5694218" y="0"/>
            <a:ext cx="6497782" cy="2545773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4715988"/>
            <a:ext cx="2050473" cy="1449285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286500" y="1250866"/>
            <a:ext cx="5216236" cy="235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1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6286500" y="3754087"/>
            <a:ext cx="5216236" cy="2358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1524000" y="1919019"/>
            <a:ext cx="4045531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2"/>
          </p:nvPr>
        </p:nvSpPr>
        <p:spPr>
          <a:xfrm>
            <a:off x="3905250" y="4715988"/>
            <a:ext cx="2050473" cy="1449285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5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496292" y="4113810"/>
            <a:ext cx="2078181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6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3905250" y="4113809"/>
            <a:ext cx="2050473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92429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7595755" y="0"/>
            <a:ext cx="4586365" cy="685799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934109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obrázek 2"/>
          <p:cNvSpPr>
            <a:spLocks noGrp="1"/>
          </p:cNvSpPr>
          <p:nvPr>
            <p:ph type="pic" idx="10"/>
          </p:nvPr>
        </p:nvSpPr>
        <p:spPr>
          <a:xfrm>
            <a:off x="4062754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6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1191399" y="2373509"/>
            <a:ext cx="2625724" cy="3328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1191399" y="1213598"/>
            <a:ext cx="5427518" cy="1022430"/>
          </a:xfrm>
        </p:spPr>
        <p:txBody>
          <a:bodyPr anchor="t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805464" y="2373509"/>
            <a:ext cx="1728445" cy="332898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8032172" y="1198585"/>
            <a:ext cx="3501737" cy="593273"/>
          </a:xfrm>
        </p:spPr>
        <p:txBody>
          <a:bodyPr anchor="t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8332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4037116"/>
            <a:ext cx="2310245" cy="1449285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0"/>
          </p:nvPr>
        </p:nvSpPr>
        <p:spPr>
          <a:xfrm>
            <a:off x="1524000" y="3471059"/>
            <a:ext cx="2310245" cy="566057"/>
          </a:xfrm>
        </p:spPr>
        <p:txBody>
          <a:bodyPr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969327" y="1091045"/>
            <a:ext cx="8222673" cy="4395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1524000" y="0"/>
            <a:ext cx="2944091" cy="2545773"/>
          </a:xfrm>
          <a:solidFill>
            <a:srgbClr val="8397B0"/>
          </a:solidFill>
          <a:ln>
            <a:noFill/>
          </a:ln>
        </p:spPr>
        <p:txBody>
          <a:bodyPr lIns="144000" tIns="540000" anchor="ctr" anchorCtr="0">
            <a:noAutofit/>
          </a:bodyPr>
          <a:lstStyle>
            <a:lvl1pPr algn="ctr">
              <a:lnSpc>
                <a:spcPct val="70000"/>
              </a:lnSpc>
              <a:defRPr sz="14000" b="0" spc="-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37538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993801" y="388711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9" name="Zástupný symbol pro obrázek 2"/>
          <p:cNvSpPr>
            <a:spLocks noGrp="1"/>
          </p:cNvSpPr>
          <p:nvPr>
            <p:ph type="pic" idx="11"/>
          </p:nvPr>
        </p:nvSpPr>
        <p:spPr>
          <a:xfrm>
            <a:off x="3398841" y="388711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Zástupný symbol pro obrázek 2"/>
          <p:cNvSpPr>
            <a:spLocks noGrp="1"/>
          </p:cNvSpPr>
          <p:nvPr>
            <p:ph type="pic" idx="12"/>
          </p:nvPr>
        </p:nvSpPr>
        <p:spPr>
          <a:xfrm>
            <a:off x="993801" y="151020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3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3398841" y="1510209"/>
            <a:ext cx="2106167" cy="211226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25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9857734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6" name="Zástupný symbol pro text 3"/>
          <p:cNvSpPr>
            <a:spLocks noGrp="1"/>
          </p:cNvSpPr>
          <p:nvPr>
            <p:ph type="body" sz="half" idx="18"/>
          </p:nvPr>
        </p:nvSpPr>
        <p:spPr>
          <a:xfrm>
            <a:off x="9857735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0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7971813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2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7971814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19"/>
          </p:nvPr>
        </p:nvSpPr>
        <p:spPr>
          <a:xfrm>
            <a:off x="6085891" y="4892636"/>
            <a:ext cx="1693251" cy="110674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8" name="Zástupný symbol pro text 3"/>
          <p:cNvSpPr>
            <a:spLocks noGrp="1"/>
          </p:cNvSpPr>
          <p:nvPr>
            <p:ph type="body" sz="half" idx="20"/>
          </p:nvPr>
        </p:nvSpPr>
        <p:spPr>
          <a:xfrm>
            <a:off x="6085892" y="4290456"/>
            <a:ext cx="1693250" cy="593273"/>
          </a:xfrm>
        </p:spPr>
        <p:txBody>
          <a:bodyPr anchor="b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9" name="Podnadpis 2"/>
          <p:cNvSpPr>
            <a:spLocks noGrp="1"/>
          </p:cNvSpPr>
          <p:nvPr>
            <p:ph type="subTitle" idx="10"/>
          </p:nvPr>
        </p:nvSpPr>
        <p:spPr>
          <a:xfrm>
            <a:off x="6085891" y="2533536"/>
            <a:ext cx="5465094" cy="912290"/>
          </a:xfrm>
        </p:spPr>
        <p:txBody>
          <a:bodyPr anchor="t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6085891" y="1333562"/>
            <a:ext cx="5465095" cy="1191068"/>
          </a:xfrm>
        </p:spPr>
        <p:txBody>
          <a:bodyPr anchor="b" anchorCtr="0">
            <a:noAutofit/>
          </a:bodyPr>
          <a:lstStyle>
            <a:lvl1pPr algn="r">
              <a:lnSpc>
                <a:spcPct val="7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72196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krace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947418"/>
            <a:ext cx="1004460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524000" y="1780476"/>
            <a:ext cx="10044608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650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075806"/>
            <a:ext cx="10044607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Obdélník 5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248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1" y="2075806"/>
            <a:ext cx="4922982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Zástupný symbol pro text 3"/>
          <p:cNvSpPr>
            <a:spLocks noGrp="1"/>
          </p:cNvSpPr>
          <p:nvPr>
            <p:ph type="body" sz="half" idx="11"/>
          </p:nvPr>
        </p:nvSpPr>
        <p:spPr>
          <a:xfrm>
            <a:off x="6645625" y="2075806"/>
            <a:ext cx="4922982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0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6" y="1491343"/>
            <a:ext cx="10034221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10044607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2"/>
          </p:nvPr>
        </p:nvSpPr>
        <p:spPr>
          <a:xfrm>
            <a:off x="8340436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534386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4937411" y="2057400"/>
            <a:ext cx="3228171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9" name="Obdélník 8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79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4212772"/>
            <a:ext cx="3932237" cy="2177142"/>
          </a:xfrm>
        </p:spPr>
        <p:txBody>
          <a:bodyPr>
            <a:noAutofit/>
          </a:bodyPr>
          <a:lstStyle>
            <a:lvl1pPr marL="0" indent="0">
              <a:lnSpc>
                <a:spcPct val="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 rot="10800000" flipV="1">
            <a:off x="7598021" y="4040365"/>
            <a:ext cx="0" cy="2520000"/>
          </a:xfrm>
          <a:prstGeom prst="line">
            <a:avLst/>
          </a:prstGeom>
          <a:ln w="19050">
            <a:solidFill>
              <a:srgbClr val="96949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083468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99761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elektronika, reproduktor, megafon&#10;&#10;Popis byl vytvořen automaticky">
            <a:extLst>
              <a:ext uri="{FF2B5EF4-FFF2-40B4-BE49-F238E27FC236}">
                <a16:creationId xmlns:a16="http://schemas.microsoft.com/office/drawing/2014/main" id="{E66455C9-D030-4674-8860-495F07B82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1" b="22922"/>
          <a:stretch/>
        </p:blipFill>
        <p:spPr>
          <a:xfrm>
            <a:off x="0" y="1545578"/>
            <a:ext cx="12207860" cy="397031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9B5ED637-176F-4985-A70C-B6DA7A8667CA}"/>
              </a:ext>
            </a:extLst>
          </p:cNvPr>
          <p:cNvGrpSpPr/>
          <p:nvPr userDrawn="1"/>
        </p:nvGrpSpPr>
        <p:grpSpPr>
          <a:xfrm>
            <a:off x="1013958" y="582432"/>
            <a:ext cx="4454525" cy="550862"/>
            <a:chOff x="1017588" y="590550"/>
            <a:chExt cx="4454525" cy="550862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57D46EE-2106-4891-8865-FE6B3F4CA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950" y="598488"/>
              <a:ext cx="522288" cy="350837"/>
            </a:xfrm>
            <a:custGeom>
              <a:avLst/>
              <a:gdLst>
                <a:gd name="T0" fmla="*/ 612 w 986"/>
                <a:gd name="T1" fmla="*/ 295 h 663"/>
                <a:gd name="T2" fmla="*/ 519 w 986"/>
                <a:gd name="T3" fmla="*/ 358 h 663"/>
                <a:gd name="T4" fmla="*/ 461 w 986"/>
                <a:gd name="T5" fmla="*/ 348 h 663"/>
                <a:gd name="T6" fmla="*/ 487 w 986"/>
                <a:gd name="T7" fmla="*/ 367 h 663"/>
                <a:gd name="T8" fmla="*/ 542 w 986"/>
                <a:gd name="T9" fmla="*/ 385 h 663"/>
                <a:gd name="T10" fmla="*/ 243 w 986"/>
                <a:gd name="T11" fmla="*/ 298 h 663"/>
                <a:gd name="T12" fmla="*/ 513 w 986"/>
                <a:gd name="T13" fmla="*/ 290 h 663"/>
                <a:gd name="T14" fmla="*/ 569 w 986"/>
                <a:gd name="T15" fmla="*/ 236 h 663"/>
                <a:gd name="T16" fmla="*/ 659 w 986"/>
                <a:gd name="T17" fmla="*/ 257 h 663"/>
                <a:gd name="T18" fmla="*/ 703 w 986"/>
                <a:gd name="T19" fmla="*/ 279 h 663"/>
                <a:gd name="T20" fmla="*/ 721 w 986"/>
                <a:gd name="T21" fmla="*/ 306 h 663"/>
                <a:gd name="T22" fmla="*/ 719 w 986"/>
                <a:gd name="T23" fmla="*/ 329 h 663"/>
                <a:gd name="T24" fmla="*/ 706 w 986"/>
                <a:gd name="T25" fmla="*/ 347 h 663"/>
                <a:gd name="T26" fmla="*/ 685 w 986"/>
                <a:gd name="T27" fmla="*/ 362 h 663"/>
                <a:gd name="T28" fmla="*/ 738 w 986"/>
                <a:gd name="T29" fmla="*/ 367 h 663"/>
                <a:gd name="T30" fmla="*/ 772 w 986"/>
                <a:gd name="T31" fmla="*/ 341 h 663"/>
                <a:gd name="T32" fmla="*/ 788 w 986"/>
                <a:gd name="T33" fmla="*/ 306 h 663"/>
                <a:gd name="T34" fmla="*/ 783 w 986"/>
                <a:gd name="T35" fmla="*/ 282 h 663"/>
                <a:gd name="T36" fmla="*/ 768 w 986"/>
                <a:gd name="T37" fmla="*/ 263 h 663"/>
                <a:gd name="T38" fmla="*/ 736 w 986"/>
                <a:gd name="T39" fmla="*/ 244 h 663"/>
                <a:gd name="T40" fmla="*/ 676 w 986"/>
                <a:gd name="T41" fmla="*/ 227 h 663"/>
                <a:gd name="T42" fmla="*/ 595 w 986"/>
                <a:gd name="T43" fmla="*/ 208 h 663"/>
                <a:gd name="T44" fmla="*/ 543 w 986"/>
                <a:gd name="T45" fmla="*/ 184 h 663"/>
                <a:gd name="T46" fmla="*/ 530 w 986"/>
                <a:gd name="T47" fmla="*/ 168 h 663"/>
                <a:gd name="T48" fmla="*/ 526 w 986"/>
                <a:gd name="T49" fmla="*/ 151 h 663"/>
                <a:gd name="T50" fmla="*/ 532 w 986"/>
                <a:gd name="T51" fmla="*/ 131 h 663"/>
                <a:gd name="T52" fmla="*/ 546 w 986"/>
                <a:gd name="T53" fmla="*/ 115 h 663"/>
                <a:gd name="T54" fmla="*/ 576 w 986"/>
                <a:gd name="T55" fmla="*/ 99 h 663"/>
                <a:gd name="T56" fmla="*/ 630 w 986"/>
                <a:gd name="T57" fmla="*/ 89 h 663"/>
                <a:gd name="T58" fmla="*/ 679 w 986"/>
                <a:gd name="T59" fmla="*/ 93 h 663"/>
                <a:gd name="T60" fmla="*/ 719 w 986"/>
                <a:gd name="T61" fmla="*/ 108 h 663"/>
                <a:gd name="T62" fmla="*/ 770 w 986"/>
                <a:gd name="T63" fmla="*/ 116 h 663"/>
                <a:gd name="T64" fmla="*/ 725 w 986"/>
                <a:gd name="T65" fmla="*/ 90 h 663"/>
                <a:gd name="T66" fmla="*/ 670 w 986"/>
                <a:gd name="T67" fmla="*/ 79 h 663"/>
                <a:gd name="T68" fmla="*/ 612 w 986"/>
                <a:gd name="T69" fmla="*/ 77 h 663"/>
                <a:gd name="T70" fmla="*/ 565 w 986"/>
                <a:gd name="T71" fmla="*/ 83 h 663"/>
                <a:gd name="T72" fmla="*/ 525 w 986"/>
                <a:gd name="T73" fmla="*/ 95 h 663"/>
                <a:gd name="T74" fmla="*/ 441 w 986"/>
                <a:gd name="T75" fmla="*/ 0 h 663"/>
                <a:gd name="T76" fmla="*/ 69 w 986"/>
                <a:gd name="T77" fmla="*/ 0 h 663"/>
                <a:gd name="T78" fmla="*/ 34 w 986"/>
                <a:gd name="T79" fmla="*/ 290 h 663"/>
                <a:gd name="T80" fmla="*/ 176 w 986"/>
                <a:gd name="T81" fmla="*/ 295 h 663"/>
                <a:gd name="T82" fmla="*/ 204 w 986"/>
                <a:gd name="T83" fmla="*/ 332 h 663"/>
                <a:gd name="T84" fmla="*/ 623 w 986"/>
                <a:gd name="T85" fmla="*/ 328 h 663"/>
                <a:gd name="T86" fmla="*/ 685 w 986"/>
                <a:gd name="T87" fmla="*/ 393 h 663"/>
                <a:gd name="T88" fmla="*/ 856 w 986"/>
                <a:gd name="T89" fmla="*/ 663 h 663"/>
                <a:gd name="T90" fmla="*/ 986 w 986"/>
                <a:gd name="T91" fmla="*/ 378 h 663"/>
                <a:gd name="T92" fmla="*/ 760 w 986"/>
                <a:gd name="T93" fmla="*/ 0 h 663"/>
                <a:gd name="T94" fmla="*/ 543 w 986"/>
                <a:gd name="T95" fmla="*/ 0 h 663"/>
                <a:gd name="T96" fmla="*/ 660 w 986"/>
                <a:gd name="T97" fmla="*/ 5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6" h="663">
                  <a:moveTo>
                    <a:pt x="685" y="362"/>
                  </a:moveTo>
                  <a:lnTo>
                    <a:pt x="685" y="295"/>
                  </a:lnTo>
                  <a:lnTo>
                    <a:pt x="612" y="295"/>
                  </a:lnTo>
                  <a:lnTo>
                    <a:pt x="553" y="371"/>
                  </a:lnTo>
                  <a:lnTo>
                    <a:pt x="536" y="365"/>
                  </a:lnTo>
                  <a:lnTo>
                    <a:pt x="519" y="358"/>
                  </a:lnTo>
                  <a:lnTo>
                    <a:pt x="504" y="348"/>
                  </a:lnTo>
                  <a:lnTo>
                    <a:pt x="491" y="336"/>
                  </a:lnTo>
                  <a:lnTo>
                    <a:pt x="461" y="348"/>
                  </a:lnTo>
                  <a:lnTo>
                    <a:pt x="468" y="355"/>
                  </a:lnTo>
                  <a:lnTo>
                    <a:pt x="477" y="361"/>
                  </a:lnTo>
                  <a:lnTo>
                    <a:pt x="487" y="367"/>
                  </a:lnTo>
                  <a:lnTo>
                    <a:pt x="496" y="371"/>
                  </a:lnTo>
                  <a:lnTo>
                    <a:pt x="519" y="380"/>
                  </a:lnTo>
                  <a:lnTo>
                    <a:pt x="542" y="385"/>
                  </a:lnTo>
                  <a:lnTo>
                    <a:pt x="429" y="532"/>
                  </a:lnTo>
                  <a:lnTo>
                    <a:pt x="428" y="532"/>
                  </a:lnTo>
                  <a:lnTo>
                    <a:pt x="243" y="298"/>
                  </a:lnTo>
                  <a:lnTo>
                    <a:pt x="452" y="33"/>
                  </a:lnTo>
                  <a:lnTo>
                    <a:pt x="452" y="290"/>
                  </a:lnTo>
                  <a:lnTo>
                    <a:pt x="513" y="290"/>
                  </a:lnTo>
                  <a:lnTo>
                    <a:pt x="513" y="220"/>
                  </a:lnTo>
                  <a:lnTo>
                    <a:pt x="539" y="228"/>
                  </a:lnTo>
                  <a:lnTo>
                    <a:pt x="569" y="236"/>
                  </a:lnTo>
                  <a:lnTo>
                    <a:pt x="601" y="243"/>
                  </a:lnTo>
                  <a:lnTo>
                    <a:pt x="636" y="251"/>
                  </a:lnTo>
                  <a:lnTo>
                    <a:pt x="659" y="257"/>
                  </a:lnTo>
                  <a:lnTo>
                    <a:pt x="677" y="263"/>
                  </a:lnTo>
                  <a:lnTo>
                    <a:pt x="692" y="272"/>
                  </a:lnTo>
                  <a:lnTo>
                    <a:pt x="703" y="279"/>
                  </a:lnTo>
                  <a:lnTo>
                    <a:pt x="712" y="287"/>
                  </a:lnTo>
                  <a:lnTo>
                    <a:pt x="718" y="296"/>
                  </a:lnTo>
                  <a:lnTo>
                    <a:pt x="721" y="306"/>
                  </a:lnTo>
                  <a:lnTo>
                    <a:pt x="722" y="315"/>
                  </a:lnTo>
                  <a:lnTo>
                    <a:pt x="721" y="322"/>
                  </a:lnTo>
                  <a:lnTo>
                    <a:pt x="719" y="329"/>
                  </a:lnTo>
                  <a:lnTo>
                    <a:pt x="716" y="335"/>
                  </a:lnTo>
                  <a:lnTo>
                    <a:pt x="712" y="341"/>
                  </a:lnTo>
                  <a:lnTo>
                    <a:pt x="706" y="347"/>
                  </a:lnTo>
                  <a:lnTo>
                    <a:pt x="700" y="352"/>
                  </a:lnTo>
                  <a:lnTo>
                    <a:pt x="693" y="357"/>
                  </a:lnTo>
                  <a:lnTo>
                    <a:pt x="685" y="362"/>
                  </a:lnTo>
                  <a:close/>
                  <a:moveTo>
                    <a:pt x="708" y="378"/>
                  </a:moveTo>
                  <a:lnTo>
                    <a:pt x="723" y="372"/>
                  </a:lnTo>
                  <a:lnTo>
                    <a:pt x="738" y="367"/>
                  </a:lnTo>
                  <a:lnTo>
                    <a:pt x="751" y="358"/>
                  </a:lnTo>
                  <a:lnTo>
                    <a:pt x="762" y="349"/>
                  </a:lnTo>
                  <a:lnTo>
                    <a:pt x="772" y="341"/>
                  </a:lnTo>
                  <a:lnTo>
                    <a:pt x="780" y="329"/>
                  </a:lnTo>
                  <a:lnTo>
                    <a:pt x="785" y="318"/>
                  </a:lnTo>
                  <a:lnTo>
                    <a:pt x="788" y="306"/>
                  </a:lnTo>
                  <a:lnTo>
                    <a:pt x="788" y="298"/>
                  </a:lnTo>
                  <a:lnTo>
                    <a:pt x="785" y="289"/>
                  </a:lnTo>
                  <a:lnTo>
                    <a:pt x="783" y="282"/>
                  </a:lnTo>
                  <a:lnTo>
                    <a:pt x="778" y="275"/>
                  </a:lnTo>
                  <a:lnTo>
                    <a:pt x="774" y="269"/>
                  </a:lnTo>
                  <a:lnTo>
                    <a:pt x="768" y="263"/>
                  </a:lnTo>
                  <a:lnTo>
                    <a:pt x="761" y="257"/>
                  </a:lnTo>
                  <a:lnTo>
                    <a:pt x="752" y="251"/>
                  </a:lnTo>
                  <a:lnTo>
                    <a:pt x="736" y="244"/>
                  </a:lnTo>
                  <a:lnTo>
                    <a:pt x="716" y="237"/>
                  </a:lnTo>
                  <a:lnTo>
                    <a:pt x="696" y="231"/>
                  </a:lnTo>
                  <a:lnTo>
                    <a:pt x="676" y="227"/>
                  </a:lnTo>
                  <a:lnTo>
                    <a:pt x="647" y="220"/>
                  </a:lnTo>
                  <a:lnTo>
                    <a:pt x="620" y="214"/>
                  </a:lnTo>
                  <a:lnTo>
                    <a:pt x="595" y="208"/>
                  </a:lnTo>
                  <a:lnTo>
                    <a:pt x="575" y="201"/>
                  </a:lnTo>
                  <a:lnTo>
                    <a:pt x="558" y="194"/>
                  </a:lnTo>
                  <a:lnTo>
                    <a:pt x="543" y="184"/>
                  </a:lnTo>
                  <a:lnTo>
                    <a:pt x="538" y="180"/>
                  </a:lnTo>
                  <a:lnTo>
                    <a:pt x="533" y="174"/>
                  </a:lnTo>
                  <a:lnTo>
                    <a:pt x="530" y="168"/>
                  </a:lnTo>
                  <a:lnTo>
                    <a:pt x="527" y="162"/>
                  </a:lnTo>
                  <a:lnTo>
                    <a:pt x="526" y="156"/>
                  </a:lnTo>
                  <a:lnTo>
                    <a:pt x="526" y="151"/>
                  </a:lnTo>
                  <a:lnTo>
                    <a:pt x="527" y="144"/>
                  </a:lnTo>
                  <a:lnTo>
                    <a:pt x="529" y="138"/>
                  </a:lnTo>
                  <a:lnTo>
                    <a:pt x="532" y="131"/>
                  </a:lnTo>
                  <a:lnTo>
                    <a:pt x="536" y="125"/>
                  </a:lnTo>
                  <a:lnTo>
                    <a:pt x="542" y="119"/>
                  </a:lnTo>
                  <a:lnTo>
                    <a:pt x="546" y="115"/>
                  </a:lnTo>
                  <a:lnTo>
                    <a:pt x="553" y="110"/>
                  </a:lnTo>
                  <a:lnTo>
                    <a:pt x="561" y="106"/>
                  </a:lnTo>
                  <a:lnTo>
                    <a:pt x="576" y="99"/>
                  </a:lnTo>
                  <a:lnTo>
                    <a:pt x="594" y="93"/>
                  </a:lnTo>
                  <a:lnTo>
                    <a:pt x="611" y="90"/>
                  </a:lnTo>
                  <a:lnTo>
                    <a:pt x="630" y="89"/>
                  </a:lnTo>
                  <a:lnTo>
                    <a:pt x="647" y="90"/>
                  </a:lnTo>
                  <a:lnTo>
                    <a:pt x="664" y="90"/>
                  </a:lnTo>
                  <a:lnTo>
                    <a:pt x="679" y="93"/>
                  </a:lnTo>
                  <a:lnTo>
                    <a:pt x="693" y="96"/>
                  </a:lnTo>
                  <a:lnTo>
                    <a:pt x="706" y="100"/>
                  </a:lnTo>
                  <a:lnTo>
                    <a:pt x="719" y="108"/>
                  </a:lnTo>
                  <a:lnTo>
                    <a:pt x="731" y="115"/>
                  </a:lnTo>
                  <a:lnTo>
                    <a:pt x="742" y="125"/>
                  </a:lnTo>
                  <a:lnTo>
                    <a:pt x="770" y="116"/>
                  </a:lnTo>
                  <a:lnTo>
                    <a:pt x="755" y="106"/>
                  </a:lnTo>
                  <a:lnTo>
                    <a:pt x="741" y="97"/>
                  </a:lnTo>
                  <a:lnTo>
                    <a:pt x="725" y="90"/>
                  </a:lnTo>
                  <a:lnTo>
                    <a:pt x="708" y="84"/>
                  </a:lnTo>
                  <a:lnTo>
                    <a:pt x="690" y="82"/>
                  </a:lnTo>
                  <a:lnTo>
                    <a:pt x="670" y="79"/>
                  </a:lnTo>
                  <a:lnTo>
                    <a:pt x="650" y="77"/>
                  </a:lnTo>
                  <a:lnTo>
                    <a:pt x="630" y="77"/>
                  </a:lnTo>
                  <a:lnTo>
                    <a:pt x="612" y="77"/>
                  </a:lnTo>
                  <a:lnTo>
                    <a:pt x="595" y="79"/>
                  </a:lnTo>
                  <a:lnTo>
                    <a:pt x="579" y="80"/>
                  </a:lnTo>
                  <a:lnTo>
                    <a:pt x="565" y="83"/>
                  </a:lnTo>
                  <a:lnTo>
                    <a:pt x="550" y="86"/>
                  </a:lnTo>
                  <a:lnTo>
                    <a:pt x="538" y="89"/>
                  </a:lnTo>
                  <a:lnTo>
                    <a:pt x="525" y="95"/>
                  </a:lnTo>
                  <a:lnTo>
                    <a:pt x="513" y="99"/>
                  </a:lnTo>
                  <a:lnTo>
                    <a:pt x="513" y="0"/>
                  </a:lnTo>
                  <a:lnTo>
                    <a:pt x="441" y="0"/>
                  </a:lnTo>
                  <a:lnTo>
                    <a:pt x="258" y="237"/>
                  </a:lnTo>
                  <a:lnTo>
                    <a:pt x="256" y="237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290"/>
                  </a:lnTo>
                  <a:lnTo>
                    <a:pt x="34" y="290"/>
                  </a:lnTo>
                  <a:lnTo>
                    <a:pt x="34" y="36"/>
                  </a:lnTo>
                  <a:lnTo>
                    <a:pt x="239" y="295"/>
                  </a:lnTo>
                  <a:lnTo>
                    <a:pt x="176" y="295"/>
                  </a:lnTo>
                  <a:lnTo>
                    <a:pt x="176" y="586"/>
                  </a:lnTo>
                  <a:lnTo>
                    <a:pt x="204" y="586"/>
                  </a:lnTo>
                  <a:lnTo>
                    <a:pt x="204" y="332"/>
                  </a:lnTo>
                  <a:lnTo>
                    <a:pt x="412" y="594"/>
                  </a:lnTo>
                  <a:lnTo>
                    <a:pt x="414" y="594"/>
                  </a:lnTo>
                  <a:lnTo>
                    <a:pt x="623" y="328"/>
                  </a:lnTo>
                  <a:lnTo>
                    <a:pt x="623" y="586"/>
                  </a:lnTo>
                  <a:lnTo>
                    <a:pt x="685" y="586"/>
                  </a:lnTo>
                  <a:lnTo>
                    <a:pt x="685" y="393"/>
                  </a:lnTo>
                  <a:lnTo>
                    <a:pt x="793" y="393"/>
                  </a:lnTo>
                  <a:lnTo>
                    <a:pt x="793" y="663"/>
                  </a:lnTo>
                  <a:lnTo>
                    <a:pt x="856" y="663"/>
                  </a:lnTo>
                  <a:lnTo>
                    <a:pt x="856" y="393"/>
                  </a:lnTo>
                  <a:lnTo>
                    <a:pt x="986" y="393"/>
                  </a:lnTo>
                  <a:lnTo>
                    <a:pt x="986" y="378"/>
                  </a:lnTo>
                  <a:lnTo>
                    <a:pt x="708" y="378"/>
                  </a:lnTo>
                  <a:close/>
                  <a:moveTo>
                    <a:pt x="660" y="59"/>
                  </a:moveTo>
                  <a:lnTo>
                    <a:pt x="760" y="0"/>
                  </a:lnTo>
                  <a:lnTo>
                    <a:pt x="728" y="0"/>
                  </a:lnTo>
                  <a:lnTo>
                    <a:pt x="636" y="40"/>
                  </a:lnTo>
                  <a:lnTo>
                    <a:pt x="543" y="0"/>
                  </a:lnTo>
                  <a:lnTo>
                    <a:pt x="513" y="0"/>
                  </a:lnTo>
                  <a:lnTo>
                    <a:pt x="614" y="59"/>
                  </a:lnTo>
                  <a:lnTo>
                    <a:pt x="660" y="59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6AE17CB-C363-4116-9D79-9BACF05A8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987425"/>
              <a:ext cx="55563" cy="49212"/>
            </a:xfrm>
            <a:custGeom>
              <a:avLst/>
              <a:gdLst>
                <a:gd name="T0" fmla="*/ 0 w 106"/>
                <a:gd name="T1" fmla="*/ 0 h 92"/>
                <a:gd name="T2" fmla="*/ 14 w 106"/>
                <a:gd name="T3" fmla="*/ 0 h 92"/>
                <a:gd name="T4" fmla="*/ 53 w 106"/>
                <a:gd name="T5" fmla="*/ 83 h 92"/>
                <a:gd name="T6" fmla="*/ 92 w 106"/>
                <a:gd name="T7" fmla="*/ 0 h 92"/>
                <a:gd name="T8" fmla="*/ 106 w 106"/>
                <a:gd name="T9" fmla="*/ 0 h 92"/>
                <a:gd name="T10" fmla="*/ 106 w 106"/>
                <a:gd name="T11" fmla="*/ 92 h 92"/>
                <a:gd name="T12" fmla="*/ 98 w 106"/>
                <a:gd name="T13" fmla="*/ 92 h 92"/>
                <a:gd name="T14" fmla="*/ 98 w 106"/>
                <a:gd name="T15" fmla="*/ 8 h 92"/>
                <a:gd name="T16" fmla="*/ 59 w 106"/>
                <a:gd name="T17" fmla="*/ 92 h 92"/>
                <a:gd name="T18" fmla="*/ 47 w 106"/>
                <a:gd name="T19" fmla="*/ 92 h 92"/>
                <a:gd name="T20" fmla="*/ 8 w 106"/>
                <a:gd name="T21" fmla="*/ 8 h 92"/>
                <a:gd name="T22" fmla="*/ 8 w 106"/>
                <a:gd name="T23" fmla="*/ 92 h 92"/>
                <a:gd name="T24" fmla="*/ 0 w 106"/>
                <a:gd name="T25" fmla="*/ 92 h 92"/>
                <a:gd name="T26" fmla="*/ 0 w 106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92">
                  <a:moveTo>
                    <a:pt x="0" y="0"/>
                  </a:moveTo>
                  <a:lnTo>
                    <a:pt x="14" y="0"/>
                  </a:lnTo>
                  <a:lnTo>
                    <a:pt x="53" y="83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92"/>
                  </a:lnTo>
                  <a:lnTo>
                    <a:pt x="98" y="92"/>
                  </a:lnTo>
                  <a:lnTo>
                    <a:pt x="98" y="8"/>
                  </a:lnTo>
                  <a:lnTo>
                    <a:pt x="59" y="92"/>
                  </a:lnTo>
                  <a:lnTo>
                    <a:pt x="47" y="92"/>
                  </a:lnTo>
                  <a:lnTo>
                    <a:pt x="8" y="8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D7928026-7BD2-4DC4-BC2D-4778F7A3E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750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34B1E6A2-6393-4154-B52F-EC2BDB464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3" y="987425"/>
              <a:ext cx="44450" cy="49212"/>
            </a:xfrm>
            <a:custGeom>
              <a:avLst/>
              <a:gdLst>
                <a:gd name="T0" fmla="*/ 0 w 85"/>
                <a:gd name="T1" fmla="*/ 0 h 92"/>
                <a:gd name="T2" fmla="*/ 11 w 85"/>
                <a:gd name="T3" fmla="*/ 0 h 92"/>
                <a:gd name="T4" fmla="*/ 76 w 85"/>
                <a:gd name="T5" fmla="*/ 82 h 92"/>
                <a:gd name="T6" fmla="*/ 76 w 85"/>
                <a:gd name="T7" fmla="*/ 0 h 92"/>
                <a:gd name="T8" fmla="*/ 85 w 85"/>
                <a:gd name="T9" fmla="*/ 0 h 92"/>
                <a:gd name="T10" fmla="*/ 85 w 85"/>
                <a:gd name="T11" fmla="*/ 92 h 92"/>
                <a:gd name="T12" fmla="*/ 72 w 85"/>
                <a:gd name="T13" fmla="*/ 92 h 92"/>
                <a:gd name="T14" fmla="*/ 8 w 85"/>
                <a:gd name="T15" fmla="*/ 10 h 92"/>
                <a:gd name="T16" fmla="*/ 8 w 85"/>
                <a:gd name="T17" fmla="*/ 92 h 92"/>
                <a:gd name="T18" fmla="*/ 0 w 85"/>
                <a:gd name="T19" fmla="*/ 92 h 92"/>
                <a:gd name="T20" fmla="*/ 0 w 85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2">
                  <a:moveTo>
                    <a:pt x="0" y="0"/>
                  </a:moveTo>
                  <a:lnTo>
                    <a:pt x="11" y="0"/>
                  </a:lnTo>
                  <a:lnTo>
                    <a:pt x="76" y="82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92"/>
                  </a:lnTo>
                  <a:lnTo>
                    <a:pt x="72" y="92"/>
                  </a:lnTo>
                  <a:lnTo>
                    <a:pt x="8" y="10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EC69CBA9-B546-44B8-A0B0-AEC4031B5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063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EC0892B-F1D5-4DA9-8705-AD2C0D463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985838"/>
              <a:ext cx="41275" cy="50800"/>
            </a:xfrm>
            <a:custGeom>
              <a:avLst/>
              <a:gdLst>
                <a:gd name="T0" fmla="*/ 10 w 77"/>
                <a:gd name="T1" fmla="*/ 65 h 96"/>
                <a:gd name="T2" fmla="*/ 11 w 77"/>
                <a:gd name="T3" fmla="*/ 75 h 96"/>
                <a:gd name="T4" fmla="*/ 17 w 77"/>
                <a:gd name="T5" fmla="*/ 82 h 96"/>
                <a:gd name="T6" fmla="*/ 27 w 77"/>
                <a:gd name="T7" fmla="*/ 86 h 96"/>
                <a:gd name="T8" fmla="*/ 38 w 77"/>
                <a:gd name="T9" fmla="*/ 88 h 96"/>
                <a:gd name="T10" fmla="*/ 50 w 77"/>
                <a:gd name="T11" fmla="*/ 86 h 96"/>
                <a:gd name="T12" fmla="*/ 60 w 77"/>
                <a:gd name="T13" fmla="*/ 83 h 96"/>
                <a:gd name="T14" fmla="*/ 66 w 77"/>
                <a:gd name="T15" fmla="*/ 76 h 96"/>
                <a:gd name="T16" fmla="*/ 67 w 77"/>
                <a:gd name="T17" fmla="*/ 69 h 96"/>
                <a:gd name="T18" fmla="*/ 66 w 77"/>
                <a:gd name="T19" fmla="*/ 63 h 96"/>
                <a:gd name="T20" fmla="*/ 62 w 77"/>
                <a:gd name="T21" fmla="*/ 59 h 96"/>
                <a:gd name="T22" fmla="*/ 44 w 77"/>
                <a:gd name="T23" fmla="*/ 53 h 96"/>
                <a:gd name="T24" fmla="*/ 20 w 77"/>
                <a:gd name="T25" fmla="*/ 49 h 96"/>
                <a:gd name="T26" fmla="*/ 11 w 77"/>
                <a:gd name="T27" fmla="*/ 45 h 96"/>
                <a:gd name="T28" fmla="*/ 5 w 77"/>
                <a:gd name="T29" fmla="*/ 39 h 96"/>
                <a:gd name="T30" fmla="*/ 2 w 77"/>
                <a:gd name="T31" fmla="*/ 32 h 96"/>
                <a:gd name="T32" fmla="*/ 4 w 77"/>
                <a:gd name="T33" fmla="*/ 21 h 96"/>
                <a:gd name="T34" fmla="*/ 8 w 77"/>
                <a:gd name="T35" fmla="*/ 11 h 96"/>
                <a:gd name="T36" fmla="*/ 17 w 77"/>
                <a:gd name="T37" fmla="*/ 4 h 96"/>
                <a:gd name="T38" fmla="*/ 30 w 77"/>
                <a:gd name="T39" fmla="*/ 1 h 96"/>
                <a:gd name="T40" fmla="*/ 46 w 77"/>
                <a:gd name="T41" fmla="*/ 1 h 96"/>
                <a:gd name="T42" fmla="*/ 59 w 77"/>
                <a:gd name="T43" fmla="*/ 4 h 96"/>
                <a:gd name="T44" fmla="*/ 69 w 77"/>
                <a:gd name="T45" fmla="*/ 11 h 96"/>
                <a:gd name="T46" fmla="*/ 73 w 77"/>
                <a:gd name="T47" fmla="*/ 23 h 96"/>
                <a:gd name="T48" fmla="*/ 64 w 77"/>
                <a:gd name="T49" fmla="*/ 29 h 96"/>
                <a:gd name="T50" fmla="*/ 63 w 77"/>
                <a:gd name="T51" fmla="*/ 20 h 96"/>
                <a:gd name="T52" fmla="*/ 57 w 77"/>
                <a:gd name="T53" fmla="*/ 14 h 96"/>
                <a:gd name="T54" fmla="*/ 49 w 77"/>
                <a:gd name="T55" fmla="*/ 10 h 96"/>
                <a:gd name="T56" fmla="*/ 38 w 77"/>
                <a:gd name="T57" fmla="*/ 9 h 96"/>
                <a:gd name="T58" fmla="*/ 27 w 77"/>
                <a:gd name="T59" fmla="*/ 10 h 96"/>
                <a:gd name="T60" fmla="*/ 20 w 77"/>
                <a:gd name="T61" fmla="*/ 14 h 96"/>
                <a:gd name="T62" fmla="*/ 14 w 77"/>
                <a:gd name="T63" fmla="*/ 19 h 96"/>
                <a:gd name="T64" fmla="*/ 13 w 77"/>
                <a:gd name="T65" fmla="*/ 26 h 96"/>
                <a:gd name="T66" fmla="*/ 14 w 77"/>
                <a:gd name="T67" fmla="*/ 33 h 96"/>
                <a:gd name="T68" fmla="*/ 18 w 77"/>
                <a:gd name="T69" fmla="*/ 37 h 96"/>
                <a:gd name="T70" fmla="*/ 36 w 77"/>
                <a:gd name="T71" fmla="*/ 42 h 96"/>
                <a:gd name="T72" fmla="*/ 59 w 77"/>
                <a:gd name="T73" fmla="*/ 46 h 96"/>
                <a:gd name="T74" fmla="*/ 67 w 77"/>
                <a:gd name="T75" fmla="*/ 50 h 96"/>
                <a:gd name="T76" fmla="*/ 73 w 77"/>
                <a:gd name="T77" fmla="*/ 56 h 96"/>
                <a:gd name="T78" fmla="*/ 76 w 77"/>
                <a:gd name="T79" fmla="*/ 65 h 96"/>
                <a:gd name="T80" fmla="*/ 76 w 77"/>
                <a:gd name="T81" fmla="*/ 75 h 96"/>
                <a:gd name="T82" fmla="*/ 72 w 77"/>
                <a:gd name="T83" fmla="*/ 85 h 96"/>
                <a:gd name="T84" fmla="*/ 62 w 77"/>
                <a:gd name="T85" fmla="*/ 93 h 96"/>
                <a:gd name="T86" fmla="*/ 49 w 77"/>
                <a:gd name="T87" fmla="*/ 96 h 96"/>
                <a:gd name="T88" fmla="*/ 31 w 77"/>
                <a:gd name="T89" fmla="*/ 96 h 96"/>
                <a:gd name="T90" fmla="*/ 17 w 77"/>
                <a:gd name="T91" fmla="*/ 92 h 96"/>
                <a:gd name="T92" fmla="*/ 7 w 77"/>
                <a:gd name="T93" fmla="*/ 83 h 96"/>
                <a:gd name="T94" fmla="*/ 1 w 77"/>
                <a:gd name="T95" fmla="*/ 73 h 96"/>
                <a:gd name="T96" fmla="*/ 0 w 77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60" y="83"/>
                  </a:lnTo>
                  <a:lnTo>
                    <a:pt x="63" y="81"/>
                  </a:lnTo>
                  <a:lnTo>
                    <a:pt x="66" y="76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6" y="63"/>
                  </a:lnTo>
                  <a:lnTo>
                    <a:pt x="64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4" y="9"/>
                  </a:lnTo>
                  <a:lnTo>
                    <a:pt x="69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5" y="29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3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8" y="37"/>
                  </a:lnTo>
                  <a:lnTo>
                    <a:pt x="25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2" y="53"/>
                  </a:lnTo>
                  <a:lnTo>
                    <a:pt x="73" y="56"/>
                  </a:lnTo>
                  <a:lnTo>
                    <a:pt x="76" y="60"/>
                  </a:lnTo>
                  <a:lnTo>
                    <a:pt x="76" y="65"/>
                  </a:lnTo>
                  <a:lnTo>
                    <a:pt x="77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9" y="96"/>
                  </a:lnTo>
                  <a:lnTo>
                    <a:pt x="40" y="96"/>
                  </a:lnTo>
                  <a:lnTo>
                    <a:pt x="31" y="96"/>
                  </a:lnTo>
                  <a:lnTo>
                    <a:pt x="23" y="95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7" y="83"/>
                  </a:lnTo>
                  <a:lnTo>
                    <a:pt x="2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510AC716-0084-4C87-A68E-19C90C74E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8" y="987425"/>
              <a:ext cx="41275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1F212BC-1DBF-4574-918A-4C8ADEBA9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987425"/>
              <a:ext cx="38100" cy="49212"/>
            </a:xfrm>
            <a:custGeom>
              <a:avLst/>
              <a:gdLst>
                <a:gd name="T0" fmla="*/ 0 w 71"/>
                <a:gd name="T1" fmla="*/ 0 h 92"/>
                <a:gd name="T2" fmla="*/ 71 w 71"/>
                <a:gd name="T3" fmla="*/ 0 h 92"/>
                <a:gd name="T4" fmla="*/ 71 w 71"/>
                <a:gd name="T5" fmla="*/ 8 h 92"/>
                <a:gd name="T6" fmla="*/ 9 w 71"/>
                <a:gd name="T7" fmla="*/ 8 h 92"/>
                <a:gd name="T8" fmla="*/ 9 w 71"/>
                <a:gd name="T9" fmla="*/ 40 h 92"/>
                <a:gd name="T10" fmla="*/ 67 w 71"/>
                <a:gd name="T11" fmla="*/ 40 h 92"/>
                <a:gd name="T12" fmla="*/ 67 w 71"/>
                <a:gd name="T13" fmla="*/ 49 h 92"/>
                <a:gd name="T14" fmla="*/ 9 w 71"/>
                <a:gd name="T15" fmla="*/ 49 h 92"/>
                <a:gd name="T16" fmla="*/ 9 w 71"/>
                <a:gd name="T17" fmla="*/ 83 h 92"/>
                <a:gd name="T18" fmla="*/ 71 w 71"/>
                <a:gd name="T19" fmla="*/ 83 h 92"/>
                <a:gd name="T20" fmla="*/ 71 w 71"/>
                <a:gd name="T21" fmla="*/ 92 h 92"/>
                <a:gd name="T22" fmla="*/ 0 w 71"/>
                <a:gd name="T23" fmla="*/ 92 h 92"/>
                <a:gd name="T24" fmla="*/ 0 w 7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92">
                  <a:moveTo>
                    <a:pt x="0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9" y="8"/>
                  </a:lnTo>
                  <a:lnTo>
                    <a:pt x="9" y="40"/>
                  </a:lnTo>
                  <a:lnTo>
                    <a:pt x="67" y="40"/>
                  </a:lnTo>
                  <a:lnTo>
                    <a:pt x="67" y="49"/>
                  </a:lnTo>
                  <a:lnTo>
                    <a:pt x="9" y="49"/>
                  </a:lnTo>
                  <a:lnTo>
                    <a:pt x="9" y="83"/>
                  </a:lnTo>
                  <a:lnTo>
                    <a:pt x="71" y="83"/>
                  </a:lnTo>
                  <a:lnTo>
                    <a:pt x="71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BC595D0-1B36-4B6A-BEFF-41E24608A1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5038" y="987425"/>
              <a:ext cx="42863" cy="49212"/>
            </a:xfrm>
            <a:custGeom>
              <a:avLst/>
              <a:gdLst>
                <a:gd name="T0" fmla="*/ 10 w 81"/>
                <a:gd name="T1" fmla="*/ 8 h 92"/>
                <a:gd name="T2" fmla="*/ 10 w 81"/>
                <a:gd name="T3" fmla="*/ 43 h 92"/>
                <a:gd name="T4" fmla="*/ 43 w 81"/>
                <a:gd name="T5" fmla="*/ 43 h 92"/>
                <a:gd name="T6" fmla="*/ 55 w 81"/>
                <a:gd name="T7" fmla="*/ 43 h 92"/>
                <a:gd name="T8" fmla="*/ 62 w 81"/>
                <a:gd name="T9" fmla="*/ 40 h 92"/>
                <a:gd name="T10" fmla="*/ 65 w 81"/>
                <a:gd name="T11" fmla="*/ 37 h 92"/>
                <a:gd name="T12" fmla="*/ 66 w 81"/>
                <a:gd name="T13" fmla="*/ 34 h 92"/>
                <a:gd name="T14" fmla="*/ 68 w 81"/>
                <a:gd name="T15" fmla="*/ 30 h 92"/>
                <a:gd name="T16" fmla="*/ 68 w 81"/>
                <a:gd name="T17" fmla="*/ 26 h 92"/>
                <a:gd name="T18" fmla="*/ 68 w 81"/>
                <a:gd name="T19" fmla="*/ 21 h 92"/>
                <a:gd name="T20" fmla="*/ 66 w 81"/>
                <a:gd name="T21" fmla="*/ 17 h 92"/>
                <a:gd name="T22" fmla="*/ 65 w 81"/>
                <a:gd name="T23" fmla="*/ 14 h 92"/>
                <a:gd name="T24" fmla="*/ 62 w 81"/>
                <a:gd name="T25" fmla="*/ 13 h 92"/>
                <a:gd name="T26" fmla="*/ 55 w 81"/>
                <a:gd name="T27" fmla="*/ 10 h 92"/>
                <a:gd name="T28" fmla="*/ 43 w 81"/>
                <a:gd name="T29" fmla="*/ 8 h 92"/>
                <a:gd name="T30" fmla="*/ 10 w 81"/>
                <a:gd name="T31" fmla="*/ 8 h 92"/>
                <a:gd name="T32" fmla="*/ 0 w 81"/>
                <a:gd name="T33" fmla="*/ 0 h 92"/>
                <a:gd name="T34" fmla="*/ 45 w 81"/>
                <a:gd name="T35" fmla="*/ 0 h 92"/>
                <a:gd name="T36" fmla="*/ 52 w 81"/>
                <a:gd name="T37" fmla="*/ 0 h 92"/>
                <a:gd name="T38" fmla="*/ 59 w 81"/>
                <a:gd name="T39" fmla="*/ 1 h 92"/>
                <a:gd name="T40" fmla="*/ 65 w 81"/>
                <a:gd name="T41" fmla="*/ 3 h 92"/>
                <a:gd name="T42" fmla="*/ 69 w 81"/>
                <a:gd name="T43" fmla="*/ 6 h 92"/>
                <a:gd name="T44" fmla="*/ 73 w 81"/>
                <a:gd name="T45" fmla="*/ 10 h 92"/>
                <a:gd name="T46" fmla="*/ 75 w 81"/>
                <a:gd name="T47" fmla="*/ 14 h 92"/>
                <a:gd name="T48" fmla="*/ 78 w 81"/>
                <a:gd name="T49" fmla="*/ 18 h 92"/>
                <a:gd name="T50" fmla="*/ 78 w 81"/>
                <a:gd name="T51" fmla="*/ 24 h 92"/>
                <a:gd name="T52" fmla="*/ 76 w 81"/>
                <a:gd name="T53" fmla="*/ 33 h 92"/>
                <a:gd name="T54" fmla="*/ 73 w 81"/>
                <a:gd name="T55" fmla="*/ 39 h 92"/>
                <a:gd name="T56" fmla="*/ 69 w 81"/>
                <a:gd name="T57" fmla="*/ 44 h 92"/>
                <a:gd name="T58" fmla="*/ 62 w 81"/>
                <a:gd name="T59" fmla="*/ 47 h 92"/>
                <a:gd name="T60" fmla="*/ 68 w 81"/>
                <a:gd name="T61" fmla="*/ 49 h 92"/>
                <a:gd name="T62" fmla="*/ 72 w 81"/>
                <a:gd name="T63" fmla="*/ 53 h 92"/>
                <a:gd name="T64" fmla="*/ 75 w 81"/>
                <a:gd name="T65" fmla="*/ 57 h 92"/>
                <a:gd name="T66" fmla="*/ 76 w 81"/>
                <a:gd name="T67" fmla="*/ 65 h 92"/>
                <a:gd name="T68" fmla="*/ 78 w 81"/>
                <a:gd name="T69" fmla="*/ 80 h 92"/>
                <a:gd name="T70" fmla="*/ 81 w 81"/>
                <a:gd name="T71" fmla="*/ 92 h 92"/>
                <a:gd name="T72" fmla="*/ 69 w 81"/>
                <a:gd name="T73" fmla="*/ 92 h 92"/>
                <a:gd name="T74" fmla="*/ 68 w 81"/>
                <a:gd name="T75" fmla="*/ 79 h 92"/>
                <a:gd name="T76" fmla="*/ 66 w 81"/>
                <a:gd name="T77" fmla="*/ 65 h 92"/>
                <a:gd name="T78" fmla="*/ 65 w 81"/>
                <a:gd name="T79" fmla="*/ 59 h 92"/>
                <a:gd name="T80" fmla="*/ 62 w 81"/>
                <a:gd name="T81" fmla="*/ 54 h 92"/>
                <a:gd name="T82" fmla="*/ 56 w 81"/>
                <a:gd name="T83" fmla="*/ 53 h 92"/>
                <a:gd name="T84" fmla="*/ 49 w 81"/>
                <a:gd name="T85" fmla="*/ 52 h 92"/>
                <a:gd name="T86" fmla="*/ 10 w 81"/>
                <a:gd name="T87" fmla="*/ 52 h 92"/>
                <a:gd name="T88" fmla="*/ 10 w 81"/>
                <a:gd name="T89" fmla="*/ 92 h 92"/>
                <a:gd name="T90" fmla="*/ 0 w 81"/>
                <a:gd name="T91" fmla="*/ 92 h 92"/>
                <a:gd name="T92" fmla="*/ 0 w 81"/>
                <a:gd name="T9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92">
                  <a:moveTo>
                    <a:pt x="10" y="8"/>
                  </a:moveTo>
                  <a:lnTo>
                    <a:pt x="10" y="43"/>
                  </a:lnTo>
                  <a:lnTo>
                    <a:pt x="43" y="43"/>
                  </a:lnTo>
                  <a:lnTo>
                    <a:pt x="55" y="43"/>
                  </a:lnTo>
                  <a:lnTo>
                    <a:pt x="62" y="40"/>
                  </a:lnTo>
                  <a:lnTo>
                    <a:pt x="65" y="37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8" y="21"/>
                  </a:lnTo>
                  <a:lnTo>
                    <a:pt x="66" y="17"/>
                  </a:lnTo>
                  <a:lnTo>
                    <a:pt x="65" y="14"/>
                  </a:lnTo>
                  <a:lnTo>
                    <a:pt x="62" y="13"/>
                  </a:lnTo>
                  <a:lnTo>
                    <a:pt x="55" y="10"/>
                  </a:lnTo>
                  <a:lnTo>
                    <a:pt x="43" y="8"/>
                  </a:lnTo>
                  <a:lnTo>
                    <a:pt x="10" y="8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5" y="3"/>
                  </a:lnTo>
                  <a:lnTo>
                    <a:pt x="69" y="6"/>
                  </a:lnTo>
                  <a:lnTo>
                    <a:pt x="73" y="10"/>
                  </a:lnTo>
                  <a:lnTo>
                    <a:pt x="75" y="14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6" y="33"/>
                  </a:lnTo>
                  <a:lnTo>
                    <a:pt x="73" y="39"/>
                  </a:lnTo>
                  <a:lnTo>
                    <a:pt x="69" y="44"/>
                  </a:lnTo>
                  <a:lnTo>
                    <a:pt x="62" y="47"/>
                  </a:lnTo>
                  <a:lnTo>
                    <a:pt x="68" y="49"/>
                  </a:lnTo>
                  <a:lnTo>
                    <a:pt x="72" y="53"/>
                  </a:lnTo>
                  <a:lnTo>
                    <a:pt x="75" y="57"/>
                  </a:lnTo>
                  <a:lnTo>
                    <a:pt x="76" y="65"/>
                  </a:lnTo>
                  <a:lnTo>
                    <a:pt x="78" y="80"/>
                  </a:lnTo>
                  <a:lnTo>
                    <a:pt x="81" y="92"/>
                  </a:lnTo>
                  <a:lnTo>
                    <a:pt x="69" y="92"/>
                  </a:lnTo>
                  <a:lnTo>
                    <a:pt x="68" y="79"/>
                  </a:lnTo>
                  <a:lnTo>
                    <a:pt x="66" y="65"/>
                  </a:lnTo>
                  <a:lnTo>
                    <a:pt x="65" y="59"/>
                  </a:lnTo>
                  <a:lnTo>
                    <a:pt x="62" y="54"/>
                  </a:lnTo>
                  <a:lnTo>
                    <a:pt x="56" y="53"/>
                  </a:lnTo>
                  <a:lnTo>
                    <a:pt x="49" y="52"/>
                  </a:lnTo>
                  <a:lnTo>
                    <a:pt x="10" y="52"/>
                  </a:lnTo>
                  <a:lnTo>
                    <a:pt x="10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98C89933-E69E-4563-A83C-7CD98B927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985838"/>
              <a:ext cx="41275" cy="50800"/>
            </a:xfrm>
            <a:custGeom>
              <a:avLst/>
              <a:gdLst>
                <a:gd name="T0" fmla="*/ 8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5 w 76"/>
                <a:gd name="T7" fmla="*/ 86 h 96"/>
                <a:gd name="T8" fmla="*/ 37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4 w 76"/>
                <a:gd name="T15" fmla="*/ 76 h 96"/>
                <a:gd name="T16" fmla="*/ 66 w 76"/>
                <a:gd name="T17" fmla="*/ 69 h 96"/>
                <a:gd name="T18" fmla="*/ 64 w 76"/>
                <a:gd name="T19" fmla="*/ 63 h 96"/>
                <a:gd name="T20" fmla="*/ 60 w 76"/>
                <a:gd name="T21" fmla="*/ 59 h 96"/>
                <a:gd name="T22" fmla="*/ 43 w 76"/>
                <a:gd name="T23" fmla="*/ 53 h 96"/>
                <a:gd name="T24" fmla="*/ 18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2 w 76"/>
                <a:gd name="T31" fmla="*/ 32 h 96"/>
                <a:gd name="T32" fmla="*/ 2 w 76"/>
                <a:gd name="T33" fmla="*/ 21 h 96"/>
                <a:gd name="T34" fmla="*/ 7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4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2 w 76"/>
                <a:gd name="T47" fmla="*/ 23 h 96"/>
                <a:gd name="T48" fmla="*/ 64 w 76"/>
                <a:gd name="T49" fmla="*/ 29 h 96"/>
                <a:gd name="T50" fmla="*/ 62 w 76"/>
                <a:gd name="T51" fmla="*/ 20 h 96"/>
                <a:gd name="T52" fmla="*/ 56 w 76"/>
                <a:gd name="T53" fmla="*/ 14 h 96"/>
                <a:gd name="T54" fmla="*/ 49 w 76"/>
                <a:gd name="T55" fmla="*/ 10 h 96"/>
                <a:gd name="T56" fmla="*/ 37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3 w 76"/>
                <a:gd name="T63" fmla="*/ 19 h 96"/>
                <a:gd name="T64" fmla="*/ 11 w 76"/>
                <a:gd name="T65" fmla="*/ 26 h 96"/>
                <a:gd name="T66" fmla="*/ 13 w 76"/>
                <a:gd name="T67" fmla="*/ 33 h 96"/>
                <a:gd name="T68" fmla="*/ 17 w 76"/>
                <a:gd name="T69" fmla="*/ 37 h 96"/>
                <a:gd name="T70" fmla="*/ 34 w 76"/>
                <a:gd name="T71" fmla="*/ 42 h 96"/>
                <a:gd name="T72" fmla="*/ 57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0 w 76"/>
                <a:gd name="T83" fmla="*/ 85 h 96"/>
                <a:gd name="T84" fmla="*/ 60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5 w 76"/>
                <a:gd name="T91" fmla="*/ 92 h 96"/>
                <a:gd name="T92" fmla="*/ 5 w 76"/>
                <a:gd name="T93" fmla="*/ 83 h 96"/>
                <a:gd name="T94" fmla="*/ 0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8" y="65"/>
                  </a:moveTo>
                  <a:lnTo>
                    <a:pt x="8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5" y="86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4" y="85"/>
                  </a:lnTo>
                  <a:lnTo>
                    <a:pt x="59" y="83"/>
                  </a:lnTo>
                  <a:lnTo>
                    <a:pt x="62" y="81"/>
                  </a:lnTo>
                  <a:lnTo>
                    <a:pt x="64" y="76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66" y="66"/>
                  </a:lnTo>
                  <a:lnTo>
                    <a:pt x="64" y="63"/>
                  </a:lnTo>
                  <a:lnTo>
                    <a:pt x="63" y="60"/>
                  </a:lnTo>
                  <a:lnTo>
                    <a:pt x="60" y="59"/>
                  </a:lnTo>
                  <a:lnTo>
                    <a:pt x="53" y="56"/>
                  </a:lnTo>
                  <a:lnTo>
                    <a:pt x="43" y="53"/>
                  </a:lnTo>
                  <a:lnTo>
                    <a:pt x="24" y="50"/>
                  </a:lnTo>
                  <a:lnTo>
                    <a:pt x="18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1" y="3"/>
                  </a:lnTo>
                  <a:lnTo>
                    <a:pt x="59" y="4"/>
                  </a:lnTo>
                  <a:lnTo>
                    <a:pt x="63" y="9"/>
                  </a:lnTo>
                  <a:lnTo>
                    <a:pt x="67" y="11"/>
                  </a:lnTo>
                  <a:lnTo>
                    <a:pt x="70" y="17"/>
                  </a:lnTo>
                  <a:lnTo>
                    <a:pt x="72" y="23"/>
                  </a:lnTo>
                  <a:lnTo>
                    <a:pt x="73" y="29"/>
                  </a:lnTo>
                  <a:lnTo>
                    <a:pt x="64" y="29"/>
                  </a:lnTo>
                  <a:lnTo>
                    <a:pt x="63" y="24"/>
                  </a:lnTo>
                  <a:lnTo>
                    <a:pt x="62" y="20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3" y="9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3" y="19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7" y="37"/>
                  </a:lnTo>
                  <a:lnTo>
                    <a:pt x="24" y="40"/>
                  </a:lnTo>
                  <a:lnTo>
                    <a:pt x="34" y="42"/>
                  </a:lnTo>
                  <a:lnTo>
                    <a:pt x="51" y="45"/>
                  </a:lnTo>
                  <a:lnTo>
                    <a:pt x="57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3" y="81"/>
                  </a:lnTo>
                  <a:lnTo>
                    <a:pt x="70" y="85"/>
                  </a:lnTo>
                  <a:lnTo>
                    <a:pt x="66" y="89"/>
                  </a:lnTo>
                  <a:lnTo>
                    <a:pt x="60" y="93"/>
                  </a:lnTo>
                  <a:lnTo>
                    <a:pt x="54" y="95"/>
                  </a:lnTo>
                  <a:lnTo>
                    <a:pt x="47" y="96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5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010DA23-60DD-4286-A9B8-59EFEDE3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987425"/>
              <a:ext cx="42863" cy="49212"/>
            </a:xfrm>
            <a:custGeom>
              <a:avLst/>
              <a:gdLst>
                <a:gd name="T0" fmla="*/ 36 w 81"/>
                <a:gd name="T1" fmla="*/ 8 h 92"/>
                <a:gd name="T2" fmla="*/ 0 w 81"/>
                <a:gd name="T3" fmla="*/ 8 h 92"/>
                <a:gd name="T4" fmla="*/ 0 w 81"/>
                <a:gd name="T5" fmla="*/ 0 h 92"/>
                <a:gd name="T6" fmla="*/ 81 w 81"/>
                <a:gd name="T7" fmla="*/ 0 h 92"/>
                <a:gd name="T8" fmla="*/ 81 w 81"/>
                <a:gd name="T9" fmla="*/ 8 h 92"/>
                <a:gd name="T10" fmla="*/ 45 w 81"/>
                <a:gd name="T11" fmla="*/ 8 h 92"/>
                <a:gd name="T12" fmla="*/ 45 w 81"/>
                <a:gd name="T13" fmla="*/ 92 h 92"/>
                <a:gd name="T14" fmla="*/ 36 w 81"/>
                <a:gd name="T15" fmla="*/ 92 h 92"/>
                <a:gd name="T16" fmla="*/ 36 w 81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2">
                  <a:moveTo>
                    <a:pt x="36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8"/>
                  </a:lnTo>
                  <a:lnTo>
                    <a:pt x="45" y="8"/>
                  </a:lnTo>
                  <a:lnTo>
                    <a:pt x="45" y="92"/>
                  </a:lnTo>
                  <a:lnTo>
                    <a:pt x="36" y="92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1D12BB4-F1AA-4643-9318-A06EADCC7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0" y="987425"/>
              <a:ext cx="49213" cy="49212"/>
            </a:xfrm>
            <a:custGeom>
              <a:avLst/>
              <a:gdLst>
                <a:gd name="T0" fmla="*/ 0 w 94"/>
                <a:gd name="T1" fmla="*/ 0 h 92"/>
                <a:gd name="T2" fmla="*/ 10 w 94"/>
                <a:gd name="T3" fmla="*/ 0 h 92"/>
                <a:gd name="T4" fmla="*/ 47 w 94"/>
                <a:gd name="T5" fmla="*/ 83 h 92"/>
                <a:gd name="T6" fmla="*/ 83 w 94"/>
                <a:gd name="T7" fmla="*/ 0 h 92"/>
                <a:gd name="T8" fmla="*/ 94 w 94"/>
                <a:gd name="T9" fmla="*/ 0 h 92"/>
                <a:gd name="T10" fmla="*/ 53 w 94"/>
                <a:gd name="T11" fmla="*/ 92 h 92"/>
                <a:gd name="T12" fmla="*/ 42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0" y="0"/>
                  </a:lnTo>
                  <a:lnTo>
                    <a:pt x="47" y="83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53" y="92"/>
                  </a:lnTo>
                  <a:lnTo>
                    <a:pt x="42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2B524AD-AF07-4796-AEB6-6DCE91B5B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985838"/>
              <a:ext cx="50800" cy="50800"/>
            </a:xfrm>
            <a:custGeom>
              <a:avLst/>
              <a:gdLst>
                <a:gd name="T0" fmla="*/ 88 w 98"/>
                <a:gd name="T1" fmla="*/ 40 h 96"/>
                <a:gd name="T2" fmla="*/ 82 w 98"/>
                <a:gd name="T3" fmla="*/ 26 h 96"/>
                <a:gd name="T4" fmla="*/ 72 w 98"/>
                <a:gd name="T5" fmla="*/ 16 h 96"/>
                <a:gd name="T6" fmla="*/ 58 w 98"/>
                <a:gd name="T7" fmla="*/ 10 h 96"/>
                <a:gd name="T8" fmla="*/ 40 w 98"/>
                <a:gd name="T9" fmla="*/ 10 h 96"/>
                <a:gd name="T10" fmla="*/ 26 w 98"/>
                <a:gd name="T11" fmla="*/ 16 h 96"/>
                <a:gd name="T12" fmla="*/ 16 w 98"/>
                <a:gd name="T13" fmla="*/ 26 h 96"/>
                <a:gd name="T14" fmla="*/ 10 w 98"/>
                <a:gd name="T15" fmla="*/ 40 h 96"/>
                <a:gd name="T16" fmla="*/ 10 w 98"/>
                <a:gd name="T17" fmla="*/ 57 h 96"/>
                <a:gd name="T18" fmla="*/ 16 w 98"/>
                <a:gd name="T19" fmla="*/ 72 h 96"/>
                <a:gd name="T20" fmla="*/ 26 w 98"/>
                <a:gd name="T21" fmla="*/ 82 h 96"/>
                <a:gd name="T22" fmla="*/ 40 w 98"/>
                <a:gd name="T23" fmla="*/ 88 h 96"/>
                <a:gd name="T24" fmla="*/ 58 w 98"/>
                <a:gd name="T25" fmla="*/ 88 h 96"/>
                <a:gd name="T26" fmla="*/ 72 w 98"/>
                <a:gd name="T27" fmla="*/ 82 h 96"/>
                <a:gd name="T28" fmla="*/ 82 w 98"/>
                <a:gd name="T29" fmla="*/ 72 h 96"/>
                <a:gd name="T30" fmla="*/ 88 w 98"/>
                <a:gd name="T31" fmla="*/ 57 h 96"/>
                <a:gd name="T32" fmla="*/ 49 w 98"/>
                <a:gd name="T33" fmla="*/ 96 h 96"/>
                <a:gd name="T34" fmla="*/ 29 w 98"/>
                <a:gd name="T35" fmla="*/ 93 h 96"/>
                <a:gd name="T36" fmla="*/ 13 w 98"/>
                <a:gd name="T37" fmla="*/ 83 h 96"/>
                <a:gd name="T38" fmla="*/ 4 w 98"/>
                <a:gd name="T39" fmla="*/ 69 h 96"/>
                <a:gd name="T40" fmla="*/ 0 w 98"/>
                <a:gd name="T41" fmla="*/ 49 h 96"/>
                <a:gd name="T42" fmla="*/ 4 w 98"/>
                <a:gd name="T43" fmla="*/ 29 h 96"/>
                <a:gd name="T44" fmla="*/ 13 w 98"/>
                <a:gd name="T45" fmla="*/ 13 h 96"/>
                <a:gd name="T46" fmla="*/ 29 w 98"/>
                <a:gd name="T47" fmla="*/ 4 h 96"/>
                <a:gd name="T48" fmla="*/ 49 w 98"/>
                <a:gd name="T49" fmla="*/ 0 h 96"/>
                <a:gd name="T50" fmla="*/ 69 w 98"/>
                <a:gd name="T51" fmla="*/ 4 h 96"/>
                <a:gd name="T52" fmla="*/ 85 w 98"/>
                <a:gd name="T53" fmla="*/ 13 h 96"/>
                <a:gd name="T54" fmla="*/ 94 w 98"/>
                <a:gd name="T55" fmla="*/ 29 h 96"/>
                <a:gd name="T56" fmla="*/ 98 w 98"/>
                <a:gd name="T57" fmla="*/ 49 h 96"/>
                <a:gd name="T58" fmla="*/ 94 w 98"/>
                <a:gd name="T59" fmla="*/ 69 h 96"/>
                <a:gd name="T60" fmla="*/ 85 w 98"/>
                <a:gd name="T61" fmla="*/ 83 h 96"/>
                <a:gd name="T62" fmla="*/ 69 w 98"/>
                <a:gd name="T63" fmla="*/ 93 h 96"/>
                <a:gd name="T64" fmla="*/ 49 w 98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96">
                  <a:moveTo>
                    <a:pt x="88" y="49"/>
                  </a:moveTo>
                  <a:lnTo>
                    <a:pt x="88" y="40"/>
                  </a:lnTo>
                  <a:lnTo>
                    <a:pt x="85" y="32"/>
                  </a:lnTo>
                  <a:lnTo>
                    <a:pt x="82" y="26"/>
                  </a:lnTo>
                  <a:lnTo>
                    <a:pt x="78" y="20"/>
                  </a:lnTo>
                  <a:lnTo>
                    <a:pt x="72" y="16"/>
                  </a:lnTo>
                  <a:lnTo>
                    <a:pt x="65" y="11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0" y="10"/>
                  </a:lnTo>
                  <a:lnTo>
                    <a:pt x="33" y="11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3" y="32"/>
                  </a:lnTo>
                  <a:lnTo>
                    <a:pt x="10" y="40"/>
                  </a:lnTo>
                  <a:lnTo>
                    <a:pt x="10" y="49"/>
                  </a:lnTo>
                  <a:lnTo>
                    <a:pt x="10" y="57"/>
                  </a:lnTo>
                  <a:lnTo>
                    <a:pt x="13" y="65"/>
                  </a:lnTo>
                  <a:lnTo>
                    <a:pt x="16" y="72"/>
                  </a:lnTo>
                  <a:lnTo>
                    <a:pt x="20" y="78"/>
                  </a:lnTo>
                  <a:lnTo>
                    <a:pt x="26" y="82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9" y="88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2" y="72"/>
                  </a:lnTo>
                  <a:lnTo>
                    <a:pt x="85" y="65"/>
                  </a:lnTo>
                  <a:lnTo>
                    <a:pt x="88" y="57"/>
                  </a:lnTo>
                  <a:lnTo>
                    <a:pt x="88" y="49"/>
                  </a:lnTo>
                  <a:close/>
                  <a:moveTo>
                    <a:pt x="49" y="96"/>
                  </a:moveTo>
                  <a:lnTo>
                    <a:pt x="39" y="96"/>
                  </a:lnTo>
                  <a:lnTo>
                    <a:pt x="29" y="93"/>
                  </a:lnTo>
                  <a:lnTo>
                    <a:pt x="20" y="89"/>
                  </a:lnTo>
                  <a:lnTo>
                    <a:pt x="13" y="83"/>
                  </a:lnTo>
                  <a:lnTo>
                    <a:pt x="9" y="78"/>
                  </a:lnTo>
                  <a:lnTo>
                    <a:pt x="4" y="69"/>
                  </a:lnTo>
                  <a:lnTo>
                    <a:pt x="1" y="5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9"/>
                  </a:lnTo>
                  <a:lnTo>
                    <a:pt x="29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9" y="1"/>
                  </a:lnTo>
                  <a:lnTo>
                    <a:pt x="69" y="4"/>
                  </a:lnTo>
                  <a:lnTo>
                    <a:pt x="78" y="9"/>
                  </a:lnTo>
                  <a:lnTo>
                    <a:pt x="85" y="13"/>
                  </a:lnTo>
                  <a:lnTo>
                    <a:pt x="89" y="20"/>
                  </a:lnTo>
                  <a:lnTo>
                    <a:pt x="94" y="29"/>
                  </a:lnTo>
                  <a:lnTo>
                    <a:pt x="96" y="39"/>
                  </a:lnTo>
                  <a:lnTo>
                    <a:pt x="98" y="49"/>
                  </a:lnTo>
                  <a:lnTo>
                    <a:pt x="96" y="59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5" y="83"/>
                  </a:lnTo>
                  <a:lnTo>
                    <a:pt x="78" y="89"/>
                  </a:lnTo>
                  <a:lnTo>
                    <a:pt x="69" y="93"/>
                  </a:lnTo>
                  <a:lnTo>
                    <a:pt x="59" y="96"/>
                  </a:lnTo>
                  <a:lnTo>
                    <a:pt x="49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C9364BAF-7C5A-4B39-A4BE-7D108F54AB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4600" y="973138"/>
              <a:ext cx="41275" cy="63500"/>
            </a:xfrm>
            <a:custGeom>
              <a:avLst/>
              <a:gdLst>
                <a:gd name="T0" fmla="*/ 61 w 78"/>
                <a:gd name="T1" fmla="*/ 0 h 121"/>
                <a:gd name="T2" fmla="*/ 33 w 78"/>
                <a:gd name="T3" fmla="*/ 19 h 121"/>
                <a:gd name="T4" fmla="*/ 25 w 78"/>
                <a:gd name="T5" fmla="*/ 0 h 121"/>
                <a:gd name="T6" fmla="*/ 52 w 78"/>
                <a:gd name="T7" fmla="*/ 0 h 121"/>
                <a:gd name="T8" fmla="*/ 10 w 78"/>
                <a:gd name="T9" fmla="*/ 90 h 121"/>
                <a:gd name="T10" fmla="*/ 12 w 78"/>
                <a:gd name="T11" fmla="*/ 100 h 121"/>
                <a:gd name="T12" fmla="*/ 17 w 78"/>
                <a:gd name="T13" fmla="*/ 107 h 121"/>
                <a:gd name="T14" fmla="*/ 28 w 78"/>
                <a:gd name="T15" fmla="*/ 111 h 121"/>
                <a:gd name="T16" fmla="*/ 39 w 78"/>
                <a:gd name="T17" fmla="*/ 113 h 121"/>
                <a:gd name="T18" fmla="*/ 51 w 78"/>
                <a:gd name="T19" fmla="*/ 111 h 121"/>
                <a:gd name="T20" fmla="*/ 61 w 78"/>
                <a:gd name="T21" fmla="*/ 108 h 121"/>
                <a:gd name="T22" fmla="*/ 65 w 78"/>
                <a:gd name="T23" fmla="*/ 101 h 121"/>
                <a:gd name="T24" fmla="*/ 68 w 78"/>
                <a:gd name="T25" fmla="*/ 94 h 121"/>
                <a:gd name="T26" fmla="*/ 66 w 78"/>
                <a:gd name="T27" fmla="*/ 88 h 121"/>
                <a:gd name="T28" fmla="*/ 62 w 78"/>
                <a:gd name="T29" fmla="*/ 84 h 121"/>
                <a:gd name="T30" fmla="*/ 45 w 78"/>
                <a:gd name="T31" fmla="*/ 78 h 121"/>
                <a:gd name="T32" fmla="*/ 20 w 78"/>
                <a:gd name="T33" fmla="*/ 74 h 121"/>
                <a:gd name="T34" fmla="*/ 12 w 78"/>
                <a:gd name="T35" fmla="*/ 70 h 121"/>
                <a:gd name="T36" fmla="*/ 6 w 78"/>
                <a:gd name="T37" fmla="*/ 64 h 121"/>
                <a:gd name="T38" fmla="*/ 3 w 78"/>
                <a:gd name="T39" fmla="*/ 57 h 121"/>
                <a:gd name="T40" fmla="*/ 5 w 78"/>
                <a:gd name="T41" fmla="*/ 46 h 121"/>
                <a:gd name="T42" fmla="*/ 9 w 78"/>
                <a:gd name="T43" fmla="*/ 36 h 121"/>
                <a:gd name="T44" fmla="*/ 17 w 78"/>
                <a:gd name="T45" fmla="*/ 29 h 121"/>
                <a:gd name="T46" fmla="*/ 30 w 78"/>
                <a:gd name="T47" fmla="*/ 26 h 121"/>
                <a:gd name="T48" fmla="*/ 46 w 78"/>
                <a:gd name="T49" fmla="*/ 26 h 121"/>
                <a:gd name="T50" fmla="*/ 59 w 78"/>
                <a:gd name="T51" fmla="*/ 29 h 121"/>
                <a:gd name="T52" fmla="*/ 69 w 78"/>
                <a:gd name="T53" fmla="*/ 36 h 121"/>
                <a:gd name="T54" fmla="*/ 74 w 78"/>
                <a:gd name="T55" fmla="*/ 48 h 121"/>
                <a:gd name="T56" fmla="*/ 65 w 78"/>
                <a:gd name="T57" fmla="*/ 54 h 121"/>
                <a:gd name="T58" fmla="*/ 64 w 78"/>
                <a:gd name="T59" fmla="*/ 45 h 121"/>
                <a:gd name="T60" fmla="*/ 58 w 78"/>
                <a:gd name="T61" fmla="*/ 39 h 121"/>
                <a:gd name="T62" fmla="*/ 49 w 78"/>
                <a:gd name="T63" fmla="*/ 35 h 121"/>
                <a:gd name="T64" fmla="*/ 39 w 78"/>
                <a:gd name="T65" fmla="*/ 34 h 121"/>
                <a:gd name="T66" fmla="*/ 28 w 78"/>
                <a:gd name="T67" fmla="*/ 35 h 121"/>
                <a:gd name="T68" fmla="*/ 19 w 78"/>
                <a:gd name="T69" fmla="*/ 39 h 121"/>
                <a:gd name="T70" fmla="*/ 15 w 78"/>
                <a:gd name="T71" fmla="*/ 44 h 121"/>
                <a:gd name="T72" fmla="*/ 13 w 78"/>
                <a:gd name="T73" fmla="*/ 51 h 121"/>
                <a:gd name="T74" fmla="*/ 15 w 78"/>
                <a:gd name="T75" fmla="*/ 58 h 121"/>
                <a:gd name="T76" fmla="*/ 19 w 78"/>
                <a:gd name="T77" fmla="*/ 62 h 121"/>
                <a:gd name="T78" fmla="*/ 36 w 78"/>
                <a:gd name="T79" fmla="*/ 67 h 121"/>
                <a:gd name="T80" fmla="*/ 59 w 78"/>
                <a:gd name="T81" fmla="*/ 71 h 121"/>
                <a:gd name="T82" fmla="*/ 68 w 78"/>
                <a:gd name="T83" fmla="*/ 75 h 121"/>
                <a:gd name="T84" fmla="*/ 74 w 78"/>
                <a:gd name="T85" fmla="*/ 81 h 121"/>
                <a:gd name="T86" fmla="*/ 77 w 78"/>
                <a:gd name="T87" fmla="*/ 90 h 121"/>
                <a:gd name="T88" fmla="*/ 77 w 78"/>
                <a:gd name="T89" fmla="*/ 100 h 121"/>
                <a:gd name="T90" fmla="*/ 72 w 78"/>
                <a:gd name="T91" fmla="*/ 110 h 121"/>
                <a:gd name="T92" fmla="*/ 62 w 78"/>
                <a:gd name="T93" fmla="*/ 118 h 121"/>
                <a:gd name="T94" fmla="*/ 48 w 78"/>
                <a:gd name="T95" fmla="*/ 121 h 121"/>
                <a:gd name="T96" fmla="*/ 32 w 78"/>
                <a:gd name="T97" fmla="*/ 121 h 121"/>
                <a:gd name="T98" fmla="*/ 16 w 78"/>
                <a:gd name="T99" fmla="*/ 117 h 121"/>
                <a:gd name="T100" fmla="*/ 6 w 78"/>
                <a:gd name="T101" fmla="*/ 108 h 121"/>
                <a:gd name="T102" fmla="*/ 2 w 78"/>
                <a:gd name="T103" fmla="*/ 98 h 121"/>
                <a:gd name="T104" fmla="*/ 0 w 78"/>
                <a:gd name="T105" fmla="*/ 9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21">
                  <a:moveTo>
                    <a:pt x="52" y="0"/>
                  </a:moveTo>
                  <a:lnTo>
                    <a:pt x="61" y="0"/>
                  </a:lnTo>
                  <a:lnTo>
                    <a:pt x="43" y="19"/>
                  </a:lnTo>
                  <a:lnTo>
                    <a:pt x="33" y="19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9" y="13"/>
                  </a:lnTo>
                  <a:lnTo>
                    <a:pt x="52" y="0"/>
                  </a:lnTo>
                  <a:close/>
                  <a:moveTo>
                    <a:pt x="10" y="90"/>
                  </a:moveTo>
                  <a:lnTo>
                    <a:pt x="10" y="90"/>
                  </a:lnTo>
                  <a:lnTo>
                    <a:pt x="10" y="95"/>
                  </a:lnTo>
                  <a:lnTo>
                    <a:pt x="12" y="100"/>
                  </a:lnTo>
                  <a:lnTo>
                    <a:pt x="15" y="103"/>
                  </a:lnTo>
                  <a:lnTo>
                    <a:pt x="17" y="107"/>
                  </a:lnTo>
                  <a:lnTo>
                    <a:pt x="22" y="110"/>
                  </a:lnTo>
                  <a:lnTo>
                    <a:pt x="28" y="111"/>
                  </a:lnTo>
                  <a:lnTo>
                    <a:pt x="33" y="113"/>
                  </a:lnTo>
                  <a:lnTo>
                    <a:pt x="39" y="113"/>
                  </a:lnTo>
                  <a:lnTo>
                    <a:pt x="45" y="113"/>
                  </a:lnTo>
                  <a:lnTo>
                    <a:pt x="51" y="111"/>
                  </a:lnTo>
                  <a:lnTo>
                    <a:pt x="56" y="110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65" y="101"/>
                  </a:lnTo>
                  <a:lnTo>
                    <a:pt x="66" y="98"/>
                  </a:lnTo>
                  <a:lnTo>
                    <a:pt x="68" y="94"/>
                  </a:lnTo>
                  <a:lnTo>
                    <a:pt x="68" y="91"/>
                  </a:lnTo>
                  <a:lnTo>
                    <a:pt x="66" y="88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55" y="81"/>
                  </a:lnTo>
                  <a:lnTo>
                    <a:pt x="45" y="78"/>
                  </a:lnTo>
                  <a:lnTo>
                    <a:pt x="25" y="75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2" y="70"/>
                  </a:lnTo>
                  <a:lnTo>
                    <a:pt x="9" y="67"/>
                  </a:lnTo>
                  <a:lnTo>
                    <a:pt x="6" y="64"/>
                  </a:lnTo>
                  <a:lnTo>
                    <a:pt x="5" y="61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5" y="46"/>
                  </a:lnTo>
                  <a:lnTo>
                    <a:pt x="6" y="41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8"/>
                  </a:lnTo>
                  <a:lnTo>
                    <a:pt x="30" y="26"/>
                  </a:lnTo>
                  <a:lnTo>
                    <a:pt x="38" y="25"/>
                  </a:lnTo>
                  <a:lnTo>
                    <a:pt x="46" y="26"/>
                  </a:lnTo>
                  <a:lnTo>
                    <a:pt x="54" y="28"/>
                  </a:lnTo>
                  <a:lnTo>
                    <a:pt x="59" y="29"/>
                  </a:lnTo>
                  <a:lnTo>
                    <a:pt x="65" y="34"/>
                  </a:lnTo>
                  <a:lnTo>
                    <a:pt x="69" y="36"/>
                  </a:lnTo>
                  <a:lnTo>
                    <a:pt x="72" y="42"/>
                  </a:lnTo>
                  <a:lnTo>
                    <a:pt x="74" y="48"/>
                  </a:lnTo>
                  <a:lnTo>
                    <a:pt x="75" y="54"/>
                  </a:lnTo>
                  <a:lnTo>
                    <a:pt x="65" y="54"/>
                  </a:lnTo>
                  <a:lnTo>
                    <a:pt x="65" y="49"/>
                  </a:lnTo>
                  <a:lnTo>
                    <a:pt x="64" y="45"/>
                  </a:lnTo>
                  <a:lnTo>
                    <a:pt x="61" y="42"/>
                  </a:lnTo>
                  <a:lnTo>
                    <a:pt x="58" y="39"/>
                  </a:lnTo>
                  <a:lnTo>
                    <a:pt x="54" y="36"/>
                  </a:lnTo>
                  <a:lnTo>
                    <a:pt x="49" y="35"/>
                  </a:lnTo>
                  <a:lnTo>
                    <a:pt x="45" y="34"/>
                  </a:lnTo>
                  <a:lnTo>
                    <a:pt x="39" y="34"/>
                  </a:lnTo>
                  <a:lnTo>
                    <a:pt x="33" y="34"/>
                  </a:lnTo>
                  <a:lnTo>
                    <a:pt x="28" y="35"/>
                  </a:lnTo>
                  <a:lnTo>
                    <a:pt x="23" y="36"/>
                  </a:lnTo>
                  <a:lnTo>
                    <a:pt x="19" y="39"/>
                  </a:lnTo>
                  <a:lnTo>
                    <a:pt x="16" y="41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5"/>
                  </a:lnTo>
                  <a:lnTo>
                    <a:pt x="15" y="58"/>
                  </a:lnTo>
                  <a:lnTo>
                    <a:pt x="16" y="59"/>
                  </a:lnTo>
                  <a:lnTo>
                    <a:pt x="19" y="62"/>
                  </a:lnTo>
                  <a:lnTo>
                    <a:pt x="26" y="65"/>
                  </a:lnTo>
                  <a:lnTo>
                    <a:pt x="36" y="67"/>
                  </a:lnTo>
                  <a:lnTo>
                    <a:pt x="54" y="70"/>
                  </a:lnTo>
                  <a:lnTo>
                    <a:pt x="59" y="71"/>
                  </a:lnTo>
                  <a:lnTo>
                    <a:pt x="64" y="74"/>
                  </a:lnTo>
                  <a:lnTo>
                    <a:pt x="68" y="75"/>
                  </a:lnTo>
                  <a:lnTo>
                    <a:pt x="71" y="78"/>
                  </a:lnTo>
                  <a:lnTo>
                    <a:pt x="74" y="81"/>
                  </a:lnTo>
                  <a:lnTo>
                    <a:pt x="77" y="85"/>
                  </a:lnTo>
                  <a:lnTo>
                    <a:pt x="77" y="90"/>
                  </a:lnTo>
                  <a:lnTo>
                    <a:pt x="78" y="94"/>
                  </a:lnTo>
                  <a:lnTo>
                    <a:pt x="77" y="100"/>
                  </a:lnTo>
                  <a:lnTo>
                    <a:pt x="75" y="106"/>
                  </a:lnTo>
                  <a:lnTo>
                    <a:pt x="72" y="110"/>
                  </a:lnTo>
                  <a:lnTo>
                    <a:pt x="68" y="114"/>
                  </a:lnTo>
                  <a:lnTo>
                    <a:pt x="62" y="118"/>
                  </a:lnTo>
                  <a:lnTo>
                    <a:pt x="56" y="120"/>
                  </a:lnTo>
                  <a:lnTo>
                    <a:pt x="48" y="121"/>
                  </a:lnTo>
                  <a:lnTo>
                    <a:pt x="41" y="121"/>
                  </a:lnTo>
                  <a:lnTo>
                    <a:pt x="32" y="121"/>
                  </a:lnTo>
                  <a:lnTo>
                    <a:pt x="23" y="120"/>
                  </a:lnTo>
                  <a:lnTo>
                    <a:pt x="16" y="117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3" y="104"/>
                  </a:lnTo>
                  <a:lnTo>
                    <a:pt x="2" y="98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0" y="9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A8131752-47D2-490E-97D3-D92EF88CC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987425"/>
              <a:ext cx="41275" cy="49212"/>
            </a:xfrm>
            <a:custGeom>
              <a:avLst/>
              <a:gdLst>
                <a:gd name="T0" fmla="*/ 0 w 80"/>
                <a:gd name="T1" fmla="*/ 0 h 92"/>
                <a:gd name="T2" fmla="*/ 9 w 80"/>
                <a:gd name="T3" fmla="*/ 0 h 92"/>
                <a:gd name="T4" fmla="*/ 9 w 80"/>
                <a:gd name="T5" fmla="*/ 50 h 92"/>
                <a:gd name="T6" fmla="*/ 67 w 80"/>
                <a:gd name="T7" fmla="*/ 0 h 92"/>
                <a:gd name="T8" fmla="*/ 80 w 80"/>
                <a:gd name="T9" fmla="*/ 0 h 92"/>
                <a:gd name="T10" fmla="*/ 36 w 80"/>
                <a:gd name="T11" fmla="*/ 39 h 92"/>
                <a:gd name="T12" fmla="*/ 80 w 80"/>
                <a:gd name="T13" fmla="*/ 92 h 92"/>
                <a:gd name="T14" fmla="*/ 68 w 80"/>
                <a:gd name="T15" fmla="*/ 92 h 92"/>
                <a:gd name="T16" fmla="*/ 29 w 80"/>
                <a:gd name="T17" fmla="*/ 44 h 92"/>
                <a:gd name="T18" fmla="*/ 9 w 80"/>
                <a:gd name="T19" fmla="*/ 62 h 92"/>
                <a:gd name="T20" fmla="*/ 9 w 80"/>
                <a:gd name="T21" fmla="*/ 92 h 92"/>
                <a:gd name="T22" fmla="*/ 0 w 80"/>
                <a:gd name="T23" fmla="*/ 92 h 92"/>
                <a:gd name="T24" fmla="*/ 0 w 80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92">
                  <a:moveTo>
                    <a:pt x="0" y="0"/>
                  </a:moveTo>
                  <a:lnTo>
                    <a:pt x="9" y="0"/>
                  </a:lnTo>
                  <a:lnTo>
                    <a:pt x="9" y="5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36" y="39"/>
                  </a:lnTo>
                  <a:lnTo>
                    <a:pt x="80" y="92"/>
                  </a:lnTo>
                  <a:lnTo>
                    <a:pt x="68" y="92"/>
                  </a:lnTo>
                  <a:lnTo>
                    <a:pt x="29" y="44"/>
                  </a:lnTo>
                  <a:lnTo>
                    <a:pt x="9" y="62"/>
                  </a:lnTo>
                  <a:lnTo>
                    <a:pt x="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CDA9A1E-919C-41EB-AFAC-5A02DE23C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0963" y="985838"/>
              <a:ext cx="52388" cy="50800"/>
            </a:xfrm>
            <a:custGeom>
              <a:avLst/>
              <a:gdLst>
                <a:gd name="T0" fmla="*/ 87 w 97"/>
                <a:gd name="T1" fmla="*/ 40 h 96"/>
                <a:gd name="T2" fmla="*/ 81 w 97"/>
                <a:gd name="T3" fmla="*/ 26 h 96"/>
                <a:gd name="T4" fmla="*/ 71 w 97"/>
                <a:gd name="T5" fmla="*/ 16 h 96"/>
                <a:gd name="T6" fmla="*/ 57 w 97"/>
                <a:gd name="T7" fmla="*/ 10 h 96"/>
                <a:gd name="T8" fmla="*/ 39 w 97"/>
                <a:gd name="T9" fmla="*/ 10 h 96"/>
                <a:gd name="T10" fmla="*/ 25 w 97"/>
                <a:gd name="T11" fmla="*/ 16 h 96"/>
                <a:gd name="T12" fmla="*/ 15 w 97"/>
                <a:gd name="T13" fmla="*/ 26 h 96"/>
                <a:gd name="T14" fmla="*/ 9 w 97"/>
                <a:gd name="T15" fmla="*/ 40 h 96"/>
                <a:gd name="T16" fmla="*/ 9 w 97"/>
                <a:gd name="T17" fmla="*/ 57 h 96"/>
                <a:gd name="T18" fmla="*/ 15 w 97"/>
                <a:gd name="T19" fmla="*/ 72 h 96"/>
                <a:gd name="T20" fmla="*/ 25 w 97"/>
                <a:gd name="T21" fmla="*/ 82 h 96"/>
                <a:gd name="T22" fmla="*/ 39 w 97"/>
                <a:gd name="T23" fmla="*/ 88 h 96"/>
                <a:gd name="T24" fmla="*/ 57 w 97"/>
                <a:gd name="T25" fmla="*/ 88 h 96"/>
                <a:gd name="T26" fmla="*/ 71 w 97"/>
                <a:gd name="T27" fmla="*/ 82 h 96"/>
                <a:gd name="T28" fmla="*/ 81 w 97"/>
                <a:gd name="T29" fmla="*/ 72 h 96"/>
                <a:gd name="T30" fmla="*/ 87 w 97"/>
                <a:gd name="T31" fmla="*/ 57 h 96"/>
                <a:gd name="T32" fmla="*/ 48 w 97"/>
                <a:gd name="T33" fmla="*/ 96 h 96"/>
                <a:gd name="T34" fmla="*/ 28 w 97"/>
                <a:gd name="T35" fmla="*/ 93 h 96"/>
                <a:gd name="T36" fmla="*/ 12 w 97"/>
                <a:gd name="T37" fmla="*/ 83 h 96"/>
                <a:gd name="T38" fmla="*/ 3 w 97"/>
                <a:gd name="T39" fmla="*/ 69 h 96"/>
                <a:gd name="T40" fmla="*/ 0 w 97"/>
                <a:gd name="T41" fmla="*/ 49 h 96"/>
                <a:gd name="T42" fmla="*/ 3 w 97"/>
                <a:gd name="T43" fmla="*/ 29 h 96"/>
                <a:gd name="T44" fmla="*/ 12 w 97"/>
                <a:gd name="T45" fmla="*/ 13 h 96"/>
                <a:gd name="T46" fmla="*/ 28 w 97"/>
                <a:gd name="T47" fmla="*/ 4 h 96"/>
                <a:gd name="T48" fmla="*/ 48 w 97"/>
                <a:gd name="T49" fmla="*/ 0 h 96"/>
                <a:gd name="T50" fmla="*/ 68 w 97"/>
                <a:gd name="T51" fmla="*/ 4 h 96"/>
                <a:gd name="T52" fmla="*/ 84 w 97"/>
                <a:gd name="T53" fmla="*/ 13 h 96"/>
                <a:gd name="T54" fmla="*/ 93 w 97"/>
                <a:gd name="T55" fmla="*/ 29 h 96"/>
                <a:gd name="T56" fmla="*/ 97 w 97"/>
                <a:gd name="T57" fmla="*/ 49 h 96"/>
                <a:gd name="T58" fmla="*/ 93 w 97"/>
                <a:gd name="T59" fmla="*/ 69 h 96"/>
                <a:gd name="T60" fmla="*/ 84 w 97"/>
                <a:gd name="T61" fmla="*/ 83 h 96"/>
                <a:gd name="T62" fmla="*/ 68 w 97"/>
                <a:gd name="T63" fmla="*/ 93 h 96"/>
                <a:gd name="T64" fmla="*/ 48 w 97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96">
                  <a:moveTo>
                    <a:pt x="87" y="49"/>
                  </a:moveTo>
                  <a:lnTo>
                    <a:pt x="87" y="40"/>
                  </a:lnTo>
                  <a:lnTo>
                    <a:pt x="84" y="32"/>
                  </a:lnTo>
                  <a:lnTo>
                    <a:pt x="81" y="26"/>
                  </a:lnTo>
                  <a:lnTo>
                    <a:pt x="77" y="20"/>
                  </a:lnTo>
                  <a:lnTo>
                    <a:pt x="71" y="16"/>
                  </a:lnTo>
                  <a:lnTo>
                    <a:pt x="64" y="11"/>
                  </a:lnTo>
                  <a:lnTo>
                    <a:pt x="57" y="10"/>
                  </a:lnTo>
                  <a:lnTo>
                    <a:pt x="48" y="10"/>
                  </a:lnTo>
                  <a:lnTo>
                    <a:pt x="39" y="10"/>
                  </a:lnTo>
                  <a:lnTo>
                    <a:pt x="32" y="11"/>
                  </a:lnTo>
                  <a:lnTo>
                    <a:pt x="25" y="16"/>
                  </a:lnTo>
                  <a:lnTo>
                    <a:pt x="19" y="20"/>
                  </a:lnTo>
                  <a:lnTo>
                    <a:pt x="15" y="26"/>
                  </a:lnTo>
                  <a:lnTo>
                    <a:pt x="12" y="32"/>
                  </a:lnTo>
                  <a:lnTo>
                    <a:pt x="9" y="40"/>
                  </a:lnTo>
                  <a:lnTo>
                    <a:pt x="9" y="49"/>
                  </a:lnTo>
                  <a:lnTo>
                    <a:pt x="9" y="57"/>
                  </a:lnTo>
                  <a:lnTo>
                    <a:pt x="12" y="65"/>
                  </a:lnTo>
                  <a:lnTo>
                    <a:pt x="15" y="72"/>
                  </a:lnTo>
                  <a:lnTo>
                    <a:pt x="19" y="78"/>
                  </a:lnTo>
                  <a:lnTo>
                    <a:pt x="25" y="82"/>
                  </a:lnTo>
                  <a:lnTo>
                    <a:pt x="32" y="85"/>
                  </a:lnTo>
                  <a:lnTo>
                    <a:pt x="39" y="88"/>
                  </a:lnTo>
                  <a:lnTo>
                    <a:pt x="48" y="88"/>
                  </a:lnTo>
                  <a:lnTo>
                    <a:pt x="57" y="88"/>
                  </a:lnTo>
                  <a:lnTo>
                    <a:pt x="64" y="85"/>
                  </a:lnTo>
                  <a:lnTo>
                    <a:pt x="71" y="82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4" y="65"/>
                  </a:lnTo>
                  <a:lnTo>
                    <a:pt x="87" y="57"/>
                  </a:lnTo>
                  <a:lnTo>
                    <a:pt x="87" y="49"/>
                  </a:lnTo>
                  <a:close/>
                  <a:moveTo>
                    <a:pt x="48" y="96"/>
                  </a:moveTo>
                  <a:lnTo>
                    <a:pt x="38" y="96"/>
                  </a:lnTo>
                  <a:lnTo>
                    <a:pt x="28" y="93"/>
                  </a:lnTo>
                  <a:lnTo>
                    <a:pt x="19" y="89"/>
                  </a:lnTo>
                  <a:lnTo>
                    <a:pt x="12" y="83"/>
                  </a:lnTo>
                  <a:lnTo>
                    <a:pt x="8" y="78"/>
                  </a:lnTo>
                  <a:lnTo>
                    <a:pt x="3" y="6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8" y="20"/>
                  </a:lnTo>
                  <a:lnTo>
                    <a:pt x="12" y="13"/>
                  </a:lnTo>
                  <a:lnTo>
                    <a:pt x="19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4" y="13"/>
                  </a:lnTo>
                  <a:lnTo>
                    <a:pt x="88" y="20"/>
                  </a:lnTo>
                  <a:lnTo>
                    <a:pt x="93" y="29"/>
                  </a:lnTo>
                  <a:lnTo>
                    <a:pt x="96" y="39"/>
                  </a:lnTo>
                  <a:lnTo>
                    <a:pt x="97" y="49"/>
                  </a:lnTo>
                  <a:lnTo>
                    <a:pt x="96" y="59"/>
                  </a:lnTo>
                  <a:lnTo>
                    <a:pt x="93" y="69"/>
                  </a:lnTo>
                  <a:lnTo>
                    <a:pt x="88" y="78"/>
                  </a:lnTo>
                  <a:lnTo>
                    <a:pt x="84" y="83"/>
                  </a:lnTo>
                  <a:lnTo>
                    <a:pt x="77" y="89"/>
                  </a:lnTo>
                  <a:lnTo>
                    <a:pt x="68" y="93"/>
                  </a:lnTo>
                  <a:lnTo>
                    <a:pt x="58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EF93D6B-13C6-426C-A46B-79A59DF60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8" y="987425"/>
              <a:ext cx="36513" cy="49212"/>
            </a:xfrm>
            <a:custGeom>
              <a:avLst/>
              <a:gdLst>
                <a:gd name="T0" fmla="*/ 0 w 68"/>
                <a:gd name="T1" fmla="*/ 0 h 92"/>
                <a:gd name="T2" fmla="*/ 10 w 68"/>
                <a:gd name="T3" fmla="*/ 0 h 92"/>
                <a:gd name="T4" fmla="*/ 10 w 68"/>
                <a:gd name="T5" fmla="*/ 83 h 92"/>
                <a:gd name="T6" fmla="*/ 68 w 68"/>
                <a:gd name="T7" fmla="*/ 83 h 92"/>
                <a:gd name="T8" fmla="*/ 68 w 68"/>
                <a:gd name="T9" fmla="*/ 92 h 92"/>
                <a:gd name="T10" fmla="*/ 0 w 68"/>
                <a:gd name="T11" fmla="*/ 92 h 92"/>
                <a:gd name="T12" fmla="*/ 0 w 6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92">
                  <a:moveTo>
                    <a:pt x="0" y="0"/>
                  </a:moveTo>
                  <a:lnTo>
                    <a:pt x="10" y="0"/>
                  </a:lnTo>
                  <a:lnTo>
                    <a:pt x="10" y="83"/>
                  </a:lnTo>
                  <a:lnTo>
                    <a:pt x="68" y="83"/>
                  </a:lnTo>
                  <a:lnTo>
                    <a:pt x="6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624E071-5A67-4038-B7EA-0CD5A490A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985838"/>
              <a:ext cx="39688" cy="50800"/>
            </a:xfrm>
            <a:custGeom>
              <a:avLst/>
              <a:gdLst>
                <a:gd name="T0" fmla="*/ 10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7 w 76"/>
                <a:gd name="T7" fmla="*/ 86 h 96"/>
                <a:gd name="T8" fmla="*/ 39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5 w 76"/>
                <a:gd name="T15" fmla="*/ 76 h 96"/>
                <a:gd name="T16" fmla="*/ 67 w 76"/>
                <a:gd name="T17" fmla="*/ 69 h 96"/>
                <a:gd name="T18" fmla="*/ 66 w 76"/>
                <a:gd name="T19" fmla="*/ 63 h 96"/>
                <a:gd name="T20" fmla="*/ 62 w 76"/>
                <a:gd name="T21" fmla="*/ 59 h 96"/>
                <a:gd name="T22" fmla="*/ 44 w 76"/>
                <a:gd name="T23" fmla="*/ 53 h 96"/>
                <a:gd name="T24" fmla="*/ 20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3 w 76"/>
                <a:gd name="T31" fmla="*/ 32 h 96"/>
                <a:gd name="T32" fmla="*/ 4 w 76"/>
                <a:gd name="T33" fmla="*/ 21 h 96"/>
                <a:gd name="T34" fmla="*/ 8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6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3 w 76"/>
                <a:gd name="T47" fmla="*/ 23 h 96"/>
                <a:gd name="T48" fmla="*/ 65 w 76"/>
                <a:gd name="T49" fmla="*/ 29 h 96"/>
                <a:gd name="T50" fmla="*/ 62 w 76"/>
                <a:gd name="T51" fmla="*/ 20 h 96"/>
                <a:gd name="T52" fmla="*/ 57 w 76"/>
                <a:gd name="T53" fmla="*/ 14 h 96"/>
                <a:gd name="T54" fmla="*/ 49 w 76"/>
                <a:gd name="T55" fmla="*/ 10 h 96"/>
                <a:gd name="T56" fmla="*/ 39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4 w 76"/>
                <a:gd name="T63" fmla="*/ 19 h 96"/>
                <a:gd name="T64" fmla="*/ 13 w 76"/>
                <a:gd name="T65" fmla="*/ 26 h 96"/>
                <a:gd name="T66" fmla="*/ 14 w 76"/>
                <a:gd name="T67" fmla="*/ 33 h 96"/>
                <a:gd name="T68" fmla="*/ 18 w 76"/>
                <a:gd name="T69" fmla="*/ 37 h 96"/>
                <a:gd name="T70" fmla="*/ 36 w 76"/>
                <a:gd name="T71" fmla="*/ 42 h 96"/>
                <a:gd name="T72" fmla="*/ 59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2 w 76"/>
                <a:gd name="T83" fmla="*/ 85 h 96"/>
                <a:gd name="T84" fmla="*/ 62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6 w 76"/>
                <a:gd name="T91" fmla="*/ 92 h 96"/>
                <a:gd name="T92" fmla="*/ 5 w 76"/>
                <a:gd name="T93" fmla="*/ 83 h 96"/>
                <a:gd name="T94" fmla="*/ 1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1" y="88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5" y="76"/>
                  </a:lnTo>
                  <a:lnTo>
                    <a:pt x="66" y="73"/>
                  </a:lnTo>
                  <a:lnTo>
                    <a:pt x="67" y="69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5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3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2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8" y="37"/>
                  </a:lnTo>
                  <a:lnTo>
                    <a:pt x="26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7" y="96"/>
                  </a:lnTo>
                  <a:lnTo>
                    <a:pt x="40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6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3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7A80ACBF-E829-449F-BA19-0D981EECE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50" y="987425"/>
              <a:ext cx="42863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041646B3-2055-4497-9AC2-738DDD37E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863" y="987425"/>
              <a:ext cx="50800" cy="49212"/>
            </a:xfrm>
            <a:custGeom>
              <a:avLst/>
              <a:gdLst>
                <a:gd name="T0" fmla="*/ 0 w 94"/>
                <a:gd name="T1" fmla="*/ 0 h 92"/>
                <a:gd name="T2" fmla="*/ 11 w 94"/>
                <a:gd name="T3" fmla="*/ 0 h 92"/>
                <a:gd name="T4" fmla="*/ 47 w 94"/>
                <a:gd name="T5" fmla="*/ 83 h 92"/>
                <a:gd name="T6" fmla="*/ 84 w 94"/>
                <a:gd name="T7" fmla="*/ 0 h 92"/>
                <a:gd name="T8" fmla="*/ 94 w 94"/>
                <a:gd name="T9" fmla="*/ 0 h 92"/>
                <a:gd name="T10" fmla="*/ 52 w 94"/>
                <a:gd name="T11" fmla="*/ 92 h 92"/>
                <a:gd name="T12" fmla="*/ 41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1" y="0"/>
                  </a:lnTo>
                  <a:lnTo>
                    <a:pt x="47" y="83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52" y="92"/>
                  </a:lnTo>
                  <a:lnTo>
                    <a:pt x="41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055ED86D-0AA9-4E51-BBC2-397EB07D9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0363" y="973138"/>
              <a:ext cx="12700" cy="63500"/>
            </a:xfrm>
            <a:custGeom>
              <a:avLst/>
              <a:gdLst>
                <a:gd name="T0" fmla="*/ 11 w 23"/>
                <a:gd name="T1" fmla="*/ 0 h 120"/>
                <a:gd name="T2" fmla="*/ 23 w 23"/>
                <a:gd name="T3" fmla="*/ 0 h 120"/>
                <a:gd name="T4" fmla="*/ 8 w 23"/>
                <a:gd name="T5" fmla="*/ 19 h 120"/>
                <a:gd name="T6" fmla="*/ 1 w 23"/>
                <a:gd name="T7" fmla="*/ 19 h 120"/>
                <a:gd name="T8" fmla="*/ 11 w 23"/>
                <a:gd name="T9" fmla="*/ 0 h 120"/>
                <a:gd name="T10" fmla="*/ 0 w 23"/>
                <a:gd name="T11" fmla="*/ 28 h 120"/>
                <a:gd name="T12" fmla="*/ 10 w 23"/>
                <a:gd name="T13" fmla="*/ 28 h 120"/>
                <a:gd name="T14" fmla="*/ 10 w 23"/>
                <a:gd name="T15" fmla="*/ 120 h 120"/>
                <a:gd name="T16" fmla="*/ 0 w 23"/>
                <a:gd name="T17" fmla="*/ 120 h 120"/>
                <a:gd name="T18" fmla="*/ 0 w 23"/>
                <a:gd name="T19" fmla="*/ 2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20">
                  <a:moveTo>
                    <a:pt x="11" y="0"/>
                  </a:moveTo>
                  <a:lnTo>
                    <a:pt x="23" y="0"/>
                  </a:lnTo>
                  <a:lnTo>
                    <a:pt x="8" y="19"/>
                  </a:lnTo>
                  <a:lnTo>
                    <a:pt x="1" y="19"/>
                  </a:lnTo>
                  <a:lnTo>
                    <a:pt x="11" y="0"/>
                  </a:lnTo>
                  <a:close/>
                  <a:moveTo>
                    <a:pt x="0" y="28"/>
                  </a:moveTo>
                  <a:lnTo>
                    <a:pt x="10" y="28"/>
                  </a:lnTo>
                  <a:lnTo>
                    <a:pt x="10" y="120"/>
                  </a:lnTo>
                  <a:lnTo>
                    <a:pt x="0" y="1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C4A76D52-7AAE-411E-948C-5072F8B36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763" y="1030288"/>
              <a:ext cx="6350" cy="17462"/>
            </a:xfrm>
            <a:custGeom>
              <a:avLst/>
              <a:gdLst>
                <a:gd name="T0" fmla="*/ 0 w 10"/>
                <a:gd name="T1" fmla="*/ 0 h 32"/>
                <a:gd name="T2" fmla="*/ 10 w 10"/>
                <a:gd name="T3" fmla="*/ 0 h 32"/>
                <a:gd name="T4" fmla="*/ 10 w 10"/>
                <a:gd name="T5" fmla="*/ 16 h 32"/>
                <a:gd name="T6" fmla="*/ 10 w 10"/>
                <a:gd name="T7" fmla="*/ 22 h 32"/>
                <a:gd name="T8" fmla="*/ 8 w 10"/>
                <a:gd name="T9" fmla="*/ 26 h 32"/>
                <a:gd name="T10" fmla="*/ 4 w 10"/>
                <a:gd name="T11" fmla="*/ 29 h 32"/>
                <a:gd name="T12" fmla="*/ 0 w 10"/>
                <a:gd name="T13" fmla="*/ 32 h 32"/>
                <a:gd name="T14" fmla="*/ 0 w 10"/>
                <a:gd name="T15" fmla="*/ 26 h 32"/>
                <a:gd name="T16" fmla="*/ 3 w 10"/>
                <a:gd name="T17" fmla="*/ 25 h 32"/>
                <a:gd name="T18" fmla="*/ 4 w 10"/>
                <a:gd name="T19" fmla="*/ 22 h 32"/>
                <a:gd name="T20" fmla="*/ 4 w 10"/>
                <a:gd name="T21" fmla="*/ 21 h 32"/>
                <a:gd name="T22" fmla="*/ 4 w 10"/>
                <a:gd name="T23" fmla="*/ 18 h 32"/>
                <a:gd name="T24" fmla="*/ 4 w 10"/>
                <a:gd name="T25" fmla="*/ 12 h 32"/>
                <a:gd name="T26" fmla="*/ 0 w 10"/>
                <a:gd name="T27" fmla="*/ 12 h 32"/>
                <a:gd name="T28" fmla="*/ 0 w 1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32">
                  <a:moveTo>
                    <a:pt x="0" y="0"/>
                  </a:moveTo>
                  <a:lnTo>
                    <a:pt x="10" y="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F6D6E2D6-A744-4062-91B6-802FD135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688" y="1063625"/>
              <a:ext cx="46038" cy="39687"/>
            </a:xfrm>
            <a:custGeom>
              <a:avLst/>
              <a:gdLst>
                <a:gd name="T0" fmla="*/ 0 w 88"/>
                <a:gd name="T1" fmla="*/ 0 h 77"/>
                <a:gd name="T2" fmla="*/ 12 w 88"/>
                <a:gd name="T3" fmla="*/ 0 h 77"/>
                <a:gd name="T4" fmla="*/ 45 w 88"/>
                <a:gd name="T5" fmla="*/ 69 h 77"/>
                <a:gd name="T6" fmla="*/ 77 w 88"/>
                <a:gd name="T7" fmla="*/ 0 h 77"/>
                <a:gd name="T8" fmla="*/ 88 w 88"/>
                <a:gd name="T9" fmla="*/ 0 h 77"/>
                <a:gd name="T10" fmla="*/ 88 w 88"/>
                <a:gd name="T11" fmla="*/ 77 h 77"/>
                <a:gd name="T12" fmla="*/ 81 w 88"/>
                <a:gd name="T13" fmla="*/ 77 h 77"/>
                <a:gd name="T14" fmla="*/ 81 w 88"/>
                <a:gd name="T15" fmla="*/ 8 h 77"/>
                <a:gd name="T16" fmla="*/ 49 w 88"/>
                <a:gd name="T17" fmla="*/ 77 h 77"/>
                <a:gd name="T18" fmla="*/ 41 w 88"/>
                <a:gd name="T19" fmla="*/ 77 h 77"/>
                <a:gd name="T20" fmla="*/ 7 w 88"/>
                <a:gd name="T21" fmla="*/ 8 h 77"/>
                <a:gd name="T22" fmla="*/ 7 w 88"/>
                <a:gd name="T23" fmla="*/ 77 h 77"/>
                <a:gd name="T24" fmla="*/ 0 w 88"/>
                <a:gd name="T25" fmla="*/ 77 h 77"/>
                <a:gd name="T26" fmla="*/ 0 w 88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77">
                  <a:moveTo>
                    <a:pt x="0" y="0"/>
                  </a:moveTo>
                  <a:lnTo>
                    <a:pt x="12" y="0"/>
                  </a:lnTo>
                  <a:lnTo>
                    <a:pt x="45" y="69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88" y="77"/>
                  </a:lnTo>
                  <a:lnTo>
                    <a:pt x="81" y="77"/>
                  </a:lnTo>
                  <a:lnTo>
                    <a:pt x="81" y="8"/>
                  </a:lnTo>
                  <a:lnTo>
                    <a:pt x="49" y="77"/>
                  </a:lnTo>
                  <a:lnTo>
                    <a:pt x="41" y="77"/>
                  </a:lnTo>
                  <a:lnTo>
                    <a:pt x="7" y="8"/>
                  </a:lnTo>
                  <a:lnTo>
                    <a:pt x="7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46E43F6C-B8EA-4F43-AE35-F8AB1A693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013" y="1063625"/>
              <a:ext cx="28575" cy="39687"/>
            </a:xfrm>
            <a:custGeom>
              <a:avLst/>
              <a:gdLst>
                <a:gd name="T0" fmla="*/ 0 w 54"/>
                <a:gd name="T1" fmla="*/ 0 h 77"/>
                <a:gd name="T2" fmla="*/ 7 w 54"/>
                <a:gd name="T3" fmla="*/ 0 h 77"/>
                <a:gd name="T4" fmla="*/ 7 w 54"/>
                <a:gd name="T5" fmla="*/ 69 h 77"/>
                <a:gd name="T6" fmla="*/ 54 w 54"/>
                <a:gd name="T7" fmla="*/ 69 h 77"/>
                <a:gd name="T8" fmla="*/ 54 w 54"/>
                <a:gd name="T9" fmla="*/ 77 h 77"/>
                <a:gd name="T10" fmla="*/ 0 w 54"/>
                <a:gd name="T11" fmla="*/ 77 h 77"/>
                <a:gd name="T12" fmla="*/ 0 w 5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7">
                  <a:moveTo>
                    <a:pt x="0" y="0"/>
                  </a:moveTo>
                  <a:lnTo>
                    <a:pt x="7" y="0"/>
                  </a:lnTo>
                  <a:lnTo>
                    <a:pt x="7" y="69"/>
                  </a:lnTo>
                  <a:lnTo>
                    <a:pt x="54" y="69"/>
                  </a:lnTo>
                  <a:lnTo>
                    <a:pt x="54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A40279A1-AB70-4C29-8EBD-97015E0DC3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1525" y="1050925"/>
              <a:ext cx="41275" cy="52387"/>
            </a:xfrm>
            <a:custGeom>
              <a:avLst/>
              <a:gdLst>
                <a:gd name="T0" fmla="*/ 45 w 78"/>
                <a:gd name="T1" fmla="*/ 0 h 100"/>
                <a:gd name="T2" fmla="*/ 55 w 78"/>
                <a:gd name="T3" fmla="*/ 0 h 100"/>
                <a:gd name="T4" fmla="*/ 42 w 78"/>
                <a:gd name="T5" fmla="*/ 16 h 100"/>
                <a:gd name="T6" fmla="*/ 36 w 78"/>
                <a:gd name="T7" fmla="*/ 16 h 100"/>
                <a:gd name="T8" fmla="*/ 45 w 78"/>
                <a:gd name="T9" fmla="*/ 0 h 100"/>
                <a:gd name="T10" fmla="*/ 57 w 78"/>
                <a:gd name="T11" fmla="*/ 69 h 100"/>
                <a:gd name="T12" fmla="*/ 39 w 78"/>
                <a:gd name="T13" fmla="*/ 29 h 100"/>
                <a:gd name="T14" fmla="*/ 22 w 78"/>
                <a:gd name="T15" fmla="*/ 69 h 100"/>
                <a:gd name="T16" fmla="*/ 57 w 78"/>
                <a:gd name="T17" fmla="*/ 69 h 100"/>
                <a:gd name="T18" fmla="*/ 35 w 78"/>
                <a:gd name="T19" fmla="*/ 23 h 100"/>
                <a:gd name="T20" fmla="*/ 44 w 78"/>
                <a:gd name="T21" fmla="*/ 23 h 100"/>
                <a:gd name="T22" fmla="*/ 78 w 78"/>
                <a:gd name="T23" fmla="*/ 100 h 100"/>
                <a:gd name="T24" fmla="*/ 71 w 78"/>
                <a:gd name="T25" fmla="*/ 100 h 100"/>
                <a:gd name="T26" fmla="*/ 61 w 78"/>
                <a:gd name="T27" fmla="*/ 77 h 100"/>
                <a:gd name="T28" fmla="*/ 19 w 78"/>
                <a:gd name="T29" fmla="*/ 77 h 100"/>
                <a:gd name="T30" fmla="*/ 8 w 78"/>
                <a:gd name="T31" fmla="*/ 100 h 100"/>
                <a:gd name="T32" fmla="*/ 0 w 78"/>
                <a:gd name="T33" fmla="*/ 100 h 100"/>
                <a:gd name="T34" fmla="*/ 35 w 78"/>
                <a:gd name="T35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57" y="69"/>
                  </a:moveTo>
                  <a:lnTo>
                    <a:pt x="39" y="29"/>
                  </a:lnTo>
                  <a:lnTo>
                    <a:pt x="22" y="69"/>
                  </a:lnTo>
                  <a:lnTo>
                    <a:pt x="57" y="69"/>
                  </a:lnTo>
                  <a:close/>
                  <a:moveTo>
                    <a:pt x="35" y="23"/>
                  </a:moveTo>
                  <a:lnTo>
                    <a:pt x="44" y="23"/>
                  </a:lnTo>
                  <a:lnTo>
                    <a:pt x="78" y="100"/>
                  </a:lnTo>
                  <a:lnTo>
                    <a:pt x="71" y="100"/>
                  </a:lnTo>
                  <a:lnTo>
                    <a:pt x="61" y="77"/>
                  </a:lnTo>
                  <a:lnTo>
                    <a:pt x="19" y="77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E5C05DB0-9419-4EFA-AD6C-77A70F2B0E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2325" y="1063625"/>
              <a:ext cx="38100" cy="39687"/>
            </a:xfrm>
            <a:custGeom>
              <a:avLst/>
              <a:gdLst>
                <a:gd name="T0" fmla="*/ 7 w 72"/>
                <a:gd name="T1" fmla="*/ 8 h 77"/>
                <a:gd name="T2" fmla="*/ 7 w 72"/>
                <a:gd name="T3" fmla="*/ 69 h 77"/>
                <a:gd name="T4" fmla="*/ 27 w 72"/>
                <a:gd name="T5" fmla="*/ 69 h 77"/>
                <a:gd name="T6" fmla="*/ 36 w 72"/>
                <a:gd name="T7" fmla="*/ 69 h 77"/>
                <a:gd name="T8" fmla="*/ 42 w 72"/>
                <a:gd name="T9" fmla="*/ 68 h 77"/>
                <a:gd name="T10" fmla="*/ 48 w 72"/>
                <a:gd name="T11" fmla="*/ 67 h 77"/>
                <a:gd name="T12" fmla="*/ 53 w 72"/>
                <a:gd name="T13" fmla="*/ 65 h 77"/>
                <a:gd name="T14" fmla="*/ 58 w 72"/>
                <a:gd name="T15" fmla="*/ 61 h 77"/>
                <a:gd name="T16" fmla="*/ 60 w 72"/>
                <a:gd name="T17" fmla="*/ 54 h 77"/>
                <a:gd name="T18" fmla="*/ 63 w 72"/>
                <a:gd name="T19" fmla="*/ 46 h 77"/>
                <a:gd name="T20" fmla="*/ 63 w 72"/>
                <a:gd name="T21" fmla="*/ 38 h 77"/>
                <a:gd name="T22" fmla="*/ 63 w 72"/>
                <a:gd name="T23" fmla="*/ 29 h 77"/>
                <a:gd name="T24" fmla="*/ 60 w 72"/>
                <a:gd name="T25" fmla="*/ 22 h 77"/>
                <a:gd name="T26" fmla="*/ 58 w 72"/>
                <a:gd name="T27" fmla="*/ 16 h 77"/>
                <a:gd name="T28" fmla="*/ 53 w 72"/>
                <a:gd name="T29" fmla="*/ 12 h 77"/>
                <a:gd name="T30" fmla="*/ 48 w 72"/>
                <a:gd name="T31" fmla="*/ 9 h 77"/>
                <a:gd name="T32" fmla="*/ 42 w 72"/>
                <a:gd name="T33" fmla="*/ 8 h 77"/>
                <a:gd name="T34" fmla="*/ 35 w 72"/>
                <a:gd name="T35" fmla="*/ 8 h 77"/>
                <a:gd name="T36" fmla="*/ 26 w 72"/>
                <a:gd name="T37" fmla="*/ 8 h 77"/>
                <a:gd name="T38" fmla="*/ 7 w 72"/>
                <a:gd name="T39" fmla="*/ 8 h 77"/>
                <a:gd name="T40" fmla="*/ 59 w 72"/>
                <a:gd name="T41" fmla="*/ 8 h 77"/>
                <a:gd name="T42" fmla="*/ 65 w 72"/>
                <a:gd name="T43" fmla="*/ 13 h 77"/>
                <a:gd name="T44" fmla="*/ 69 w 72"/>
                <a:gd name="T45" fmla="*/ 20 h 77"/>
                <a:gd name="T46" fmla="*/ 71 w 72"/>
                <a:gd name="T47" fmla="*/ 29 h 77"/>
                <a:gd name="T48" fmla="*/ 72 w 72"/>
                <a:gd name="T49" fmla="*/ 39 h 77"/>
                <a:gd name="T50" fmla="*/ 71 w 72"/>
                <a:gd name="T51" fmla="*/ 49 h 77"/>
                <a:gd name="T52" fmla="*/ 69 w 72"/>
                <a:gd name="T53" fmla="*/ 56 h 77"/>
                <a:gd name="T54" fmla="*/ 65 w 72"/>
                <a:gd name="T55" fmla="*/ 64 h 77"/>
                <a:gd name="T56" fmla="*/ 59 w 72"/>
                <a:gd name="T57" fmla="*/ 69 h 77"/>
                <a:gd name="T58" fmla="*/ 53 w 72"/>
                <a:gd name="T59" fmla="*/ 74 h 77"/>
                <a:gd name="T60" fmla="*/ 46 w 72"/>
                <a:gd name="T61" fmla="*/ 75 h 77"/>
                <a:gd name="T62" fmla="*/ 37 w 72"/>
                <a:gd name="T63" fmla="*/ 77 h 77"/>
                <a:gd name="T64" fmla="*/ 27 w 72"/>
                <a:gd name="T65" fmla="*/ 77 h 77"/>
                <a:gd name="T66" fmla="*/ 0 w 72"/>
                <a:gd name="T67" fmla="*/ 77 h 77"/>
                <a:gd name="T68" fmla="*/ 0 w 72"/>
                <a:gd name="T69" fmla="*/ 0 h 77"/>
                <a:gd name="T70" fmla="*/ 27 w 72"/>
                <a:gd name="T71" fmla="*/ 0 h 77"/>
                <a:gd name="T72" fmla="*/ 37 w 72"/>
                <a:gd name="T73" fmla="*/ 0 h 77"/>
                <a:gd name="T74" fmla="*/ 46 w 72"/>
                <a:gd name="T75" fmla="*/ 2 h 77"/>
                <a:gd name="T76" fmla="*/ 53 w 72"/>
                <a:gd name="T77" fmla="*/ 3 h 77"/>
                <a:gd name="T78" fmla="*/ 59 w 72"/>
                <a:gd name="T79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77">
                  <a:moveTo>
                    <a:pt x="7" y="8"/>
                  </a:moveTo>
                  <a:lnTo>
                    <a:pt x="7" y="69"/>
                  </a:lnTo>
                  <a:lnTo>
                    <a:pt x="27" y="69"/>
                  </a:lnTo>
                  <a:lnTo>
                    <a:pt x="36" y="69"/>
                  </a:lnTo>
                  <a:lnTo>
                    <a:pt x="42" y="68"/>
                  </a:lnTo>
                  <a:lnTo>
                    <a:pt x="48" y="67"/>
                  </a:lnTo>
                  <a:lnTo>
                    <a:pt x="53" y="65"/>
                  </a:lnTo>
                  <a:lnTo>
                    <a:pt x="58" y="61"/>
                  </a:lnTo>
                  <a:lnTo>
                    <a:pt x="60" y="54"/>
                  </a:lnTo>
                  <a:lnTo>
                    <a:pt x="63" y="46"/>
                  </a:lnTo>
                  <a:lnTo>
                    <a:pt x="63" y="38"/>
                  </a:lnTo>
                  <a:lnTo>
                    <a:pt x="63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3" y="12"/>
                  </a:lnTo>
                  <a:lnTo>
                    <a:pt x="48" y="9"/>
                  </a:lnTo>
                  <a:lnTo>
                    <a:pt x="42" y="8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7" y="8"/>
                  </a:lnTo>
                  <a:close/>
                  <a:moveTo>
                    <a:pt x="59" y="8"/>
                  </a:moveTo>
                  <a:lnTo>
                    <a:pt x="65" y="13"/>
                  </a:lnTo>
                  <a:lnTo>
                    <a:pt x="69" y="20"/>
                  </a:lnTo>
                  <a:lnTo>
                    <a:pt x="71" y="29"/>
                  </a:lnTo>
                  <a:lnTo>
                    <a:pt x="72" y="39"/>
                  </a:lnTo>
                  <a:lnTo>
                    <a:pt x="71" y="49"/>
                  </a:lnTo>
                  <a:lnTo>
                    <a:pt x="69" y="56"/>
                  </a:lnTo>
                  <a:lnTo>
                    <a:pt x="65" y="64"/>
                  </a:lnTo>
                  <a:lnTo>
                    <a:pt x="59" y="69"/>
                  </a:lnTo>
                  <a:lnTo>
                    <a:pt x="53" y="74"/>
                  </a:lnTo>
                  <a:lnTo>
                    <a:pt x="46" y="75"/>
                  </a:lnTo>
                  <a:lnTo>
                    <a:pt x="37" y="77"/>
                  </a:lnTo>
                  <a:lnTo>
                    <a:pt x="27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9E9F1DD8-1FB8-4EE0-8F3D-6F7A8EC30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1063625"/>
              <a:ext cx="31750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5956C4A0-DCC4-4D47-BA96-CAD4BC06E2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2813" y="1050925"/>
              <a:ext cx="34925" cy="52387"/>
            </a:xfrm>
            <a:custGeom>
              <a:avLst/>
              <a:gdLst>
                <a:gd name="T0" fmla="*/ 48 w 66"/>
                <a:gd name="T1" fmla="*/ 0 h 100"/>
                <a:gd name="T2" fmla="*/ 56 w 66"/>
                <a:gd name="T3" fmla="*/ 0 h 100"/>
                <a:gd name="T4" fmla="*/ 42 w 66"/>
                <a:gd name="T5" fmla="*/ 16 h 100"/>
                <a:gd name="T6" fmla="*/ 33 w 66"/>
                <a:gd name="T7" fmla="*/ 16 h 100"/>
                <a:gd name="T8" fmla="*/ 19 w 66"/>
                <a:gd name="T9" fmla="*/ 0 h 100"/>
                <a:gd name="T10" fmla="*/ 26 w 66"/>
                <a:gd name="T11" fmla="*/ 0 h 100"/>
                <a:gd name="T12" fmla="*/ 38 w 66"/>
                <a:gd name="T13" fmla="*/ 12 h 100"/>
                <a:gd name="T14" fmla="*/ 48 w 66"/>
                <a:gd name="T15" fmla="*/ 0 h 100"/>
                <a:gd name="T16" fmla="*/ 0 w 66"/>
                <a:gd name="T17" fmla="*/ 92 h 100"/>
                <a:gd name="T18" fmla="*/ 56 w 66"/>
                <a:gd name="T19" fmla="*/ 31 h 100"/>
                <a:gd name="T20" fmla="*/ 3 w 66"/>
                <a:gd name="T21" fmla="*/ 31 h 100"/>
                <a:gd name="T22" fmla="*/ 3 w 66"/>
                <a:gd name="T23" fmla="*/ 23 h 100"/>
                <a:gd name="T24" fmla="*/ 66 w 66"/>
                <a:gd name="T25" fmla="*/ 23 h 100"/>
                <a:gd name="T26" fmla="*/ 66 w 66"/>
                <a:gd name="T27" fmla="*/ 31 h 100"/>
                <a:gd name="T28" fmla="*/ 9 w 66"/>
                <a:gd name="T29" fmla="*/ 92 h 100"/>
                <a:gd name="T30" fmla="*/ 66 w 66"/>
                <a:gd name="T31" fmla="*/ 92 h 100"/>
                <a:gd name="T32" fmla="*/ 66 w 66"/>
                <a:gd name="T33" fmla="*/ 100 h 100"/>
                <a:gd name="T34" fmla="*/ 0 w 66"/>
                <a:gd name="T35" fmla="*/ 100 h 100"/>
                <a:gd name="T36" fmla="*/ 0 w 66"/>
                <a:gd name="T37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0">
                  <a:moveTo>
                    <a:pt x="48" y="0"/>
                  </a:moveTo>
                  <a:lnTo>
                    <a:pt x="56" y="0"/>
                  </a:lnTo>
                  <a:lnTo>
                    <a:pt x="42" y="16"/>
                  </a:lnTo>
                  <a:lnTo>
                    <a:pt x="33" y="16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8" y="12"/>
                  </a:lnTo>
                  <a:lnTo>
                    <a:pt x="48" y="0"/>
                  </a:lnTo>
                  <a:close/>
                  <a:moveTo>
                    <a:pt x="0" y="92"/>
                  </a:moveTo>
                  <a:lnTo>
                    <a:pt x="56" y="31"/>
                  </a:lnTo>
                  <a:lnTo>
                    <a:pt x="3" y="31"/>
                  </a:lnTo>
                  <a:lnTo>
                    <a:pt x="3" y="23"/>
                  </a:lnTo>
                  <a:lnTo>
                    <a:pt x="66" y="23"/>
                  </a:lnTo>
                  <a:lnTo>
                    <a:pt x="66" y="31"/>
                  </a:lnTo>
                  <a:lnTo>
                    <a:pt x="9" y="92"/>
                  </a:lnTo>
                  <a:lnTo>
                    <a:pt x="66" y="92"/>
                  </a:lnTo>
                  <a:lnTo>
                    <a:pt x="66" y="100"/>
                  </a:lnTo>
                  <a:lnTo>
                    <a:pt x="0" y="10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5812405E-EFD3-4168-B8E3-FE04BF940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1063625"/>
              <a:ext cx="30163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E8D20CC3-6E85-4067-9F2B-5AC583A4B0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9175" y="1063625"/>
              <a:ext cx="41275" cy="39687"/>
            </a:xfrm>
            <a:custGeom>
              <a:avLst/>
              <a:gdLst>
                <a:gd name="T0" fmla="*/ 57 w 78"/>
                <a:gd name="T1" fmla="*/ 46 h 77"/>
                <a:gd name="T2" fmla="*/ 39 w 78"/>
                <a:gd name="T3" fmla="*/ 6 h 77"/>
                <a:gd name="T4" fmla="*/ 22 w 78"/>
                <a:gd name="T5" fmla="*/ 46 h 77"/>
                <a:gd name="T6" fmla="*/ 57 w 78"/>
                <a:gd name="T7" fmla="*/ 46 h 77"/>
                <a:gd name="T8" fmla="*/ 35 w 78"/>
                <a:gd name="T9" fmla="*/ 0 h 77"/>
                <a:gd name="T10" fmla="*/ 44 w 78"/>
                <a:gd name="T11" fmla="*/ 0 h 77"/>
                <a:gd name="T12" fmla="*/ 78 w 78"/>
                <a:gd name="T13" fmla="*/ 77 h 77"/>
                <a:gd name="T14" fmla="*/ 71 w 78"/>
                <a:gd name="T15" fmla="*/ 77 h 77"/>
                <a:gd name="T16" fmla="*/ 61 w 78"/>
                <a:gd name="T17" fmla="*/ 54 h 77"/>
                <a:gd name="T18" fmla="*/ 19 w 78"/>
                <a:gd name="T19" fmla="*/ 54 h 77"/>
                <a:gd name="T20" fmla="*/ 8 w 78"/>
                <a:gd name="T21" fmla="*/ 77 h 77"/>
                <a:gd name="T22" fmla="*/ 0 w 78"/>
                <a:gd name="T23" fmla="*/ 77 h 77"/>
                <a:gd name="T24" fmla="*/ 35 w 78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7">
                  <a:moveTo>
                    <a:pt x="57" y="46"/>
                  </a:moveTo>
                  <a:lnTo>
                    <a:pt x="39" y="6"/>
                  </a:lnTo>
                  <a:lnTo>
                    <a:pt x="22" y="46"/>
                  </a:lnTo>
                  <a:lnTo>
                    <a:pt x="57" y="46"/>
                  </a:lnTo>
                  <a:close/>
                  <a:moveTo>
                    <a:pt x="35" y="0"/>
                  </a:moveTo>
                  <a:lnTo>
                    <a:pt x="44" y="0"/>
                  </a:lnTo>
                  <a:lnTo>
                    <a:pt x="78" y="77"/>
                  </a:lnTo>
                  <a:lnTo>
                    <a:pt x="71" y="77"/>
                  </a:lnTo>
                  <a:lnTo>
                    <a:pt x="61" y="54"/>
                  </a:lnTo>
                  <a:lnTo>
                    <a:pt x="19" y="54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4AC1933A-A8FF-4E79-A1A9-E92A42472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025" y="1063625"/>
              <a:ext cx="34925" cy="39687"/>
            </a:xfrm>
            <a:custGeom>
              <a:avLst/>
              <a:gdLst>
                <a:gd name="T0" fmla="*/ 28 w 66"/>
                <a:gd name="T1" fmla="*/ 8 h 77"/>
                <a:gd name="T2" fmla="*/ 0 w 66"/>
                <a:gd name="T3" fmla="*/ 8 h 77"/>
                <a:gd name="T4" fmla="*/ 0 w 66"/>
                <a:gd name="T5" fmla="*/ 0 h 77"/>
                <a:gd name="T6" fmla="*/ 66 w 66"/>
                <a:gd name="T7" fmla="*/ 0 h 77"/>
                <a:gd name="T8" fmla="*/ 66 w 66"/>
                <a:gd name="T9" fmla="*/ 8 h 77"/>
                <a:gd name="T10" fmla="*/ 36 w 66"/>
                <a:gd name="T11" fmla="*/ 8 h 77"/>
                <a:gd name="T12" fmla="*/ 36 w 66"/>
                <a:gd name="T13" fmla="*/ 77 h 77"/>
                <a:gd name="T14" fmla="*/ 28 w 66"/>
                <a:gd name="T15" fmla="*/ 77 h 77"/>
                <a:gd name="T16" fmla="*/ 28 w 66"/>
                <a:gd name="T17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7">
                  <a:moveTo>
                    <a:pt x="28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6" y="8"/>
                  </a:lnTo>
                  <a:lnTo>
                    <a:pt x="36" y="8"/>
                  </a:lnTo>
                  <a:lnTo>
                    <a:pt x="36" y="77"/>
                  </a:lnTo>
                  <a:lnTo>
                    <a:pt x="28" y="77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67C19951-EBF5-4C36-970D-C360208BBA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3475" y="1050925"/>
              <a:ext cx="31750" cy="52387"/>
            </a:xfrm>
            <a:custGeom>
              <a:avLst/>
              <a:gdLst>
                <a:gd name="T0" fmla="*/ 41 w 59"/>
                <a:gd name="T1" fmla="*/ 0 h 100"/>
                <a:gd name="T2" fmla="*/ 49 w 59"/>
                <a:gd name="T3" fmla="*/ 0 h 100"/>
                <a:gd name="T4" fmla="*/ 35 w 59"/>
                <a:gd name="T5" fmla="*/ 16 h 100"/>
                <a:gd name="T6" fmla="*/ 26 w 59"/>
                <a:gd name="T7" fmla="*/ 16 h 100"/>
                <a:gd name="T8" fmla="*/ 12 w 59"/>
                <a:gd name="T9" fmla="*/ 0 h 100"/>
                <a:gd name="T10" fmla="*/ 19 w 59"/>
                <a:gd name="T11" fmla="*/ 0 h 100"/>
                <a:gd name="T12" fmla="*/ 30 w 59"/>
                <a:gd name="T13" fmla="*/ 12 h 100"/>
                <a:gd name="T14" fmla="*/ 41 w 59"/>
                <a:gd name="T15" fmla="*/ 0 h 100"/>
                <a:gd name="T16" fmla="*/ 0 w 59"/>
                <a:gd name="T17" fmla="*/ 23 h 100"/>
                <a:gd name="T18" fmla="*/ 59 w 59"/>
                <a:gd name="T19" fmla="*/ 23 h 100"/>
                <a:gd name="T20" fmla="*/ 59 w 59"/>
                <a:gd name="T21" fmla="*/ 31 h 100"/>
                <a:gd name="T22" fmla="*/ 7 w 59"/>
                <a:gd name="T23" fmla="*/ 31 h 100"/>
                <a:gd name="T24" fmla="*/ 7 w 59"/>
                <a:gd name="T25" fmla="*/ 58 h 100"/>
                <a:gd name="T26" fmla="*/ 55 w 59"/>
                <a:gd name="T27" fmla="*/ 58 h 100"/>
                <a:gd name="T28" fmla="*/ 55 w 59"/>
                <a:gd name="T29" fmla="*/ 65 h 100"/>
                <a:gd name="T30" fmla="*/ 7 w 59"/>
                <a:gd name="T31" fmla="*/ 65 h 100"/>
                <a:gd name="T32" fmla="*/ 7 w 59"/>
                <a:gd name="T33" fmla="*/ 92 h 100"/>
                <a:gd name="T34" fmla="*/ 59 w 59"/>
                <a:gd name="T35" fmla="*/ 92 h 100"/>
                <a:gd name="T36" fmla="*/ 59 w 59"/>
                <a:gd name="T37" fmla="*/ 100 h 100"/>
                <a:gd name="T38" fmla="*/ 0 w 59"/>
                <a:gd name="T39" fmla="*/ 100 h 100"/>
                <a:gd name="T40" fmla="*/ 0 w 59"/>
                <a:gd name="T41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100">
                  <a:moveTo>
                    <a:pt x="41" y="0"/>
                  </a:moveTo>
                  <a:lnTo>
                    <a:pt x="49" y="0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30" y="12"/>
                  </a:lnTo>
                  <a:lnTo>
                    <a:pt x="41" y="0"/>
                  </a:lnTo>
                  <a:close/>
                  <a:moveTo>
                    <a:pt x="0" y="23"/>
                  </a:moveTo>
                  <a:lnTo>
                    <a:pt x="59" y="23"/>
                  </a:lnTo>
                  <a:lnTo>
                    <a:pt x="59" y="31"/>
                  </a:lnTo>
                  <a:lnTo>
                    <a:pt x="7" y="31"/>
                  </a:lnTo>
                  <a:lnTo>
                    <a:pt x="7" y="58"/>
                  </a:lnTo>
                  <a:lnTo>
                    <a:pt x="55" y="58"/>
                  </a:lnTo>
                  <a:lnTo>
                    <a:pt x="55" y="65"/>
                  </a:lnTo>
                  <a:lnTo>
                    <a:pt x="7" y="65"/>
                  </a:lnTo>
                  <a:lnTo>
                    <a:pt x="7" y="92"/>
                  </a:lnTo>
                  <a:lnTo>
                    <a:pt x="59" y="92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877369E-5CE0-4FE6-83C7-8CA88D003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063625"/>
              <a:ext cx="30163" cy="39687"/>
            </a:xfrm>
            <a:custGeom>
              <a:avLst/>
              <a:gdLst>
                <a:gd name="T0" fmla="*/ 0 w 56"/>
                <a:gd name="T1" fmla="*/ 0 h 77"/>
                <a:gd name="T2" fmla="*/ 9 w 56"/>
                <a:gd name="T3" fmla="*/ 0 h 77"/>
                <a:gd name="T4" fmla="*/ 9 w 56"/>
                <a:gd name="T5" fmla="*/ 69 h 77"/>
                <a:gd name="T6" fmla="*/ 56 w 56"/>
                <a:gd name="T7" fmla="*/ 69 h 77"/>
                <a:gd name="T8" fmla="*/ 56 w 56"/>
                <a:gd name="T9" fmla="*/ 77 h 77"/>
                <a:gd name="T10" fmla="*/ 0 w 56"/>
                <a:gd name="T11" fmla="*/ 77 h 77"/>
                <a:gd name="T12" fmla="*/ 0 w 5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9" y="0"/>
                  </a:lnTo>
                  <a:lnTo>
                    <a:pt x="9" y="69"/>
                  </a:lnTo>
                  <a:lnTo>
                    <a:pt x="56" y="69"/>
                  </a:lnTo>
                  <a:lnTo>
                    <a:pt x="5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78EA9487-CD58-47E0-BE49-58C8C5351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1263" y="1062038"/>
              <a:ext cx="41275" cy="42862"/>
            </a:xfrm>
            <a:custGeom>
              <a:avLst/>
              <a:gdLst>
                <a:gd name="T0" fmla="*/ 72 w 80"/>
                <a:gd name="T1" fmla="*/ 33 h 79"/>
                <a:gd name="T2" fmla="*/ 68 w 80"/>
                <a:gd name="T3" fmla="*/ 20 h 79"/>
                <a:gd name="T4" fmla="*/ 59 w 80"/>
                <a:gd name="T5" fmla="*/ 11 h 79"/>
                <a:gd name="T6" fmla="*/ 47 w 80"/>
                <a:gd name="T7" fmla="*/ 7 h 79"/>
                <a:gd name="T8" fmla="*/ 33 w 80"/>
                <a:gd name="T9" fmla="*/ 7 h 79"/>
                <a:gd name="T10" fmla="*/ 21 w 80"/>
                <a:gd name="T11" fmla="*/ 11 h 79"/>
                <a:gd name="T12" fmla="*/ 13 w 80"/>
                <a:gd name="T13" fmla="*/ 20 h 79"/>
                <a:gd name="T14" fmla="*/ 8 w 80"/>
                <a:gd name="T15" fmla="*/ 33 h 79"/>
                <a:gd name="T16" fmla="*/ 8 w 80"/>
                <a:gd name="T17" fmla="*/ 47 h 79"/>
                <a:gd name="T18" fmla="*/ 13 w 80"/>
                <a:gd name="T19" fmla="*/ 59 h 79"/>
                <a:gd name="T20" fmla="*/ 21 w 80"/>
                <a:gd name="T21" fmla="*/ 68 h 79"/>
                <a:gd name="T22" fmla="*/ 33 w 80"/>
                <a:gd name="T23" fmla="*/ 72 h 79"/>
                <a:gd name="T24" fmla="*/ 47 w 80"/>
                <a:gd name="T25" fmla="*/ 72 h 79"/>
                <a:gd name="T26" fmla="*/ 59 w 80"/>
                <a:gd name="T27" fmla="*/ 68 h 79"/>
                <a:gd name="T28" fmla="*/ 68 w 80"/>
                <a:gd name="T29" fmla="*/ 59 h 79"/>
                <a:gd name="T30" fmla="*/ 72 w 80"/>
                <a:gd name="T31" fmla="*/ 47 h 79"/>
                <a:gd name="T32" fmla="*/ 40 w 80"/>
                <a:gd name="T33" fmla="*/ 79 h 79"/>
                <a:gd name="T34" fmla="*/ 23 w 80"/>
                <a:gd name="T35" fmla="*/ 76 h 79"/>
                <a:gd name="T36" fmla="*/ 10 w 80"/>
                <a:gd name="T37" fmla="*/ 69 h 79"/>
                <a:gd name="T38" fmla="*/ 3 w 80"/>
                <a:gd name="T39" fmla="*/ 56 h 79"/>
                <a:gd name="T40" fmla="*/ 0 w 80"/>
                <a:gd name="T41" fmla="*/ 40 h 79"/>
                <a:gd name="T42" fmla="*/ 3 w 80"/>
                <a:gd name="T43" fmla="*/ 23 h 79"/>
                <a:gd name="T44" fmla="*/ 10 w 80"/>
                <a:gd name="T45" fmla="*/ 10 h 79"/>
                <a:gd name="T46" fmla="*/ 23 w 80"/>
                <a:gd name="T47" fmla="*/ 3 h 79"/>
                <a:gd name="T48" fmla="*/ 40 w 80"/>
                <a:gd name="T49" fmla="*/ 0 h 79"/>
                <a:gd name="T50" fmla="*/ 56 w 80"/>
                <a:gd name="T51" fmla="*/ 3 h 79"/>
                <a:gd name="T52" fmla="*/ 69 w 80"/>
                <a:gd name="T53" fmla="*/ 10 h 79"/>
                <a:gd name="T54" fmla="*/ 78 w 80"/>
                <a:gd name="T55" fmla="*/ 23 h 79"/>
                <a:gd name="T56" fmla="*/ 80 w 80"/>
                <a:gd name="T57" fmla="*/ 40 h 79"/>
                <a:gd name="T58" fmla="*/ 78 w 80"/>
                <a:gd name="T59" fmla="*/ 56 h 79"/>
                <a:gd name="T60" fmla="*/ 69 w 80"/>
                <a:gd name="T61" fmla="*/ 69 h 79"/>
                <a:gd name="T62" fmla="*/ 56 w 80"/>
                <a:gd name="T63" fmla="*/ 76 h 79"/>
                <a:gd name="T64" fmla="*/ 40 w 80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79">
                  <a:moveTo>
                    <a:pt x="72" y="40"/>
                  </a:moveTo>
                  <a:lnTo>
                    <a:pt x="72" y="33"/>
                  </a:lnTo>
                  <a:lnTo>
                    <a:pt x="70" y="26"/>
                  </a:lnTo>
                  <a:lnTo>
                    <a:pt x="68" y="20"/>
                  </a:lnTo>
                  <a:lnTo>
                    <a:pt x="63" y="16"/>
                  </a:lnTo>
                  <a:lnTo>
                    <a:pt x="59" y="11"/>
                  </a:lnTo>
                  <a:lnTo>
                    <a:pt x="53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8" y="33"/>
                  </a:lnTo>
                  <a:lnTo>
                    <a:pt x="7" y="40"/>
                  </a:lnTo>
                  <a:lnTo>
                    <a:pt x="8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3" y="70"/>
                  </a:lnTo>
                  <a:lnTo>
                    <a:pt x="59" y="68"/>
                  </a:lnTo>
                  <a:lnTo>
                    <a:pt x="63" y="63"/>
                  </a:lnTo>
                  <a:lnTo>
                    <a:pt x="68" y="59"/>
                  </a:lnTo>
                  <a:lnTo>
                    <a:pt x="70" y="53"/>
                  </a:lnTo>
                  <a:lnTo>
                    <a:pt x="72" y="47"/>
                  </a:lnTo>
                  <a:lnTo>
                    <a:pt x="72" y="40"/>
                  </a:lnTo>
                  <a:close/>
                  <a:moveTo>
                    <a:pt x="40" y="79"/>
                  </a:move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9" y="10"/>
                  </a:lnTo>
                  <a:lnTo>
                    <a:pt x="73" y="16"/>
                  </a:lnTo>
                  <a:lnTo>
                    <a:pt x="78" y="23"/>
                  </a:lnTo>
                  <a:lnTo>
                    <a:pt x="79" y="30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8" y="56"/>
                  </a:lnTo>
                  <a:lnTo>
                    <a:pt x="73" y="63"/>
                  </a:lnTo>
                  <a:lnTo>
                    <a:pt x="69" y="69"/>
                  </a:lnTo>
                  <a:lnTo>
                    <a:pt x="63" y="73"/>
                  </a:lnTo>
                  <a:lnTo>
                    <a:pt x="56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D9483BDF-FA15-4DAD-95D7-242E13DD6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1063625"/>
              <a:ext cx="41275" cy="39687"/>
            </a:xfrm>
            <a:custGeom>
              <a:avLst/>
              <a:gdLst>
                <a:gd name="T0" fmla="*/ 0 w 78"/>
                <a:gd name="T1" fmla="*/ 0 h 77"/>
                <a:gd name="T2" fmla="*/ 9 w 78"/>
                <a:gd name="T3" fmla="*/ 0 h 77"/>
                <a:gd name="T4" fmla="*/ 39 w 78"/>
                <a:gd name="T5" fmla="*/ 69 h 77"/>
                <a:gd name="T6" fmla="*/ 69 w 78"/>
                <a:gd name="T7" fmla="*/ 0 h 77"/>
                <a:gd name="T8" fmla="*/ 78 w 78"/>
                <a:gd name="T9" fmla="*/ 0 h 77"/>
                <a:gd name="T10" fmla="*/ 45 w 78"/>
                <a:gd name="T11" fmla="*/ 77 h 77"/>
                <a:gd name="T12" fmla="*/ 35 w 78"/>
                <a:gd name="T13" fmla="*/ 77 h 77"/>
                <a:gd name="T14" fmla="*/ 0 w 78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7">
                  <a:moveTo>
                    <a:pt x="0" y="0"/>
                  </a:moveTo>
                  <a:lnTo>
                    <a:pt x="9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45" y="77"/>
                  </a:lnTo>
                  <a:lnTo>
                    <a:pt x="35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B8A32435-6854-458D-ACF9-FBB44FCA3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6513" y="1050925"/>
              <a:ext cx="38100" cy="52387"/>
            </a:xfrm>
            <a:custGeom>
              <a:avLst/>
              <a:gdLst>
                <a:gd name="T0" fmla="*/ 45 w 73"/>
                <a:gd name="T1" fmla="*/ 0 h 100"/>
                <a:gd name="T2" fmla="*/ 55 w 73"/>
                <a:gd name="T3" fmla="*/ 0 h 100"/>
                <a:gd name="T4" fmla="*/ 42 w 73"/>
                <a:gd name="T5" fmla="*/ 16 h 100"/>
                <a:gd name="T6" fmla="*/ 36 w 73"/>
                <a:gd name="T7" fmla="*/ 16 h 100"/>
                <a:gd name="T8" fmla="*/ 45 w 73"/>
                <a:gd name="T9" fmla="*/ 0 h 100"/>
                <a:gd name="T10" fmla="*/ 33 w 73"/>
                <a:gd name="T11" fmla="*/ 67 h 100"/>
                <a:gd name="T12" fmla="*/ 0 w 73"/>
                <a:gd name="T13" fmla="*/ 23 h 100"/>
                <a:gd name="T14" fmla="*/ 10 w 73"/>
                <a:gd name="T15" fmla="*/ 23 h 100"/>
                <a:gd name="T16" fmla="*/ 37 w 73"/>
                <a:gd name="T17" fmla="*/ 61 h 100"/>
                <a:gd name="T18" fmla="*/ 65 w 73"/>
                <a:gd name="T19" fmla="*/ 23 h 100"/>
                <a:gd name="T20" fmla="*/ 73 w 73"/>
                <a:gd name="T21" fmla="*/ 23 h 100"/>
                <a:gd name="T22" fmla="*/ 40 w 73"/>
                <a:gd name="T23" fmla="*/ 67 h 100"/>
                <a:gd name="T24" fmla="*/ 40 w 73"/>
                <a:gd name="T25" fmla="*/ 100 h 100"/>
                <a:gd name="T26" fmla="*/ 33 w 73"/>
                <a:gd name="T27" fmla="*/ 100 h 100"/>
                <a:gd name="T28" fmla="*/ 33 w 73"/>
                <a:gd name="T2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33" y="67"/>
                  </a:moveTo>
                  <a:lnTo>
                    <a:pt x="0" y="23"/>
                  </a:lnTo>
                  <a:lnTo>
                    <a:pt x="10" y="23"/>
                  </a:lnTo>
                  <a:lnTo>
                    <a:pt x="37" y="61"/>
                  </a:lnTo>
                  <a:lnTo>
                    <a:pt x="65" y="23"/>
                  </a:lnTo>
                  <a:lnTo>
                    <a:pt x="73" y="23"/>
                  </a:lnTo>
                  <a:lnTo>
                    <a:pt x="40" y="67"/>
                  </a:lnTo>
                  <a:lnTo>
                    <a:pt x="40" y="100"/>
                  </a:lnTo>
                  <a:lnTo>
                    <a:pt x="33" y="100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99EB7A82-505E-4818-B03A-04CFF88AF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0" y="1062038"/>
              <a:ext cx="41275" cy="42862"/>
            </a:xfrm>
            <a:custGeom>
              <a:avLst/>
              <a:gdLst>
                <a:gd name="T0" fmla="*/ 33 w 77"/>
                <a:gd name="T1" fmla="*/ 7 h 79"/>
                <a:gd name="T2" fmla="*/ 21 w 77"/>
                <a:gd name="T3" fmla="*/ 11 h 79"/>
                <a:gd name="T4" fmla="*/ 13 w 77"/>
                <a:gd name="T5" fmla="*/ 20 h 79"/>
                <a:gd name="T6" fmla="*/ 9 w 77"/>
                <a:gd name="T7" fmla="*/ 33 h 79"/>
                <a:gd name="T8" fmla="*/ 9 w 77"/>
                <a:gd name="T9" fmla="*/ 47 h 79"/>
                <a:gd name="T10" fmla="*/ 12 w 77"/>
                <a:gd name="T11" fmla="*/ 59 h 79"/>
                <a:gd name="T12" fmla="*/ 21 w 77"/>
                <a:gd name="T13" fmla="*/ 68 h 79"/>
                <a:gd name="T14" fmla="*/ 32 w 77"/>
                <a:gd name="T15" fmla="*/ 72 h 79"/>
                <a:gd name="T16" fmla="*/ 44 w 77"/>
                <a:gd name="T17" fmla="*/ 72 h 79"/>
                <a:gd name="T18" fmla="*/ 54 w 77"/>
                <a:gd name="T19" fmla="*/ 69 h 79"/>
                <a:gd name="T20" fmla="*/ 62 w 77"/>
                <a:gd name="T21" fmla="*/ 63 h 79"/>
                <a:gd name="T22" fmla="*/ 67 w 77"/>
                <a:gd name="T23" fmla="*/ 55 h 79"/>
                <a:gd name="T24" fmla="*/ 77 w 77"/>
                <a:gd name="T25" fmla="*/ 49 h 79"/>
                <a:gd name="T26" fmla="*/ 72 w 77"/>
                <a:gd name="T27" fmla="*/ 62 h 79"/>
                <a:gd name="T28" fmla="*/ 64 w 77"/>
                <a:gd name="T29" fmla="*/ 72 h 79"/>
                <a:gd name="T30" fmla="*/ 52 w 77"/>
                <a:gd name="T31" fmla="*/ 78 h 79"/>
                <a:gd name="T32" fmla="*/ 39 w 77"/>
                <a:gd name="T33" fmla="*/ 79 h 79"/>
                <a:gd name="T34" fmla="*/ 23 w 77"/>
                <a:gd name="T35" fmla="*/ 76 h 79"/>
                <a:gd name="T36" fmla="*/ 10 w 77"/>
                <a:gd name="T37" fmla="*/ 69 h 79"/>
                <a:gd name="T38" fmla="*/ 3 w 77"/>
                <a:gd name="T39" fmla="*/ 56 h 79"/>
                <a:gd name="T40" fmla="*/ 0 w 77"/>
                <a:gd name="T41" fmla="*/ 40 h 79"/>
                <a:gd name="T42" fmla="*/ 3 w 77"/>
                <a:gd name="T43" fmla="*/ 23 h 79"/>
                <a:gd name="T44" fmla="*/ 10 w 77"/>
                <a:gd name="T45" fmla="*/ 10 h 79"/>
                <a:gd name="T46" fmla="*/ 23 w 77"/>
                <a:gd name="T47" fmla="*/ 3 h 79"/>
                <a:gd name="T48" fmla="*/ 41 w 77"/>
                <a:gd name="T49" fmla="*/ 0 h 79"/>
                <a:gd name="T50" fmla="*/ 54 w 77"/>
                <a:gd name="T51" fmla="*/ 1 h 79"/>
                <a:gd name="T52" fmla="*/ 64 w 77"/>
                <a:gd name="T53" fmla="*/ 7 h 79"/>
                <a:gd name="T54" fmla="*/ 72 w 77"/>
                <a:gd name="T55" fmla="*/ 16 h 79"/>
                <a:gd name="T56" fmla="*/ 75 w 77"/>
                <a:gd name="T57" fmla="*/ 26 h 79"/>
                <a:gd name="T58" fmla="*/ 67 w 77"/>
                <a:gd name="T59" fmla="*/ 21 h 79"/>
                <a:gd name="T60" fmla="*/ 61 w 77"/>
                <a:gd name="T61" fmla="*/ 14 h 79"/>
                <a:gd name="T62" fmla="*/ 55 w 77"/>
                <a:gd name="T63" fmla="*/ 10 h 79"/>
                <a:gd name="T64" fmla="*/ 45 w 77"/>
                <a:gd name="T65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79">
                  <a:moveTo>
                    <a:pt x="39" y="7"/>
                  </a:move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8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4" y="72"/>
                  </a:lnTo>
                  <a:lnTo>
                    <a:pt x="49" y="70"/>
                  </a:lnTo>
                  <a:lnTo>
                    <a:pt x="54" y="69"/>
                  </a:lnTo>
                  <a:lnTo>
                    <a:pt x="58" y="66"/>
                  </a:lnTo>
                  <a:lnTo>
                    <a:pt x="62" y="63"/>
                  </a:lnTo>
                  <a:lnTo>
                    <a:pt x="65" y="59"/>
                  </a:lnTo>
                  <a:lnTo>
                    <a:pt x="67" y="55"/>
                  </a:lnTo>
                  <a:lnTo>
                    <a:pt x="68" y="49"/>
                  </a:lnTo>
                  <a:lnTo>
                    <a:pt x="77" y="49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58" y="75"/>
                  </a:lnTo>
                  <a:lnTo>
                    <a:pt x="52" y="78"/>
                  </a:lnTo>
                  <a:lnTo>
                    <a:pt x="46" y="79"/>
                  </a:lnTo>
                  <a:lnTo>
                    <a:pt x="39" y="79"/>
                  </a:ln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4" y="1"/>
                  </a:lnTo>
                  <a:lnTo>
                    <a:pt x="59" y="4"/>
                  </a:lnTo>
                  <a:lnTo>
                    <a:pt x="64" y="7"/>
                  </a:lnTo>
                  <a:lnTo>
                    <a:pt x="68" y="10"/>
                  </a:lnTo>
                  <a:lnTo>
                    <a:pt x="72" y="16"/>
                  </a:lnTo>
                  <a:lnTo>
                    <a:pt x="74" y="20"/>
                  </a:lnTo>
                  <a:lnTo>
                    <a:pt x="75" y="26"/>
                  </a:lnTo>
                  <a:lnTo>
                    <a:pt x="68" y="26"/>
                  </a:lnTo>
                  <a:lnTo>
                    <a:pt x="67" y="21"/>
                  </a:lnTo>
                  <a:lnTo>
                    <a:pt x="64" y="19"/>
                  </a:lnTo>
                  <a:lnTo>
                    <a:pt x="61" y="14"/>
                  </a:lnTo>
                  <a:lnTo>
                    <a:pt x="58" y="11"/>
                  </a:lnTo>
                  <a:lnTo>
                    <a:pt x="55" y="10"/>
                  </a:lnTo>
                  <a:lnTo>
                    <a:pt x="51" y="9"/>
                  </a:lnTo>
                  <a:lnTo>
                    <a:pt x="45" y="7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18886E7F-96E5-458A-A4A6-B726A73D7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1063625"/>
              <a:ext cx="34925" cy="39687"/>
            </a:xfrm>
            <a:custGeom>
              <a:avLst/>
              <a:gdLst>
                <a:gd name="T0" fmla="*/ 0 w 65"/>
                <a:gd name="T1" fmla="*/ 0 h 77"/>
                <a:gd name="T2" fmla="*/ 8 w 65"/>
                <a:gd name="T3" fmla="*/ 0 h 77"/>
                <a:gd name="T4" fmla="*/ 8 w 65"/>
                <a:gd name="T5" fmla="*/ 32 h 77"/>
                <a:gd name="T6" fmla="*/ 57 w 65"/>
                <a:gd name="T7" fmla="*/ 32 h 77"/>
                <a:gd name="T8" fmla="*/ 57 w 65"/>
                <a:gd name="T9" fmla="*/ 0 h 77"/>
                <a:gd name="T10" fmla="*/ 65 w 65"/>
                <a:gd name="T11" fmla="*/ 0 h 77"/>
                <a:gd name="T12" fmla="*/ 65 w 65"/>
                <a:gd name="T13" fmla="*/ 77 h 77"/>
                <a:gd name="T14" fmla="*/ 57 w 65"/>
                <a:gd name="T15" fmla="*/ 77 h 77"/>
                <a:gd name="T16" fmla="*/ 57 w 65"/>
                <a:gd name="T17" fmla="*/ 39 h 77"/>
                <a:gd name="T18" fmla="*/ 8 w 65"/>
                <a:gd name="T19" fmla="*/ 39 h 77"/>
                <a:gd name="T20" fmla="*/ 8 w 65"/>
                <a:gd name="T21" fmla="*/ 77 h 77"/>
                <a:gd name="T22" fmla="*/ 0 w 65"/>
                <a:gd name="T23" fmla="*/ 77 h 77"/>
                <a:gd name="T24" fmla="*/ 0 w 6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7">
                  <a:moveTo>
                    <a:pt x="0" y="0"/>
                  </a:moveTo>
                  <a:lnTo>
                    <a:pt x="8" y="0"/>
                  </a:lnTo>
                  <a:lnTo>
                    <a:pt x="8" y="32"/>
                  </a:lnTo>
                  <a:lnTo>
                    <a:pt x="57" y="3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77"/>
                  </a:lnTo>
                  <a:lnTo>
                    <a:pt x="57" y="77"/>
                  </a:lnTo>
                  <a:lnTo>
                    <a:pt x="57" y="39"/>
                  </a:lnTo>
                  <a:lnTo>
                    <a:pt x="8" y="39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89514DCC-2B75-4DFA-8BBA-C342439425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975" y="1062038"/>
              <a:ext cx="42863" cy="42862"/>
            </a:xfrm>
            <a:custGeom>
              <a:avLst/>
              <a:gdLst>
                <a:gd name="T0" fmla="*/ 72 w 81"/>
                <a:gd name="T1" fmla="*/ 33 h 79"/>
                <a:gd name="T2" fmla="*/ 68 w 81"/>
                <a:gd name="T3" fmla="*/ 20 h 79"/>
                <a:gd name="T4" fmla="*/ 59 w 81"/>
                <a:gd name="T5" fmla="*/ 11 h 79"/>
                <a:gd name="T6" fmla="*/ 47 w 81"/>
                <a:gd name="T7" fmla="*/ 7 h 79"/>
                <a:gd name="T8" fmla="*/ 33 w 81"/>
                <a:gd name="T9" fmla="*/ 7 h 79"/>
                <a:gd name="T10" fmla="*/ 22 w 81"/>
                <a:gd name="T11" fmla="*/ 11 h 79"/>
                <a:gd name="T12" fmla="*/ 13 w 81"/>
                <a:gd name="T13" fmla="*/ 20 h 79"/>
                <a:gd name="T14" fmla="*/ 9 w 81"/>
                <a:gd name="T15" fmla="*/ 33 h 79"/>
                <a:gd name="T16" fmla="*/ 9 w 81"/>
                <a:gd name="T17" fmla="*/ 47 h 79"/>
                <a:gd name="T18" fmla="*/ 13 w 81"/>
                <a:gd name="T19" fmla="*/ 59 h 79"/>
                <a:gd name="T20" fmla="*/ 22 w 81"/>
                <a:gd name="T21" fmla="*/ 68 h 79"/>
                <a:gd name="T22" fmla="*/ 33 w 81"/>
                <a:gd name="T23" fmla="*/ 72 h 79"/>
                <a:gd name="T24" fmla="*/ 47 w 81"/>
                <a:gd name="T25" fmla="*/ 72 h 79"/>
                <a:gd name="T26" fmla="*/ 59 w 81"/>
                <a:gd name="T27" fmla="*/ 68 h 79"/>
                <a:gd name="T28" fmla="*/ 68 w 81"/>
                <a:gd name="T29" fmla="*/ 59 h 79"/>
                <a:gd name="T30" fmla="*/ 72 w 81"/>
                <a:gd name="T31" fmla="*/ 47 h 79"/>
                <a:gd name="T32" fmla="*/ 40 w 81"/>
                <a:gd name="T33" fmla="*/ 79 h 79"/>
                <a:gd name="T34" fmla="*/ 24 w 81"/>
                <a:gd name="T35" fmla="*/ 76 h 79"/>
                <a:gd name="T36" fmla="*/ 11 w 81"/>
                <a:gd name="T37" fmla="*/ 69 h 79"/>
                <a:gd name="T38" fmla="*/ 3 w 81"/>
                <a:gd name="T39" fmla="*/ 56 h 79"/>
                <a:gd name="T40" fmla="*/ 0 w 81"/>
                <a:gd name="T41" fmla="*/ 40 h 79"/>
                <a:gd name="T42" fmla="*/ 3 w 81"/>
                <a:gd name="T43" fmla="*/ 23 h 79"/>
                <a:gd name="T44" fmla="*/ 11 w 81"/>
                <a:gd name="T45" fmla="*/ 10 h 79"/>
                <a:gd name="T46" fmla="*/ 24 w 81"/>
                <a:gd name="T47" fmla="*/ 3 h 79"/>
                <a:gd name="T48" fmla="*/ 40 w 81"/>
                <a:gd name="T49" fmla="*/ 0 h 79"/>
                <a:gd name="T50" fmla="*/ 58 w 81"/>
                <a:gd name="T51" fmla="*/ 3 h 79"/>
                <a:gd name="T52" fmla="*/ 71 w 81"/>
                <a:gd name="T53" fmla="*/ 10 h 79"/>
                <a:gd name="T54" fmla="*/ 78 w 81"/>
                <a:gd name="T55" fmla="*/ 23 h 79"/>
                <a:gd name="T56" fmla="*/ 81 w 81"/>
                <a:gd name="T57" fmla="*/ 40 h 79"/>
                <a:gd name="T58" fmla="*/ 78 w 81"/>
                <a:gd name="T59" fmla="*/ 56 h 79"/>
                <a:gd name="T60" fmla="*/ 71 w 81"/>
                <a:gd name="T61" fmla="*/ 69 h 79"/>
                <a:gd name="T62" fmla="*/ 58 w 81"/>
                <a:gd name="T63" fmla="*/ 76 h 79"/>
                <a:gd name="T64" fmla="*/ 40 w 81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79">
                  <a:moveTo>
                    <a:pt x="73" y="40"/>
                  </a:moveTo>
                  <a:lnTo>
                    <a:pt x="72" y="33"/>
                  </a:lnTo>
                  <a:lnTo>
                    <a:pt x="71" y="26"/>
                  </a:lnTo>
                  <a:lnTo>
                    <a:pt x="68" y="20"/>
                  </a:lnTo>
                  <a:lnTo>
                    <a:pt x="65" y="16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2" y="11"/>
                  </a:lnTo>
                  <a:lnTo>
                    <a:pt x="17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7" y="63"/>
                  </a:lnTo>
                  <a:lnTo>
                    <a:pt x="22" y="68"/>
                  </a:lnTo>
                  <a:lnTo>
                    <a:pt x="27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5" y="70"/>
                  </a:lnTo>
                  <a:lnTo>
                    <a:pt x="59" y="68"/>
                  </a:lnTo>
                  <a:lnTo>
                    <a:pt x="65" y="63"/>
                  </a:lnTo>
                  <a:lnTo>
                    <a:pt x="68" y="59"/>
                  </a:lnTo>
                  <a:lnTo>
                    <a:pt x="71" y="53"/>
                  </a:lnTo>
                  <a:lnTo>
                    <a:pt x="72" y="47"/>
                  </a:lnTo>
                  <a:lnTo>
                    <a:pt x="73" y="40"/>
                  </a:lnTo>
                  <a:close/>
                  <a:moveTo>
                    <a:pt x="40" y="79"/>
                  </a:moveTo>
                  <a:lnTo>
                    <a:pt x="32" y="79"/>
                  </a:lnTo>
                  <a:lnTo>
                    <a:pt x="24" y="76"/>
                  </a:lnTo>
                  <a:lnTo>
                    <a:pt x="17" y="73"/>
                  </a:lnTo>
                  <a:lnTo>
                    <a:pt x="11" y="69"/>
                  </a:lnTo>
                  <a:lnTo>
                    <a:pt x="7" y="63"/>
                  </a:lnTo>
                  <a:lnTo>
                    <a:pt x="3" y="56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8" y="3"/>
                  </a:lnTo>
                  <a:lnTo>
                    <a:pt x="65" y="6"/>
                  </a:lnTo>
                  <a:lnTo>
                    <a:pt x="71" y="10"/>
                  </a:lnTo>
                  <a:lnTo>
                    <a:pt x="75" y="16"/>
                  </a:lnTo>
                  <a:lnTo>
                    <a:pt x="78" y="23"/>
                  </a:lnTo>
                  <a:lnTo>
                    <a:pt x="81" y="30"/>
                  </a:lnTo>
                  <a:lnTo>
                    <a:pt x="81" y="40"/>
                  </a:lnTo>
                  <a:lnTo>
                    <a:pt x="81" y="49"/>
                  </a:lnTo>
                  <a:lnTo>
                    <a:pt x="78" y="56"/>
                  </a:lnTo>
                  <a:lnTo>
                    <a:pt x="75" y="63"/>
                  </a:lnTo>
                  <a:lnTo>
                    <a:pt x="71" y="69"/>
                  </a:lnTo>
                  <a:lnTo>
                    <a:pt x="65" y="73"/>
                  </a:lnTo>
                  <a:lnTo>
                    <a:pt x="58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2B76F4D6-B8F6-41DC-8467-23D0BCC9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1063625"/>
              <a:ext cx="41275" cy="39687"/>
            </a:xfrm>
            <a:custGeom>
              <a:avLst/>
              <a:gdLst>
                <a:gd name="T0" fmla="*/ 0 w 77"/>
                <a:gd name="T1" fmla="*/ 0 h 77"/>
                <a:gd name="T2" fmla="*/ 7 w 77"/>
                <a:gd name="T3" fmla="*/ 0 h 77"/>
                <a:gd name="T4" fmla="*/ 39 w 77"/>
                <a:gd name="T5" fmla="*/ 69 h 77"/>
                <a:gd name="T6" fmla="*/ 69 w 77"/>
                <a:gd name="T7" fmla="*/ 0 h 77"/>
                <a:gd name="T8" fmla="*/ 77 w 77"/>
                <a:gd name="T9" fmla="*/ 0 h 77"/>
                <a:gd name="T10" fmla="*/ 43 w 77"/>
                <a:gd name="T11" fmla="*/ 77 h 77"/>
                <a:gd name="T12" fmla="*/ 33 w 77"/>
                <a:gd name="T13" fmla="*/ 77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7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43" y="77"/>
                  </a:lnTo>
                  <a:lnTo>
                    <a:pt x="33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F41D520E-EF79-4EE7-B4AB-B7F4FCDF5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3" y="1063625"/>
              <a:ext cx="38100" cy="39687"/>
            </a:xfrm>
            <a:custGeom>
              <a:avLst/>
              <a:gdLst>
                <a:gd name="T0" fmla="*/ 33 w 73"/>
                <a:gd name="T1" fmla="*/ 44 h 77"/>
                <a:gd name="T2" fmla="*/ 0 w 73"/>
                <a:gd name="T3" fmla="*/ 0 h 77"/>
                <a:gd name="T4" fmla="*/ 10 w 73"/>
                <a:gd name="T5" fmla="*/ 0 h 77"/>
                <a:gd name="T6" fmla="*/ 36 w 73"/>
                <a:gd name="T7" fmla="*/ 38 h 77"/>
                <a:gd name="T8" fmla="*/ 63 w 73"/>
                <a:gd name="T9" fmla="*/ 0 h 77"/>
                <a:gd name="T10" fmla="*/ 73 w 73"/>
                <a:gd name="T11" fmla="*/ 0 h 77"/>
                <a:gd name="T12" fmla="*/ 40 w 73"/>
                <a:gd name="T13" fmla="*/ 44 h 77"/>
                <a:gd name="T14" fmla="*/ 40 w 73"/>
                <a:gd name="T15" fmla="*/ 77 h 77"/>
                <a:gd name="T16" fmla="*/ 33 w 73"/>
                <a:gd name="T17" fmla="*/ 77 h 77"/>
                <a:gd name="T18" fmla="*/ 33 w 73"/>
                <a:gd name="T19" fmla="*/ 4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7">
                  <a:moveTo>
                    <a:pt x="33" y="4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6" y="38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40" y="44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5" name="Rectangle 47">
              <a:extLst>
                <a:ext uri="{FF2B5EF4-FFF2-40B4-BE49-F238E27FC236}">
                  <a16:creationId xmlns:a16="http://schemas.microsoft.com/office/drawing/2014/main" id="{7DC7B183-F4FC-410E-914B-1EF1AD025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588" y="590550"/>
              <a:ext cx="827088" cy="550862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4E468A37-70C4-4CB2-B79A-778B8410C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350" y="655638"/>
              <a:ext cx="55563" cy="55562"/>
            </a:xfrm>
            <a:custGeom>
              <a:avLst/>
              <a:gdLst>
                <a:gd name="T0" fmla="*/ 20 w 107"/>
                <a:gd name="T1" fmla="*/ 103 h 103"/>
                <a:gd name="T2" fmla="*/ 54 w 107"/>
                <a:gd name="T3" fmla="*/ 78 h 103"/>
                <a:gd name="T4" fmla="*/ 87 w 107"/>
                <a:gd name="T5" fmla="*/ 103 h 103"/>
                <a:gd name="T6" fmla="*/ 74 w 107"/>
                <a:gd name="T7" fmla="*/ 64 h 103"/>
                <a:gd name="T8" fmla="*/ 107 w 107"/>
                <a:gd name="T9" fmla="*/ 39 h 103"/>
                <a:gd name="T10" fmla="*/ 67 w 107"/>
                <a:gd name="T11" fmla="*/ 39 h 103"/>
                <a:gd name="T12" fmla="*/ 54 w 107"/>
                <a:gd name="T13" fmla="*/ 0 h 103"/>
                <a:gd name="T14" fmla="*/ 41 w 107"/>
                <a:gd name="T15" fmla="*/ 39 h 103"/>
                <a:gd name="T16" fmla="*/ 0 w 107"/>
                <a:gd name="T17" fmla="*/ 39 h 103"/>
                <a:gd name="T18" fmla="*/ 33 w 107"/>
                <a:gd name="T19" fmla="*/ 64 h 103"/>
                <a:gd name="T20" fmla="*/ 20 w 107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3">
                  <a:moveTo>
                    <a:pt x="20" y="103"/>
                  </a:moveTo>
                  <a:lnTo>
                    <a:pt x="54" y="78"/>
                  </a:lnTo>
                  <a:lnTo>
                    <a:pt x="87" y="103"/>
                  </a:lnTo>
                  <a:lnTo>
                    <a:pt x="74" y="64"/>
                  </a:lnTo>
                  <a:lnTo>
                    <a:pt x="107" y="39"/>
                  </a:lnTo>
                  <a:lnTo>
                    <a:pt x="67" y="39"/>
                  </a:ln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C9696560-B1F9-4322-B747-81F03ED17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3" y="679450"/>
              <a:ext cx="57150" cy="55562"/>
            </a:xfrm>
            <a:custGeom>
              <a:avLst/>
              <a:gdLst>
                <a:gd name="T0" fmla="*/ 20 w 108"/>
                <a:gd name="T1" fmla="*/ 104 h 104"/>
                <a:gd name="T2" fmla="*/ 53 w 108"/>
                <a:gd name="T3" fmla="*/ 79 h 104"/>
                <a:gd name="T4" fmla="*/ 86 w 108"/>
                <a:gd name="T5" fmla="*/ 104 h 104"/>
                <a:gd name="T6" fmla="*/ 75 w 108"/>
                <a:gd name="T7" fmla="*/ 63 h 104"/>
                <a:gd name="T8" fmla="*/ 108 w 108"/>
                <a:gd name="T9" fmla="*/ 40 h 104"/>
                <a:gd name="T10" fmla="*/ 66 w 108"/>
                <a:gd name="T11" fmla="*/ 40 h 104"/>
                <a:gd name="T12" fmla="*/ 53 w 108"/>
                <a:gd name="T13" fmla="*/ 0 h 104"/>
                <a:gd name="T14" fmla="*/ 42 w 108"/>
                <a:gd name="T15" fmla="*/ 40 h 104"/>
                <a:gd name="T16" fmla="*/ 0 w 108"/>
                <a:gd name="T17" fmla="*/ 40 h 104"/>
                <a:gd name="T18" fmla="*/ 33 w 108"/>
                <a:gd name="T19" fmla="*/ 63 h 104"/>
                <a:gd name="T20" fmla="*/ 20 w 108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20" y="104"/>
                  </a:moveTo>
                  <a:lnTo>
                    <a:pt x="53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0" y="104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45A7E5D8-7728-4F76-B652-097D8932D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746125"/>
              <a:ext cx="57150" cy="53975"/>
            </a:xfrm>
            <a:custGeom>
              <a:avLst/>
              <a:gdLst>
                <a:gd name="T0" fmla="*/ 55 w 108"/>
                <a:gd name="T1" fmla="*/ 0 h 103"/>
                <a:gd name="T2" fmla="*/ 42 w 108"/>
                <a:gd name="T3" fmla="*/ 41 h 103"/>
                <a:gd name="T4" fmla="*/ 0 w 108"/>
                <a:gd name="T5" fmla="*/ 41 h 103"/>
                <a:gd name="T6" fmla="*/ 33 w 108"/>
                <a:gd name="T7" fmla="*/ 64 h 103"/>
                <a:gd name="T8" fmla="*/ 22 w 108"/>
                <a:gd name="T9" fmla="*/ 103 h 103"/>
                <a:gd name="T10" fmla="*/ 55 w 108"/>
                <a:gd name="T11" fmla="*/ 79 h 103"/>
                <a:gd name="T12" fmla="*/ 88 w 108"/>
                <a:gd name="T13" fmla="*/ 103 h 103"/>
                <a:gd name="T14" fmla="*/ 75 w 108"/>
                <a:gd name="T15" fmla="*/ 64 h 103"/>
                <a:gd name="T16" fmla="*/ 108 w 108"/>
                <a:gd name="T17" fmla="*/ 41 h 103"/>
                <a:gd name="T18" fmla="*/ 67 w 108"/>
                <a:gd name="T19" fmla="*/ 41 h 103"/>
                <a:gd name="T20" fmla="*/ 55 w 108"/>
                <a:gd name="T2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55" y="0"/>
                  </a:moveTo>
                  <a:lnTo>
                    <a:pt x="42" y="41"/>
                  </a:lnTo>
                  <a:lnTo>
                    <a:pt x="0" y="41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1"/>
                  </a:lnTo>
                  <a:lnTo>
                    <a:pt x="67" y="4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457EFF86-9D2C-432B-A82F-B88D6F1A9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788" y="836613"/>
              <a:ext cx="57150" cy="53975"/>
            </a:xfrm>
            <a:custGeom>
              <a:avLst/>
              <a:gdLst>
                <a:gd name="T0" fmla="*/ 55 w 108"/>
                <a:gd name="T1" fmla="*/ 77 h 102"/>
                <a:gd name="T2" fmla="*/ 88 w 108"/>
                <a:gd name="T3" fmla="*/ 102 h 102"/>
                <a:gd name="T4" fmla="*/ 75 w 108"/>
                <a:gd name="T5" fmla="*/ 63 h 102"/>
                <a:gd name="T6" fmla="*/ 108 w 108"/>
                <a:gd name="T7" fmla="*/ 39 h 102"/>
                <a:gd name="T8" fmla="*/ 68 w 108"/>
                <a:gd name="T9" fmla="*/ 39 h 102"/>
                <a:gd name="T10" fmla="*/ 55 w 108"/>
                <a:gd name="T11" fmla="*/ 0 h 102"/>
                <a:gd name="T12" fmla="*/ 42 w 108"/>
                <a:gd name="T13" fmla="*/ 39 h 102"/>
                <a:gd name="T14" fmla="*/ 0 w 108"/>
                <a:gd name="T15" fmla="*/ 39 h 102"/>
                <a:gd name="T16" fmla="*/ 35 w 108"/>
                <a:gd name="T17" fmla="*/ 63 h 102"/>
                <a:gd name="T18" fmla="*/ 22 w 108"/>
                <a:gd name="T19" fmla="*/ 102 h 102"/>
                <a:gd name="T20" fmla="*/ 55 w 108"/>
                <a:gd name="T2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2">
                  <a:moveTo>
                    <a:pt x="55" y="77"/>
                  </a:moveTo>
                  <a:lnTo>
                    <a:pt x="88" y="102"/>
                  </a:lnTo>
                  <a:lnTo>
                    <a:pt x="75" y="63"/>
                  </a:lnTo>
                  <a:lnTo>
                    <a:pt x="108" y="39"/>
                  </a:lnTo>
                  <a:lnTo>
                    <a:pt x="68" y="39"/>
                  </a:lnTo>
                  <a:lnTo>
                    <a:pt x="55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5" y="63"/>
                  </a:lnTo>
                  <a:lnTo>
                    <a:pt x="22" y="102"/>
                  </a:lnTo>
                  <a:lnTo>
                    <a:pt x="55" y="77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D7675D24-672F-4079-8BD3-67687891B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927100"/>
              <a:ext cx="57150" cy="53975"/>
            </a:xfrm>
            <a:custGeom>
              <a:avLst/>
              <a:gdLst>
                <a:gd name="T0" fmla="*/ 67 w 108"/>
                <a:gd name="T1" fmla="*/ 40 h 103"/>
                <a:gd name="T2" fmla="*/ 55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2 w 108"/>
                <a:gd name="T11" fmla="*/ 103 h 103"/>
                <a:gd name="T12" fmla="*/ 55 w 108"/>
                <a:gd name="T13" fmla="*/ 79 h 103"/>
                <a:gd name="T14" fmla="*/ 88 w 108"/>
                <a:gd name="T15" fmla="*/ 103 h 103"/>
                <a:gd name="T16" fmla="*/ 75 w 108"/>
                <a:gd name="T17" fmla="*/ 64 h 103"/>
                <a:gd name="T18" fmla="*/ 108 w 108"/>
                <a:gd name="T19" fmla="*/ 40 h 103"/>
                <a:gd name="T20" fmla="*/ 67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7" y="40"/>
                  </a:moveTo>
                  <a:lnTo>
                    <a:pt x="55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B81AB865-D510-4DDF-93EA-91AEA9C5E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3" y="993775"/>
              <a:ext cx="57150" cy="53975"/>
            </a:xfrm>
            <a:custGeom>
              <a:avLst/>
              <a:gdLst>
                <a:gd name="T0" fmla="*/ 66 w 108"/>
                <a:gd name="T1" fmla="*/ 40 h 104"/>
                <a:gd name="T2" fmla="*/ 54 w 108"/>
                <a:gd name="T3" fmla="*/ 0 h 104"/>
                <a:gd name="T4" fmla="*/ 42 w 108"/>
                <a:gd name="T5" fmla="*/ 40 h 104"/>
                <a:gd name="T6" fmla="*/ 0 w 108"/>
                <a:gd name="T7" fmla="*/ 40 h 104"/>
                <a:gd name="T8" fmla="*/ 33 w 108"/>
                <a:gd name="T9" fmla="*/ 63 h 104"/>
                <a:gd name="T10" fmla="*/ 21 w 108"/>
                <a:gd name="T11" fmla="*/ 104 h 104"/>
                <a:gd name="T12" fmla="*/ 54 w 108"/>
                <a:gd name="T13" fmla="*/ 79 h 104"/>
                <a:gd name="T14" fmla="*/ 86 w 108"/>
                <a:gd name="T15" fmla="*/ 104 h 104"/>
                <a:gd name="T16" fmla="*/ 75 w 108"/>
                <a:gd name="T17" fmla="*/ 63 h 104"/>
                <a:gd name="T18" fmla="*/ 108 w 108"/>
                <a:gd name="T19" fmla="*/ 40 h 104"/>
                <a:gd name="T20" fmla="*/ 66 w 108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66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5AA60112-7563-4674-B4E0-92D8B6783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350" y="1017588"/>
              <a:ext cx="55563" cy="53975"/>
            </a:xfrm>
            <a:custGeom>
              <a:avLst/>
              <a:gdLst>
                <a:gd name="T0" fmla="*/ 67 w 107"/>
                <a:gd name="T1" fmla="*/ 39 h 102"/>
                <a:gd name="T2" fmla="*/ 54 w 107"/>
                <a:gd name="T3" fmla="*/ 0 h 102"/>
                <a:gd name="T4" fmla="*/ 41 w 107"/>
                <a:gd name="T5" fmla="*/ 39 h 102"/>
                <a:gd name="T6" fmla="*/ 0 w 107"/>
                <a:gd name="T7" fmla="*/ 39 h 102"/>
                <a:gd name="T8" fmla="*/ 33 w 107"/>
                <a:gd name="T9" fmla="*/ 63 h 102"/>
                <a:gd name="T10" fmla="*/ 20 w 107"/>
                <a:gd name="T11" fmla="*/ 102 h 102"/>
                <a:gd name="T12" fmla="*/ 54 w 107"/>
                <a:gd name="T13" fmla="*/ 78 h 102"/>
                <a:gd name="T14" fmla="*/ 87 w 107"/>
                <a:gd name="T15" fmla="*/ 102 h 102"/>
                <a:gd name="T16" fmla="*/ 74 w 107"/>
                <a:gd name="T17" fmla="*/ 63 h 102"/>
                <a:gd name="T18" fmla="*/ 107 w 107"/>
                <a:gd name="T19" fmla="*/ 39 h 102"/>
                <a:gd name="T20" fmla="*/ 67 w 107"/>
                <a:gd name="T21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2">
                  <a:moveTo>
                    <a:pt x="67" y="39"/>
                  </a:move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3"/>
                  </a:lnTo>
                  <a:lnTo>
                    <a:pt x="20" y="102"/>
                  </a:lnTo>
                  <a:lnTo>
                    <a:pt x="54" y="78"/>
                  </a:lnTo>
                  <a:lnTo>
                    <a:pt x="87" y="102"/>
                  </a:lnTo>
                  <a:lnTo>
                    <a:pt x="74" y="63"/>
                  </a:lnTo>
                  <a:lnTo>
                    <a:pt x="107" y="39"/>
                  </a:lnTo>
                  <a:lnTo>
                    <a:pt x="67" y="3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E8D9820F-6174-4554-AE42-3ABEB3F3B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250" y="993775"/>
              <a:ext cx="58738" cy="53975"/>
            </a:xfrm>
            <a:custGeom>
              <a:avLst/>
              <a:gdLst>
                <a:gd name="T0" fmla="*/ 67 w 109"/>
                <a:gd name="T1" fmla="*/ 40 h 104"/>
                <a:gd name="T2" fmla="*/ 54 w 109"/>
                <a:gd name="T3" fmla="*/ 0 h 104"/>
                <a:gd name="T4" fmla="*/ 42 w 109"/>
                <a:gd name="T5" fmla="*/ 40 h 104"/>
                <a:gd name="T6" fmla="*/ 0 w 109"/>
                <a:gd name="T7" fmla="*/ 40 h 104"/>
                <a:gd name="T8" fmla="*/ 34 w 109"/>
                <a:gd name="T9" fmla="*/ 63 h 104"/>
                <a:gd name="T10" fmla="*/ 21 w 109"/>
                <a:gd name="T11" fmla="*/ 104 h 104"/>
                <a:gd name="T12" fmla="*/ 54 w 109"/>
                <a:gd name="T13" fmla="*/ 79 h 104"/>
                <a:gd name="T14" fmla="*/ 87 w 109"/>
                <a:gd name="T15" fmla="*/ 104 h 104"/>
                <a:gd name="T16" fmla="*/ 75 w 109"/>
                <a:gd name="T17" fmla="*/ 63 h 104"/>
                <a:gd name="T18" fmla="*/ 109 w 109"/>
                <a:gd name="T19" fmla="*/ 40 h 104"/>
                <a:gd name="T20" fmla="*/ 67 w 109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67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4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5" y="63"/>
                  </a:lnTo>
                  <a:lnTo>
                    <a:pt x="109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C489C072-01AA-4FAC-ACC3-D23DAD8A0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925" y="927100"/>
              <a:ext cx="57150" cy="53975"/>
            </a:xfrm>
            <a:custGeom>
              <a:avLst/>
              <a:gdLst>
                <a:gd name="T0" fmla="*/ 66 w 108"/>
                <a:gd name="T1" fmla="*/ 40 h 103"/>
                <a:gd name="T2" fmla="*/ 53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0 w 108"/>
                <a:gd name="T11" fmla="*/ 103 h 103"/>
                <a:gd name="T12" fmla="*/ 53 w 108"/>
                <a:gd name="T13" fmla="*/ 79 h 103"/>
                <a:gd name="T14" fmla="*/ 86 w 108"/>
                <a:gd name="T15" fmla="*/ 103 h 103"/>
                <a:gd name="T16" fmla="*/ 73 w 108"/>
                <a:gd name="T17" fmla="*/ 64 h 103"/>
                <a:gd name="T18" fmla="*/ 108 w 108"/>
                <a:gd name="T19" fmla="*/ 40 h 103"/>
                <a:gd name="T20" fmla="*/ 66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6" y="40"/>
                  </a:move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0" y="103"/>
                  </a:lnTo>
                  <a:lnTo>
                    <a:pt x="53" y="79"/>
                  </a:lnTo>
                  <a:lnTo>
                    <a:pt x="86" y="103"/>
                  </a:lnTo>
                  <a:lnTo>
                    <a:pt x="73" y="64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773CC0A7-F4F3-44AA-8190-F7DFFF9A1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836613"/>
              <a:ext cx="57150" cy="53975"/>
            </a:xfrm>
            <a:custGeom>
              <a:avLst/>
              <a:gdLst>
                <a:gd name="T0" fmla="*/ 108 w 108"/>
                <a:gd name="T1" fmla="*/ 41 h 104"/>
                <a:gd name="T2" fmla="*/ 67 w 108"/>
                <a:gd name="T3" fmla="*/ 41 h 104"/>
                <a:gd name="T4" fmla="*/ 54 w 108"/>
                <a:gd name="T5" fmla="*/ 0 h 104"/>
                <a:gd name="T6" fmla="*/ 41 w 108"/>
                <a:gd name="T7" fmla="*/ 41 h 104"/>
                <a:gd name="T8" fmla="*/ 0 w 108"/>
                <a:gd name="T9" fmla="*/ 41 h 104"/>
                <a:gd name="T10" fmla="*/ 34 w 108"/>
                <a:gd name="T11" fmla="*/ 64 h 104"/>
                <a:gd name="T12" fmla="*/ 21 w 108"/>
                <a:gd name="T13" fmla="*/ 104 h 104"/>
                <a:gd name="T14" fmla="*/ 54 w 108"/>
                <a:gd name="T15" fmla="*/ 79 h 104"/>
                <a:gd name="T16" fmla="*/ 87 w 108"/>
                <a:gd name="T17" fmla="*/ 104 h 104"/>
                <a:gd name="T18" fmla="*/ 74 w 108"/>
                <a:gd name="T19" fmla="*/ 64 h 104"/>
                <a:gd name="T20" fmla="*/ 108 w 108"/>
                <a:gd name="T21" fmla="*/ 4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108" y="41"/>
                  </a:moveTo>
                  <a:lnTo>
                    <a:pt x="67" y="41"/>
                  </a:lnTo>
                  <a:lnTo>
                    <a:pt x="54" y="0"/>
                  </a:lnTo>
                  <a:lnTo>
                    <a:pt x="41" y="41"/>
                  </a:lnTo>
                  <a:lnTo>
                    <a:pt x="0" y="41"/>
                  </a:lnTo>
                  <a:lnTo>
                    <a:pt x="34" y="64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4" y="64"/>
                  </a:lnTo>
                  <a:lnTo>
                    <a:pt x="108" y="41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D854DD17-0BE5-4FEF-A66E-ACF474FC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925" y="746125"/>
              <a:ext cx="57150" cy="53975"/>
            </a:xfrm>
            <a:custGeom>
              <a:avLst/>
              <a:gdLst>
                <a:gd name="T0" fmla="*/ 20 w 108"/>
                <a:gd name="T1" fmla="*/ 103 h 103"/>
                <a:gd name="T2" fmla="*/ 53 w 108"/>
                <a:gd name="T3" fmla="*/ 78 h 103"/>
                <a:gd name="T4" fmla="*/ 86 w 108"/>
                <a:gd name="T5" fmla="*/ 103 h 103"/>
                <a:gd name="T6" fmla="*/ 75 w 108"/>
                <a:gd name="T7" fmla="*/ 64 h 103"/>
                <a:gd name="T8" fmla="*/ 108 w 108"/>
                <a:gd name="T9" fmla="*/ 39 h 103"/>
                <a:gd name="T10" fmla="*/ 66 w 108"/>
                <a:gd name="T11" fmla="*/ 39 h 103"/>
                <a:gd name="T12" fmla="*/ 53 w 108"/>
                <a:gd name="T13" fmla="*/ 0 h 103"/>
                <a:gd name="T14" fmla="*/ 42 w 108"/>
                <a:gd name="T15" fmla="*/ 39 h 103"/>
                <a:gd name="T16" fmla="*/ 0 w 108"/>
                <a:gd name="T17" fmla="*/ 39 h 103"/>
                <a:gd name="T18" fmla="*/ 33 w 108"/>
                <a:gd name="T19" fmla="*/ 64 h 103"/>
                <a:gd name="T20" fmla="*/ 20 w 108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20" y="103"/>
                  </a:moveTo>
                  <a:lnTo>
                    <a:pt x="53" y="78"/>
                  </a:lnTo>
                  <a:lnTo>
                    <a:pt x="86" y="103"/>
                  </a:lnTo>
                  <a:lnTo>
                    <a:pt x="75" y="64"/>
                  </a:lnTo>
                  <a:lnTo>
                    <a:pt x="108" y="39"/>
                  </a:lnTo>
                  <a:lnTo>
                    <a:pt x="66" y="39"/>
                  </a:lnTo>
                  <a:lnTo>
                    <a:pt x="53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76569A72-4FC2-4982-8883-C26B1409A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250" y="679450"/>
              <a:ext cx="58738" cy="55562"/>
            </a:xfrm>
            <a:custGeom>
              <a:avLst/>
              <a:gdLst>
                <a:gd name="T0" fmla="*/ 55 w 109"/>
                <a:gd name="T1" fmla="*/ 0 h 104"/>
                <a:gd name="T2" fmla="*/ 42 w 109"/>
                <a:gd name="T3" fmla="*/ 40 h 104"/>
                <a:gd name="T4" fmla="*/ 0 w 109"/>
                <a:gd name="T5" fmla="*/ 40 h 104"/>
                <a:gd name="T6" fmla="*/ 35 w 109"/>
                <a:gd name="T7" fmla="*/ 65 h 104"/>
                <a:gd name="T8" fmla="*/ 22 w 109"/>
                <a:gd name="T9" fmla="*/ 104 h 104"/>
                <a:gd name="T10" fmla="*/ 55 w 109"/>
                <a:gd name="T11" fmla="*/ 79 h 104"/>
                <a:gd name="T12" fmla="*/ 88 w 109"/>
                <a:gd name="T13" fmla="*/ 104 h 104"/>
                <a:gd name="T14" fmla="*/ 75 w 109"/>
                <a:gd name="T15" fmla="*/ 65 h 104"/>
                <a:gd name="T16" fmla="*/ 109 w 109"/>
                <a:gd name="T17" fmla="*/ 40 h 104"/>
                <a:gd name="T18" fmla="*/ 67 w 109"/>
                <a:gd name="T19" fmla="*/ 40 h 104"/>
                <a:gd name="T20" fmla="*/ 55 w 109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55" y="0"/>
                  </a:moveTo>
                  <a:lnTo>
                    <a:pt x="42" y="40"/>
                  </a:lnTo>
                  <a:lnTo>
                    <a:pt x="0" y="40"/>
                  </a:lnTo>
                  <a:lnTo>
                    <a:pt x="35" y="65"/>
                  </a:lnTo>
                  <a:lnTo>
                    <a:pt x="22" y="104"/>
                  </a:lnTo>
                  <a:lnTo>
                    <a:pt x="55" y="79"/>
                  </a:lnTo>
                  <a:lnTo>
                    <a:pt x="88" y="104"/>
                  </a:lnTo>
                  <a:lnTo>
                    <a:pt x="75" y="65"/>
                  </a:lnTo>
                  <a:lnTo>
                    <a:pt x="109" y="40"/>
                  </a:lnTo>
                  <a:lnTo>
                    <a:pt x="67" y="4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84E77F4A-48C9-42DE-A934-0F5317565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81 w 102"/>
                <a:gd name="T5" fmla="*/ 59 h 148"/>
                <a:gd name="T6" fmla="*/ 81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81" y="59"/>
                  </a:lnTo>
                  <a:lnTo>
                    <a:pt x="81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0E31B7CF-8D2C-4D92-8FAF-0ED6C0EB0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900" y="673100"/>
              <a:ext cx="73025" cy="79375"/>
            </a:xfrm>
            <a:custGeom>
              <a:avLst/>
              <a:gdLst>
                <a:gd name="T0" fmla="*/ 76 w 138"/>
                <a:gd name="T1" fmla="*/ 151 h 151"/>
                <a:gd name="T2" fmla="*/ 63 w 138"/>
                <a:gd name="T3" fmla="*/ 151 h 151"/>
                <a:gd name="T4" fmla="*/ 0 w 138"/>
                <a:gd name="T5" fmla="*/ 0 h 151"/>
                <a:gd name="T6" fmla="*/ 26 w 138"/>
                <a:gd name="T7" fmla="*/ 0 h 151"/>
                <a:gd name="T8" fmla="*/ 70 w 138"/>
                <a:gd name="T9" fmla="*/ 109 h 151"/>
                <a:gd name="T10" fmla="*/ 112 w 138"/>
                <a:gd name="T11" fmla="*/ 0 h 151"/>
                <a:gd name="T12" fmla="*/ 138 w 138"/>
                <a:gd name="T13" fmla="*/ 0 h 151"/>
                <a:gd name="T14" fmla="*/ 76 w 138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51">
                  <a:moveTo>
                    <a:pt x="76" y="151"/>
                  </a:moveTo>
                  <a:lnTo>
                    <a:pt x="63" y="15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70" y="109"/>
                  </a:lnTo>
                  <a:lnTo>
                    <a:pt x="112" y="0"/>
                  </a:lnTo>
                  <a:lnTo>
                    <a:pt x="138" y="0"/>
                  </a:lnTo>
                  <a:lnTo>
                    <a:pt x="7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8D60C80F-E4DE-4EC3-8C9B-22E8C766D6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8038" y="673100"/>
              <a:ext cx="63500" cy="77787"/>
            </a:xfrm>
            <a:custGeom>
              <a:avLst/>
              <a:gdLst>
                <a:gd name="T0" fmla="*/ 94 w 121"/>
                <a:gd name="T1" fmla="*/ 149 h 149"/>
                <a:gd name="T2" fmla="*/ 48 w 121"/>
                <a:gd name="T3" fmla="*/ 86 h 149"/>
                <a:gd name="T4" fmla="*/ 38 w 121"/>
                <a:gd name="T5" fmla="*/ 86 h 149"/>
                <a:gd name="T6" fmla="*/ 23 w 121"/>
                <a:gd name="T7" fmla="*/ 85 h 149"/>
                <a:gd name="T8" fmla="*/ 23 w 121"/>
                <a:gd name="T9" fmla="*/ 149 h 149"/>
                <a:gd name="T10" fmla="*/ 0 w 121"/>
                <a:gd name="T11" fmla="*/ 149 h 149"/>
                <a:gd name="T12" fmla="*/ 0 w 121"/>
                <a:gd name="T13" fmla="*/ 1 h 149"/>
                <a:gd name="T14" fmla="*/ 4 w 121"/>
                <a:gd name="T15" fmla="*/ 1 h 149"/>
                <a:gd name="T16" fmla="*/ 17 w 121"/>
                <a:gd name="T17" fmla="*/ 1 h 149"/>
                <a:gd name="T18" fmla="*/ 32 w 121"/>
                <a:gd name="T19" fmla="*/ 0 h 149"/>
                <a:gd name="T20" fmla="*/ 42 w 121"/>
                <a:gd name="T21" fmla="*/ 0 h 149"/>
                <a:gd name="T22" fmla="*/ 56 w 121"/>
                <a:gd name="T23" fmla="*/ 1 h 149"/>
                <a:gd name="T24" fmla="*/ 69 w 121"/>
                <a:gd name="T25" fmla="*/ 3 h 149"/>
                <a:gd name="T26" fmla="*/ 81 w 121"/>
                <a:gd name="T27" fmla="*/ 5 h 149"/>
                <a:gd name="T28" fmla="*/ 90 w 121"/>
                <a:gd name="T29" fmla="*/ 10 h 149"/>
                <a:gd name="T30" fmla="*/ 95 w 121"/>
                <a:gd name="T31" fmla="*/ 17 h 149"/>
                <a:gd name="T32" fmla="*/ 101 w 121"/>
                <a:gd name="T33" fmla="*/ 24 h 149"/>
                <a:gd name="T34" fmla="*/ 104 w 121"/>
                <a:gd name="T35" fmla="*/ 33 h 149"/>
                <a:gd name="T36" fmla="*/ 104 w 121"/>
                <a:gd name="T37" fmla="*/ 43 h 149"/>
                <a:gd name="T38" fmla="*/ 104 w 121"/>
                <a:gd name="T39" fmla="*/ 49 h 149"/>
                <a:gd name="T40" fmla="*/ 103 w 121"/>
                <a:gd name="T41" fmla="*/ 56 h 149"/>
                <a:gd name="T42" fmla="*/ 98 w 121"/>
                <a:gd name="T43" fmla="*/ 62 h 149"/>
                <a:gd name="T44" fmla="*/ 94 w 121"/>
                <a:gd name="T45" fmla="*/ 67 h 149"/>
                <a:gd name="T46" fmla="*/ 90 w 121"/>
                <a:gd name="T47" fmla="*/ 73 h 149"/>
                <a:gd name="T48" fmla="*/ 84 w 121"/>
                <a:gd name="T49" fmla="*/ 76 h 149"/>
                <a:gd name="T50" fmla="*/ 78 w 121"/>
                <a:gd name="T51" fmla="*/ 79 h 149"/>
                <a:gd name="T52" fmla="*/ 71 w 121"/>
                <a:gd name="T53" fmla="*/ 82 h 149"/>
                <a:gd name="T54" fmla="*/ 121 w 121"/>
                <a:gd name="T55" fmla="*/ 149 h 149"/>
                <a:gd name="T56" fmla="*/ 94 w 121"/>
                <a:gd name="T57" fmla="*/ 149 h 149"/>
                <a:gd name="T58" fmla="*/ 23 w 121"/>
                <a:gd name="T59" fmla="*/ 20 h 149"/>
                <a:gd name="T60" fmla="*/ 23 w 121"/>
                <a:gd name="T61" fmla="*/ 67 h 149"/>
                <a:gd name="T62" fmla="*/ 32 w 121"/>
                <a:gd name="T63" fmla="*/ 69 h 149"/>
                <a:gd name="T64" fmla="*/ 39 w 121"/>
                <a:gd name="T65" fmla="*/ 69 h 149"/>
                <a:gd name="T66" fmla="*/ 49 w 121"/>
                <a:gd name="T67" fmla="*/ 69 h 149"/>
                <a:gd name="T68" fmla="*/ 58 w 121"/>
                <a:gd name="T69" fmla="*/ 67 h 149"/>
                <a:gd name="T70" fmla="*/ 65 w 121"/>
                <a:gd name="T71" fmla="*/ 66 h 149"/>
                <a:gd name="T72" fmla="*/ 71 w 121"/>
                <a:gd name="T73" fmla="*/ 63 h 149"/>
                <a:gd name="T74" fmla="*/ 75 w 121"/>
                <a:gd name="T75" fmla="*/ 59 h 149"/>
                <a:gd name="T76" fmla="*/ 78 w 121"/>
                <a:gd name="T77" fmla="*/ 54 h 149"/>
                <a:gd name="T78" fmla="*/ 79 w 121"/>
                <a:gd name="T79" fmla="*/ 49 h 149"/>
                <a:gd name="T80" fmla="*/ 79 w 121"/>
                <a:gd name="T81" fmla="*/ 41 h 149"/>
                <a:gd name="T82" fmla="*/ 79 w 121"/>
                <a:gd name="T83" fmla="*/ 36 h 149"/>
                <a:gd name="T84" fmla="*/ 77 w 121"/>
                <a:gd name="T85" fmla="*/ 31 h 149"/>
                <a:gd name="T86" fmla="*/ 74 w 121"/>
                <a:gd name="T87" fmla="*/ 27 h 149"/>
                <a:gd name="T88" fmla="*/ 69 w 121"/>
                <a:gd name="T89" fmla="*/ 24 h 149"/>
                <a:gd name="T90" fmla="*/ 64 w 121"/>
                <a:gd name="T91" fmla="*/ 21 h 149"/>
                <a:gd name="T92" fmla="*/ 56 w 121"/>
                <a:gd name="T93" fmla="*/ 20 h 149"/>
                <a:gd name="T94" fmla="*/ 48 w 121"/>
                <a:gd name="T95" fmla="*/ 18 h 149"/>
                <a:gd name="T96" fmla="*/ 38 w 121"/>
                <a:gd name="T97" fmla="*/ 18 h 149"/>
                <a:gd name="T98" fmla="*/ 32 w 121"/>
                <a:gd name="T99" fmla="*/ 18 h 149"/>
                <a:gd name="T100" fmla="*/ 23 w 121"/>
                <a:gd name="T10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49">
                  <a:moveTo>
                    <a:pt x="94" y="149"/>
                  </a:moveTo>
                  <a:lnTo>
                    <a:pt x="48" y="86"/>
                  </a:lnTo>
                  <a:lnTo>
                    <a:pt x="38" y="86"/>
                  </a:lnTo>
                  <a:lnTo>
                    <a:pt x="23" y="85"/>
                  </a:ln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4" y="1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6" y="1"/>
                  </a:lnTo>
                  <a:lnTo>
                    <a:pt x="69" y="3"/>
                  </a:lnTo>
                  <a:lnTo>
                    <a:pt x="81" y="5"/>
                  </a:lnTo>
                  <a:lnTo>
                    <a:pt x="90" y="10"/>
                  </a:lnTo>
                  <a:lnTo>
                    <a:pt x="95" y="17"/>
                  </a:lnTo>
                  <a:lnTo>
                    <a:pt x="101" y="24"/>
                  </a:lnTo>
                  <a:lnTo>
                    <a:pt x="104" y="33"/>
                  </a:lnTo>
                  <a:lnTo>
                    <a:pt x="104" y="43"/>
                  </a:lnTo>
                  <a:lnTo>
                    <a:pt x="104" y="49"/>
                  </a:lnTo>
                  <a:lnTo>
                    <a:pt x="103" y="56"/>
                  </a:lnTo>
                  <a:lnTo>
                    <a:pt x="98" y="62"/>
                  </a:lnTo>
                  <a:lnTo>
                    <a:pt x="94" y="67"/>
                  </a:lnTo>
                  <a:lnTo>
                    <a:pt x="90" y="73"/>
                  </a:lnTo>
                  <a:lnTo>
                    <a:pt x="84" y="76"/>
                  </a:lnTo>
                  <a:lnTo>
                    <a:pt x="78" y="79"/>
                  </a:lnTo>
                  <a:lnTo>
                    <a:pt x="71" y="82"/>
                  </a:lnTo>
                  <a:lnTo>
                    <a:pt x="121" y="149"/>
                  </a:lnTo>
                  <a:lnTo>
                    <a:pt x="94" y="149"/>
                  </a:lnTo>
                  <a:close/>
                  <a:moveTo>
                    <a:pt x="23" y="20"/>
                  </a:moveTo>
                  <a:lnTo>
                    <a:pt x="23" y="67"/>
                  </a:lnTo>
                  <a:lnTo>
                    <a:pt x="32" y="69"/>
                  </a:lnTo>
                  <a:lnTo>
                    <a:pt x="39" y="69"/>
                  </a:lnTo>
                  <a:lnTo>
                    <a:pt x="49" y="69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3"/>
                  </a:lnTo>
                  <a:lnTo>
                    <a:pt x="75" y="59"/>
                  </a:lnTo>
                  <a:lnTo>
                    <a:pt x="78" y="54"/>
                  </a:lnTo>
                  <a:lnTo>
                    <a:pt x="79" y="49"/>
                  </a:lnTo>
                  <a:lnTo>
                    <a:pt x="79" y="41"/>
                  </a:lnTo>
                  <a:lnTo>
                    <a:pt x="79" y="36"/>
                  </a:lnTo>
                  <a:lnTo>
                    <a:pt x="77" y="31"/>
                  </a:lnTo>
                  <a:lnTo>
                    <a:pt x="74" y="27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56" y="20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C7AA0D7E-2E8C-416E-B858-F5A2945D1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6300" y="671513"/>
              <a:ext cx="76200" cy="80962"/>
            </a:xfrm>
            <a:custGeom>
              <a:avLst/>
              <a:gdLst>
                <a:gd name="T0" fmla="*/ 1 w 143"/>
                <a:gd name="T1" fmla="*/ 61 h 154"/>
                <a:gd name="T2" fmla="*/ 10 w 143"/>
                <a:gd name="T3" fmla="*/ 33 h 154"/>
                <a:gd name="T4" fmla="*/ 23 w 143"/>
                <a:gd name="T5" fmla="*/ 17 h 154"/>
                <a:gd name="T6" fmla="*/ 35 w 143"/>
                <a:gd name="T7" fmla="*/ 9 h 154"/>
                <a:gd name="T8" fmla="*/ 47 w 143"/>
                <a:gd name="T9" fmla="*/ 3 h 154"/>
                <a:gd name="T10" fmla="*/ 62 w 143"/>
                <a:gd name="T11" fmla="*/ 2 h 154"/>
                <a:gd name="T12" fmla="*/ 86 w 143"/>
                <a:gd name="T13" fmla="*/ 2 h 154"/>
                <a:gd name="T14" fmla="*/ 107 w 143"/>
                <a:gd name="T15" fmla="*/ 9 h 154"/>
                <a:gd name="T16" fmla="*/ 118 w 143"/>
                <a:gd name="T17" fmla="*/ 16 h 154"/>
                <a:gd name="T18" fmla="*/ 128 w 143"/>
                <a:gd name="T19" fmla="*/ 26 h 154"/>
                <a:gd name="T20" fmla="*/ 135 w 143"/>
                <a:gd name="T21" fmla="*/ 38 h 154"/>
                <a:gd name="T22" fmla="*/ 141 w 143"/>
                <a:gd name="T23" fmla="*/ 59 h 154"/>
                <a:gd name="T24" fmla="*/ 141 w 143"/>
                <a:gd name="T25" fmla="*/ 94 h 154"/>
                <a:gd name="T26" fmla="*/ 135 w 143"/>
                <a:gd name="T27" fmla="*/ 115 h 154"/>
                <a:gd name="T28" fmla="*/ 128 w 143"/>
                <a:gd name="T29" fmla="*/ 128 h 154"/>
                <a:gd name="T30" fmla="*/ 118 w 143"/>
                <a:gd name="T31" fmla="*/ 138 h 154"/>
                <a:gd name="T32" fmla="*/ 107 w 143"/>
                <a:gd name="T33" fmla="*/ 146 h 154"/>
                <a:gd name="T34" fmla="*/ 94 w 143"/>
                <a:gd name="T35" fmla="*/ 151 h 154"/>
                <a:gd name="T36" fmla="*/ 78 w 143"/>
                <a:gd name="T37" fmla="*/ 154 h 154"/>
                <a:gd name="T38" fmla="*/ 60 w 143"/>
                <a:gd name="T39" fmla="*/ 154 h 154"/>
                <a:gd name="T40" fmla="*/ 46 w 143"/>
                <a:gd name="T41" fmla="*/ 151 h 154"/>
                <a:gd name="T42" fmla="*/ 35 w 143"/>
                <a:gd name="T43" fmla="*/ 146 h 154"/>
                <a:gd name="T44" fmla="*/ 23 w 143"/>
                <a:gd name="T45" fmla="*/ 137 h 154"/>
                <a:gd name="T46" fmla="*/ 10 w 143"/>
                <a:gd name="T47" fmla="*/ 121 h 154"/>
                <a:gd name="T48" fmla="*/ 1 w 143"/>
                <a:gd name="T49" fmla="*/ 92 h 154"/>
                <a:gd name="T50" fmla="*/ 24 w 143"/>
                <a:gd name="T51" fmla="*/ 76 h 154"/>
                <a:gd name="T52" fmla="*/ 27 w 143"/>
                <a:gd name="T53" fmla="*/ 100 h 154"/>
                <a:gd name="T54" fmla="*/ 36 w 143"/>
                <a:gd name="T55" fmla="*/ 118 h 154"/>
                <a:gd name="T56" fmla="*/ 50 w 143"/>
                <a:gd name="T57" fmla="*/ 131 h 154"/>
                <a:gd name="T58" fmla="*/ 69 w 143"/>
                <a:gd name="T59" fmla="*/ 136 h 154"/>
                <a:gd name="T60" fmla="*/ 91 w 143"/>
                <a:gd name="T61" fmla="*/ 133 h 154"/>
                <a:gd name="T62" fmla="*/ 105 w 143"/>
                <a:gd name="T63" fmla="*/ 120 h 154"/>
                <a:gd name="T64" fmla="*/ 115 w 143"/>
                <a:gd name="T65" fmla="*/ 101 h 154"/>
                <a:gd name="T66" fmla="*/ 118 w 143"/>
                <a:gd name="T67" fmla="*/ 76 h 154"/>
                <a:gd name="T68" fmla="*/ 115 w 143"/>
                <a:gd name="T69" fmla="*/ 51 h 154"/>
                <a:gd name="T70" fmla="*/ 105 w 143"/>
                <a:gd name="T71" fmla="*/ 33 h 154"/>
                <a:gd name="T72" fmla="*/ 91 w 143"/>
                <a:gd name="T73" fmla="*/ 22 h 154"/>
                <a:gd name="T74" fmla="*/ 69 w 143"/>
                <a:gd name="T75" fmla="*/ 19 h 154"/>
                <a:gd name="T76" fmla="*/ 50 w 143"/>
                <a:gd name="T77" fmla="*/ 23 h 154"/>
                <a:gd name="T78" fmla="*/ 36 w 143"/>
                <a:gd name="T79" fmla="*/ 35 h 154"/>
                <a:gd name="T80" fmla="*/ 27 w 143"/>
                <a:gd name="T81" fmla="*/ 52 h 154"/>
                <a:gd name="T82" fmla="*/ 24 w 143"/>
                <a:gd name="T83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" h="154">
                  <a:moveTo>
                    <a:pt x="0" y="76"/>
                  </a:moveTo>
                  <a:lnTo>
                    <a:pt x="1" y="61"/>
                  </a:lnTo>
                  <a:lnTo>
                    <a:pt x="4" y="46"/>
                  </a:lnTo>
                  <a:lnTo>
                    <a:pt x="10" y="33"/>
                  </a:lnTo>
                  <a:lnTo>
                    <a:pt x="19" y="22"/>
                  </a:lnTo>
                  <a:lnTo>
                    <a:pt x="23" y="17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6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62" y="2"/>
                  </a:lnTo>
                  <a:lnTo>
                    <a:pt x="69" y="0"/>
                  </a:lnTo>
                  <a:lnTo>
                    <a:pt x="86" y="2"/>
                  </a:lnTo>
                  <a:lnTo>
                    <a:pt x="101" y="6"/>
                  </a:lnTo>
                  <a:lnTo>
                    <a:pt x="107" y="9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4" y="20"/>
                  </a:lnTo>
                  <a:lnTo>
                    <a:pt x="128" y="26"/>
                  </a:lnTo>
                  <a:lnTo>
                    <a:pt x="133" y="32"/>
                  </a:lnTo>
                  <a:lnTo>
                    <a:pt x="135" y="38"/>
                  </a:lnTo>
                  <a:lnTo>
                    <a:pt x="138" y="45"/>
                  </a:lnTo>
                  <a:lnTo>
                    <a:pt x="141" y="59"/>
                  </a:lnTo>
                  <a:lnTo>
                    <a:pt x="143" y="76"/>
                  </a:lnTo>
                  <a:lnTo>
                    <a:pt x="141" y="94"/>
                  </a:lnTo>
                  <a:lnTo>
                    <a:pt x="138" y="108"/>
                  </a:lnTo>
                  <a:lnTo>
                    <a:pt x="135" y="115"/>
                  </a:lnTo>
                  <a:lnTo>
                    <a:pt x="133" y="123"/>
                  </a:lnTo>
                  <a:lnTo>
                    <a:pt x="128" y="128"/>
                  </a:lnTo>
                  <a:lnTo>
                    <a:pt x="124" y="134"/>
                  </a:lnTo>
                  <a:lnTo>
                    <a:pt x="118" y="138"/>
                  </a:lnTo>
                  <a:lnTo>
                    <a:pt x="112" y="143"/>
                  </a:lnTo>
                  <a:lnTo>
                    <a:pt x="107" y="146"/>
                  </a:lnTo>
                  <a:lnTo>
                    <a:pt x="101" y="148"/>
                  </a:lnTo>
                  <a:lnTo>
                    <a:pt x="94" y="151"/>
                  </a:lnTo>
                  <a:lnTo>
                    <a:pt x="86" y="153"/>
                  </a:lnTo>
                  <a:lnTo>
                    <a:pt x="78" y="154"/>
                  </a:lnTo>
                  <a:lnTo>
                    <a:pt x="69" y="154"/>
                  </a:lnTo>
                  <a:lnTo>
                    <a:pt x="60" y="154"/>
                  </a:lnTo>
                  <a:lnTo>
                    <a:pt x="53" y="153"/>
                  </a:lnTo>
                  <a:lnTo>
                    <a:pt x="46" y="151"/>
                  </a:lnTo>
                  <a:lnTo>
                    <a:pt x="40" y="148"/>
                  </a:lnTo>
                  <a:lnTo>
                    <a:pt x="35" y="146"/>
                  </a:lnTo>
                  <a:lnTo>
                    <a:pt x="29" y="141"/>
                  </a:lnTo>
                  <a:lnTo>
                    <a:pt x="23" y="137"/>
                  </a:lnTo>
                  <a:lnTo>
                    <a:pt x="19" y="133"/>
                  </a:lnTo>
                  <a:lnTo>
                    <a:pt x="10" y="121"/>
                  </a:lnTo>
                  <a:lnTo>
                    <a:pt x="4" y="107"/>
                  </a:lnTo>
                  <a:lnTo>
                    <a:pt x="1" y="92"/>
                  </a:lnTo>
                  <a:lnTo>
                    <a:pt x="0" y="76"/>
                  </a:lnTo>
                  <a:close/>
                  <a:moveTo>
                    <a:pt x="24" y="76"/>
                  </a:moveTo>
                  <a:lnTo>
                    <a:pt x="26" y="88"/>
                  </a:lnTo>
                  <a:lnTo>
                    <a:pt x="27" y="100"/>
                  </a:lnTo>
                  <a:lnTo>
                    <a:pt x="32" y="110"/>
                  </a:lnTo>
                  <a:lnTo>
                    <a:pt x="36" y="118"/>
                  </a:lnTo>
                  <a:lnTo>
                    <a:pt x="43" y="127"/>
                  </a:lnTo>
                  <a:lnTo>
                    <a:pt x="50" y="131"/>
                  </a:lnTo>
                  <a:lnTo>
                    <a:pt x="59" y="136"/>
                  </a:lnTo>
                  <a:lnTo>
                    <a:pt x="69" y="136"/>
                  </a:lnTo>
                  <a:lnTo>
                    <a:pt x="81" y="136"/>
                  </a:lnTo>
                  <a:lnTo>
                    <a:pt x="91" y="133"/>
                  </a:lnTo>
                  <a:lnTo>
                    <a:pt x="98" y="127"/>
                  </a:lnTo>
                  <a:lnTo>
                    <a:pt x="105" y="120"/>
                  </a:lnTo>
                  <a:lnTo>
                    <a:pt x="111" y="111"/>
                  </a:lnTo>
                  <a:lnTo>
                    <a:pt x="115" y="101"/>
                  </a:lnTo>
                  <a:lnTo>
                    <a:pt x="117" y="89"/>
                  </a:lnTo>
                  <a:lnTo>
                    <a:pt x="118" y="76"/>
                  </a:lnTo>
                  <a:lnTo>
                    <a:pt x="117" y="62"/>
                  </a:lnTo>
                  <a:lnTo>
                    <a:pt x="115" y="51"/>
                  </a:lnTo>
                  <a:lnTo>
                    <a:pt x="111" y="42"/>
                  </a:lnTo>
                  <a:lnTo>
                    <a:pt x="105" y="33"/>
                  </a:lnTo>
                  <a:lnTo>
                    <a:pt x="99" y="28"/>
                  </a:lnTo>
                  <a:lnTo>
                    <a:pt x="91" y="22"/>
                  </a:lnTo>
                  <a:lnTo>
                    <a:pt x="81" y="20"/>
                  </a:lnTo>
                  <a:lnTo>
                    <a:pt x="69" y="19"/>
                  </a:lnTo>
                  <a:lnTo>
                    <a:pt x="59" y="20"/>
                  </a:lnTo>
                  <a:lnTo>
                    <a:pt x="50" y="23"/>
                  </a:lnTo>
                  <a:lnTo>
                    <a:pt x="42" y="28"/>
                  </a:lnTo>
                  <a:lnTo>
                    <a:pt x="36" y="35"/>
                  </a:lnTo>
                  <a:lnTo>
                    <a:pt x="30" y="42"/>
                  </a:lnTo>
                  <a:lnTo>
                    <a:pt x="27" y="52"/>
                  </a:lnTo>
                  <a:lnTo>
                    <a:pt x="26" y="64"/>
                  </a:lnTo>
                  <a:lnTo>
                    <a:pt x="2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EE7B49D0-3ACA-4631-B918-D50A3BEAA8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6788" y="673100"/>
              <a:ext cx="57150" cy="77787"/>
            </a:xfrm>
            <a:custGeom>
              <a:avLst/>
              <a:gdLst>
                <a:gd name="T0" fmla="*/ 23 w 107"/>
                <a:gd name="T1" fmla="*/ 93 h 149"/>
                <a:gd name="T2" fmla="*/ 23 w 107"/>
                <a:gd name="T3" fmla="*/ 149 h 149"/>
                <a:gd name="T4" fmla="*/ 0 w 107"/>
                <a:gd name="T5" fmla="*/ 149 h 149"/>
                <a:gd name="T6" fmla="*/ 0 w 107"/>
                <a:gd name="T7" fmla="*/ 1 h 149"/>
                <a:gd name="T8" fmla="*/ 22 w 107"/>
                <a:gd name="T9" fmla="*/ 1 h 149"/>
                <a:gd name="T10" fmla="*/ 32 w 107"/>
                <a:gd name="T11" fmla="*/ 0 h 149"/>
                <a:gd name="T12" fmla="*/ 49 w 107"/>
                <a:gd name="T13" fmla="*/ 1 h 149"/>
                <a:gd name="T14" fmla="*/ 65 w 107"/>
                <a:gd name="T15" fmla="*/ 3 h 149"/>
                <a:gd name="T16" fmla="*/ 78 w 107"/>
                <a:gd name="T17" fmla="*/ 7 h 149"/>
                <a:gd name="T18" fmla="*/ 88 w 107"/>
                <a:gd name="T19" fmla="*/ 11 h 149"/>
                <a:gd name="T20" fmla="*/ 95 w 107"/>
                <a:gd name="T21" fmla="*/ 17 h 149"/>
                <a:gd name="T22" fmla="*/ 102 w 107"/>
                <a:gd name="T23" fmla="*/ 24 h 149"/>
                <a:gd name="T24" fmla="*/ 105 w 107"/>
                <a:gd name="T25" fmla="*/ 33 h 149"/>
                <a:gd name="T26" fmla="*/ 107 w 107"/>
                <a:gd name="T27" fmla="*/ 43 h 149"/>
                <a:gd name="T28" fmla="*/ 105 w 107"/>
                <a:gd name="T29" fmla="*/ 56 h 149"/>
                <a:gd name="T30" fmla="*/ 102 w 107"/>
                <a:gd name="T31" fmla="*/ 66 h 149"/>
                <a:gd name="T32" fmla="*/ 97 w 107"/>
                <a:gd name="T33" fmla="*/ 74 h 149"/>
                <a:gd name="T34" fmla="*/ 89 w 107"/>
                <a:gd name="T35" fmla="*/ 82 h 149"/>
                <a:gd name="T36" fmla="*/ 81 w 107"/>
                <a:gd name="T37" fmla="*/ 86 h 149"/>
                <a:gd name="T38" fmla="*/ 69 w 107"/>
                <a:gd name="T39" fmla="*/ 90 h 149"/>
                <a:gd name="T40" fmla="*/ 56 w 107"/>
                <a:gd name="T41" fmla="*/ 93 h 149"/>
                <a:gd name="T42" fmla="*/ 40 w 107"/>
                <a:gd name="T43" fmla="*/ 93 h 149"/>
                <a:gd name="T44" fmla="*/ 35 w 107"/>
                <a:gd name="T45" fmla="*/ 93 h 149"/>
                <a:gd name="T46" fmla="*/ 23 w 107"/>
                <a:gd name="T47" fmla="*/ 93 h 149"/>
                <a:gd name="T48" fmla="*/ 23 w 107"/>
                <a:gd name="T49" fmla="*/ 20 h 149"/>
                <a:gd name="T50" fmla="*/ 23 w 107"/>
                <a:gd name="T51" fmla="*/ 74 h 149"/>
                <a:gd name="T52" fmla="*/ 35 w 107"/>
                <a:gd name="T53" fmla="*/ 74 h 149"/>
                <a:gd name="T54" fmla="*/ 39 w 107"/>
                <a:gd name="T55" fmla="*/ 76 h 149"/>
                <a:gd name="T56" fmla="*/ 49 w 107"/>
                <a:gd name="T57" fmla="*/ 74 h 149"/>
                <a:gd name="T58" fmla="*/ 58 w 107"/>
                <a:gd name="T59" fmla="*/ 73 h 149"/>
                <a:gd name="T60" fmla="*/ 65 w 107"/>
                <a:gd name="T61" fmla="*/ 72 h 149"/>
                <a:gd name="T62" fmla="*/ 72 w 107"/>
                <a:gd name="T63" fmla="*/ 67 h 149"/>
                <a:gd name="T64" fmla="*/ 76 w 107"/>
                <a:gd name="T65" fmla="*/ 64 h 149"/>
                <a:gd name="T66" fmla="*/ 79 w 107"/>
                <a:gd name="T67" fmla="*/ 59 h 149"/>
                <a:gd name="T68" fmla="*/ 82 w 107"/>
                <a:gd name="T69" fmla="*/ 53 h 149"/>
                <a:gd name="T70" fmla="*/ 82 w 107"/>
                <a:gd name="T71" fmla="*/ 46 h 149"/>
                <a:gd name="T72" fmla="*/ 82 w 107"/>
                <a:gd name="T73" fmla="*/ 40 h 149"/>
                <a:gd name="T74" fmla="*/ 79 w 107"/>
                <a:gd name="T75" fmla="*/ 34 h 149"/>
                <a:gd name="T76" fmla="*/ 76 w 107"/>
                <a:gd name="T77" fmla="*/ 28 h 149"/>
                <a:gd name="T78" fmla="*/ 71 w 107"/>
                <a:gd name="T79" fmla="*/ 26 h 149"/>
                <a:gd name="T80" fmla="*/ 63 w 107"/>
                <a:gd name="T81" fmla="*/ 23 h 149"/>
                <a:gd name="T82" fmla="*/ 56 w 107"/>
                <a:gd name="T83" fmla="*/ 20 h 149"/>
                <a:gd name="T84" fmla="*/ 46 w 107"/>
                <a:gd name="T85" fmla="*/ 18 h 149"/>
                <a:gd name="T86" fmla="*/ 36 w 107"/>
                <a:gd name="T87" fmla="*/ 18 h 149"/>
                <a:gd name="T88" fmla="*/ 30 w 107"/>
                <a:gd name="T89" fmla="*/ 18 h 149"/>
                <a:gd name="T90" fmla="*/ 23 w 107"/>
                <a:gd name="T9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49">
                  <a:moveTo>
                    <a:pt x="23" y="93"/>
                  </a:move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22" y="1"/>
                  </a:lnTo>
                  <a:lnTo>
                    <a:pt x="32" y="0"/>
                  </a:lnTo>
                  <a:lnTo>
                    <a:pt x="49" y="1"/>
                  </a:lnTo>
                  <a:lnTo>
                    <a:pt x="65" y="3"/>
                  </a:lnTo>
                  <a:lnTo>
                    <a:pt x="78" y="7"/>
                  </a:lnTo>
                  <a:lnTo>
                    <a:pt x="88" y="11"/>
                  </a:lnTo>
                  <a:lnTo>
                    <a:pt x="95" y="17"/>
                  </a:lnTo>
                  <a:lnTo>
                    <a:pt x="102" y="24"/>
                  </a:lnTo>
                  <a:lnTo>
                    <a:pt x="105" y="33"/>
                  </a:lnTo>
                  <a:lnTo>
                    <a:pt x="107" y="43"/>
                  </a:lnTo>
                  <a:lnTo>
                    <a:pt x="105" y="56"/>
                  </a:lnTo>
                  <a:lnTo>
                    <a:pt x="102" y="66"/>
                  </a:lnTo>
                  <a:lnTo>
                    <a:pt x="97" y="74"/>
                  </a:lnTo>
                  <a:lnTo>
                    <a:pt x="89" y="82"/>
                  </a:lnTo>
                  <a:lnTo>
                    <a:pt x="81" y="86"/>
                  </a:lnTo>
                  <a:lnTo>
                    <a:pt x="69" y="90"/>
                  </a:lnTo>
                  <a:lnTo>
                    <a:pt x="56" y="93"/>
                  </a:lnTo>
                  <a:lnTo>
                    <a:pt x="40" y="93"/>
                  </a:lnTo>
                  <a:lnTo>
                    <a:pt x="35" y="93"/>
                  </a:lnTo>
                  <a:lnTo>
                    <a:pt x="23" y="93"/>
                  </a:lnTo>
                  <a:close/>
                  <a:moveTo>
                    <a:pt x="23" y="20"/>
                  </a:moveTo>
                  <a:lnTo>
                    <a:pt x="23" y="74"/>
                  </a:lnTo>
                  <a:lnTo>
                    <a:pt x="35" y="74"/>
                  </a:lnTo>
                  <a:lnTo>
                    <a:pt x="39" y="76"/>
                  </a:lnTo>
                  <a:lnTo>
                    <a:pt x="49" y="74"/>
                  </a:lnTo>
                  <a:lnTo>
                    <a:pt x="58" y="73"/>
                  </a:lnTo>
                  <a:lnTo>
                    <a:pt x="65" y="72"/>
                  </a:lnTo>
                  <a:lnTo>
                    <a:pt x="72" y="67"/>
                  </a:lnTo>
                  <a:lnTo>
                    <a:pt x="76" y="64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8"/>
                  </a:lnTo>
                  <a:lnTo>
                    <a:pt x="71" y="26"/>
                  </a:lnTo>
                  <a:lnTo>
                    <a:pt x="63" y="23"/>
                  </a:lnTo>
                  <a:lnTo>
                    <a:pt x="56" y="20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65C59ACE-0F6E-4DC5-8273-02E4E9C4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463" y="671513"/>
              <a:ext cx="50800" cy="80962"/>
            </a:xfrm>
            <a:custGeom>
              <a:avLst/>
              <a:gdLst>
                <a:gd name="T0" fmla="*/ 9 w 97"/>
                <a:gd name="T1" fmla="*/ 127 h 154"/>
                <a:gd name="T2" fmla="*/ 25 w 97"/>
                <a:gd name="T3" fmla="*/ 133 h 154"/>
                <a:gd name="T4" fmla="*/ 44 w 97"/>
                <a:gd name="T5" fmla="*/ 136 h 154"/>
                <a:gd name="T6" fmla="*/ 55 w 97"/>
                <a:gd name="T7" fmla="*/ 134 h 154"/>
                <a:gd name="T8" fmla="*/ 65 w 97"/>
                <a:gd name="T9" fmla="*/ 130 h 154"/>
                <a:gd name="T10" fmla="*/ 71 w 97"/>
                <a:gd name="T11" fmla="*/ 123 h 154"/>
                <a:gd name="T12" fmla="*/ 74 w 97"/>
                <a:gd name="T13" fmla="*/ 112 h 154"/>
                <a:gd name="T14" fmla="*/ 68 w 97"/>
                <a:gd name="T15" fmla="*/ 100 h 154"/>
                <a:gd name="T16" fmla="*/ 61 w 97"/>
                <a:gd name="T17" fmla="*/ 92 h 154"/>
                <a:gd name="T18" fmla="*/ 45 w 97"/>
                <a:gd name="T19" fmla="*/ 85 h 154"/>
                <a:gd name="T20" fmla="*/ 24 w 97"/>
                <a:gd name="T21" fmla="*/ 75 h 154"/>
                <a:gd name="T22" fmla="*/ 11 w 97"/>
                <a:gd name="T23" fmla="*/ 68 h 154"/>
                <a:gd name="T24" fmla="*/ 3 w 97"/>
                <a:gd name="T25" fmla="*/ 58 h 154"/>
                <a:gd name="T26" fmla="*/ 0 w 97"/>
                <a:gd name="T27" fmla="*/ 46 h 154"/>
                <a:gd name="T28" fmla="*/ 0 w 97"/>
                <a:gd name="T29" fmla="*/ 32 h 154"/>
                <a:gd name="T30" fmla="*/ 8 w 97"/>
                <a:gd name="T31" fmla="*/ 17 h 154"/>
                <a:gd name="T32" fmla="*/ 21 w 97"/>
                <a:gd name="T33" fmla="*/ 7 h 154"/>
                <a:gd name="T34" fmla="*/ 38 w 97"/>
                <a:gd name="T35" fmla="*/ 2 h 154"/>
                <a:gd name="T36" fmla="*/ 62 w 97"/>
                <a:gd name="T37" fmla="*/ 2 h 154"/>
                <a:gd name="T38" fmla="*/ 81 w 97"/>
                <a:gd name="T39" fmla="*/ 5 h 154"/>
                <a:gd name="T40" fmla="*/ 81 w 97"/>
                <a:gd name="T41" fmla="*/ 26 h 154"/>
                <a:gd name="T42" fmla="*/ 67 w 97"/>
                <a:gd name="T43" fmla="*/ 20 h 154"/>
                <a:gd name="T44" fmla="*/ 49 w 97"/>
                <a:gd name="T45" fmla="*/ 17 h 154"/>
                <a:gd name="T46" fmla="*/ 38 w 97"/>
                <a:gd name="T47" fmla="*/ 19 h 154"/>
                <a:gd name="T48" fmla="*/ 31 w 97"/>
                <a:gd name="T49" fmla="*/ 23 h 154"/>
                <a:gd name="T50" fmla="*/ 25 w 97"/>
                <a:gd name="T51" fmla="*/ 30 h 154"/>
                <a:gd name="T52" fmla="*/ 24 w 97"/>
                <a:gd name="T53" fmla="*/ 39 h 154"/>
                <a:gd name="T54" fmla="*/ 26 w 97"/>
                <a:gd name="T55" fmla="*/ 49 h 154"/>
                <a:gd name="T56" fmla="*/ 32 w 97"/>
                <a:gd name="T57" fmla="*/ 56 h 154"/>
                <a:gd name="T58" fmla="*/ 51 w 97"/>
                <a:gd name="T59" fmla="*/ 66 h 154"/>
                <a:gd name="T60" fmla="*/ 73 w 97"/>
                <a:gd name="T61" fmla="*/ 75 h 154"/>
                <a:gd name="T62" fmla="*/ 86 w 97"/>
                <a:gd name="T63" fmla="*/ 84 h 154"/>
                <a:gd name="T64" fmla="*/ 93 w 97"/>
                <a:gd name="T65" fmla="*/ 94 h 154"/>
                <a:gd name="T66" fmla="*/ 96 w 97"/>
                <a:gd name="T67" fmla="*/ 107 h 154"/>
                <a:gd name="T68" fmla="*/ 96 w 97"/>
                <a:gd name="T69" fmla="*/ 123 h 154"/>
                <a:gd name="T70" fmla="*/ 88 w 97"/>
                <a:gd name="T71" fmla="*/ 137 h 154"/>
                <a:gd name="T72" fmla="*/ 73 w 97"/>
                <a:gd name="T73" fmla="*/ 147 h 154"/>
                <a:gd name="T74" fmla="*/ 52 w 97"/>
                <a:gd name="T75" fmla="*/ 153 h 154"/>
                <a:gd name="T76" fmla="*/ 29 w 97"/>
                <a:gd name="T77" fmla="*/ 154 h 154"/>
                <a:gd name="T78" fmla="*/ 9 w 97"/>
                <a:gd name="T79" fmla="*/ 14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4">
                  <a:moveTo>
                    <a:pt x="0" y="144"/>
                  </a:moveTo>
                  <a:lnTo>
                    <a:pt x="9" y="127"/>
                  </a:lnTo>
                  <a:lnTo>
                    <a:pt x="16" y="130"/>
                  </a:lnTo>
                  <a:lnTo>
                    <a:pt x="25" y="133"/>
                  </a:lnTo>
                  <a:lnTo>
                    <a:pt x="35" y="136"/>
                  </a:lnTo>
                  <a:lnTo>
                    <a:pt x="44" y="136"/>
                  </a:lnTo>
                  <a:lnTo>
                    <a:pt x="49" y="136"/>
                  </a:lnTo>
                  <a:lnTo>
                    <a:pt x="55" y="134"/>
                  </a:lnTo>
                  <a:lnTo>
                    <a:pt x="61" y="133"/>
                  </a:lnTo>
                  <a:lnTo>
                    <a:pt x="65" y="130"/>
                  </a:lnTo>
                  <a:lnTo>
                    <a:pt x="68" y="125"/>
                  </a:lnTo>
                  <a:lnTo>
                    <a:pt x="71" y="123"/>
                  </a:lnTo>
                  <a:lnTo>
                    <a:pt x="73" y="118"/>
                  </a:lnTo>
                  <a:lnTo>
                    <a:pt x="74" y="112"/>
                  </a:lnTo>
                  <a:lnTo>
                    <a:pt x="73" y="105"/>
                  </a:lnTo>
                  <a:lnTo>
                    <a:pt x="68" y="100"/>
                  </a:lnTo>
                  <a:lnTo>
                    <a:pt x="65" y="95"/>
                  </a:lnTo>
                  <a:lnTo>
                    <a:pt x="61" y="92"/>
                  </a:lnTo>
                  <a:lnTo>
                    <a:pt x="54" y="88"/>
                  </a:lnTo>
                  <a:lnTo>
                    <a:pt x="45" y="85"/>
                  </a:lnTo>
                  <a:lnTo>
                    <a:pt x="32" y="79"/>
                  </a:lnTo>
                  <a:lnTo>
                    <a:pt x="24" y="75"/>
                  </a:lnTo>
                  <a:lnTo>
                    <a:pt x="16" y="72"/>
                  </a:lnTo>
                  <a:lnTo>
                    <a:pt x="11" y="68"/>
                  </a:lnTo>
                  <a:lnTo>
                    <a:pt x="8" y="62"/>
                  </a:lnTo>
                  <a:lnTo>
                    <a:pt x="3" y="58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8" y="17"/>
                  </a:lnTo>
                  <a:lnTo>
                    <a:pt x="13" y="12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62" y="2"/>
                  </a:lnTo>
                  <a:lnTo>
                    <a:pt x="73" y="3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81" y="26"/>
                  </a:lnTo>
                  <a:lnTo>
                    <a:pt x="75" y="23"/>
                  </a:lnTo>
                  <a:lnTo>
                    <a:pt x="67" y="20"/>
                  </a:lnTo>
                  <a:lnTo>
                    <a:pt x="58" y="19"/>
                  </a:lnTo>
                  <a:lnTo>
                    <a:pt x="49" y="17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5" y="30"/>
                  </a:lnTo>
                  <a:lnTo>
                    <a:pt x="24" y="35"/>
                  </a:lnTo>
                  <a:lnTo>
                    <a:pt x="24" y="39"/>
                  </a:lnTo>
                  <a:lnTo>
                    <a:pt x="24" y="45"/>
                  </a:lnTo>
                  <a:lnTo>
                    <a:pt x="26" y="49"/>
                  </a:lnTo>
                  <a:lnTo>
                    <a:pt x="29" y="53"/>
                  </a:lnTo>
                  <a:lnTo>
                    <a:pt x="32" y="56"/>
                  </a:lnTo>
                  <a:lnTo>
                    <a:pt x="39" y="61"/>
                  </a:lnTo>
                  <a:lnTo>
                    <a:pt x="51" y="66"/>
                  </a:lnTo>
                  <a:lnTo>
                    <a:pt x="65" y="72"/>
                  </a:lnTo>
                  <a:lnTo>
                    <a:pt x="73" y="75"/>
                  </a:lnTo>
                  <a:lnTo>
                    <a:pt x="80" y="79"/>
                  </a:lnTo>
                  <a:lnTo>
                    <a:pt x="86" y="84"/>
                  </a:lnTo>
                  <a:lnTo>
                    <a:pt x="90" y="89"/>
                  </a:lnTo>
                  <a:lnTo>
                    <a:pt x="93" y="94"/>
                  </a:lnTo>
                  <a:lnTo>
                    <a:pt x="94" y="100"/>
                  </a:lnTo>
                  <a:lnTo>
                    <a:pt x="96" y="107"/>
                  </a:lnTo>
                  <a:lnTo>
                    <a:pt x="97" y="114"/>
                  </a:lnTo>
                  <a:lnTo>
                    <a:pt x="96" y="123"/>
                  </a:lnTo>
                  <a:lnTo>
                    <a:pt x="93" y="130"/>
                  </a:lnTo>
                  <a:lnTo>
                    <a:pt x="88" y="137"/>
                  </a:lnTo>
                  <a:lnTo>
                    <a:pt x="81" y="143"/>
                  </a:lnTo>
                  <a:lnTo>
                    <a:pt x="73" y="147"/>
                  </a:lnTo>
                  <a:lnTo>
                    <a:pt x="62" y="151"/>
                  </a:lnTo>
                  <a:lnTo>
                    <a:pt x="52" y="153"/>
                  </a:lnTo>
                  <a:lnTo>
                    <a:pt x="39" y="154"/>
                  </a:lnTo>
                  <a:lnTo>
                    <a:pt x="29" y="154"/>
                  </a:lnTo>
                  <a:lnTo>
                    <a:pt x="18" y="151"/>
                  </a:lnTo>
                  <a:lnTo>
                    <a:pt x="9" y="14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5507AAB6-9D54-4F67-8FF3-38441716D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550" y="673100"/>
              <a:ext cx="63500" cy="77787"/>
            </a:xfrm>
            <a:custGeom>
              <a:avLst/>
              <a:gdLst>
                <a:gd name="T0" fmla="*/ 95 w 121"/>
                <a:gd name="T1" fmla="*/ 148 h 148"/>
                <a:gd name="T2" fmla="*/ 48 w 121"/>
                <a:gd name="T3" fmla="*/ 81 h 148"/>
                <a:gd name="T4" fmla="*/ 25 w 121"/>
                <a:gd name="T5" fmla="*/ 108 h 148"/>
                <a:gd name="T6" fmla="*/ 25 w 121"/>
                <a:gd name="T7" fmla="*/ 148 h 148"/>
                <a:gd name="T8" fmla="*/ 0 w 121"/>
                <a:gd name="T9" fmla="*/ 148 h 148"/>
                <a:gd name="T10" fmla="*/ 0 w 121"/>
                <a:gd name="T11" fmla="*/ 0 h 148"/>
                <a:gd name="T12" fmla="*/ 25 w 121"/>
                <a:gd name="T13" fmla="*/ 0 h 148"/>
                <a:gd name="T14" fmla="*/ 25 w 121"/>
                <a:gd name="T15" fmla="*/ 81 h 148"/>
                <a:gd name="T16" fmla="*/ 88 w 121"/>
                <a:gd name="T17" fmla="*/ 0 h 148"/>
                <a:gd name="T18" fmla="*/ 114 w 121"/>
                <a:gd name="T19" fmla="*/ 0 h 148"/>
                <a:gd name="T20" fmla="*/ 62 w 121"/>
                <a:gd name="T21" fmla="*/ 65 h 148"/>
                <a:gd name="T22" fmla="*/ 121 w 121"/>
                <a:gd name="T23" fmla="*/ 148 h 148"/>
                <a:gd name="T24" fmla="*/ 95 w 121"/>
                <a:gd name="T2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48">
                  <a:moveTo>
                    <a:pt x="95" y="148"/>
                  </a:moveTo>
                  <a:lnTo>
                    <a:pt x="48" y="81"/>
                  </a:lnTo>
                  <a:lnTo>
                    <a:pt x="25" y="108"/>
                  </a:lnTo>
                  <a:lnTo>
                    <a:pt x="25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1"/>
                  </a:lnTo>
                  <a:lnTo>
                    <a:pt x="88" y="0"/>
                  </a:lnTo>
                  <a:lnTo>
                    <a:pt x="114" y="0"/>
                  </a:lnTo>
                  <a:lnTo>
                    <a:pt x="62" y="65"/>
                  </a:lnTo>
                  <a:lnTo>
                    <a:pt x="121" y="148"/>
                  </a:lnTo>
                  <a:lnTo>
                    <a:pt x="95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06100F6E-DBCA-4D65-BD31-9FABE7AC5B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2050" y="649288"/>
              <a:ext cx="74613" cy="101600"/>
            </a:xfrm>
            <a:custGeom>
              <a:avLst/>
              <a:gdLst>
                <a:gd name="T0" fmla="*/ 115 w 141"/>
                <a:gd name="T1" fmla="*/ 194 h 194"/>
                <a:gd name="T2" fmla="*/ 104 w 141"/>
                <a:gd name="T3" fmla="*/ 163 h 194"/>
                <a:gd name="T4" fmla="*/ 39 w 141"/>
                <a:gd name="T5" fmla="*/ 163 h 194"/>
                <a:gd name="T6" fmla="*/ 26 w 141"/>
                <a:gd name="T7" fmla="*/ 194 h 194"/>
                <a:gd name="T8" fmla="*/ 0 w 141"/>
                <a:gd name="T9" fmla="*/ 194 h 194"/>
                <a:gd name="T10" fmla="*/ 71 w 141"/>
                <a:gd name="T11" fmla="*/ 45 h 194"/>
                <a:gd name="T12" fmla="*/ 77 w 141"/>
                <a:gd name="T13" fmla="*/ 45 h 194"/>
                <a:gd name="T14" fmla="*/ 141 w 141"/>
                <a:gd name="T15" fmla="*/ 194 h 194"/>
                <a:gd name="T16" fmla="*/ 115 w 141"/>
                <a:gd name="T17" fmla="*/ 194 h 194"/>
                <a:gd name="T18" fmla="*/ 72 w 141"/>
                <a:gd name="T19" fmla="*/ 84 h 194"/>
                <a:gd name="T20" fmla="*/ 46 w 141"/>
                <a:gd name="T21" fmla="*/ 148 h 194"/>
                <a:gd name="T22" fmla="*/ 97 w 141"/>
                <a:gd name="T23" fmla="*/ 148 h 194"/>
                <a:gd name="T24" fmla="*/ 72 w 141"/>
                <a:gd name="T25" fmla="*/ 84 h 194"/>
                <a:gd name="T26" fmla="*/ 101 w 141"/>
                <a:gd name="T27" fmla="*/ 0 h 194"/>
                <a:gd name="T28" fmla="*/ 74 w 141"/>
                <a:gd name="T29" fmla="*/ 35 h 194"/>
                <a:gd name="T30" fmla="*/ 58 w 141"/>
                <a:gd name="T31" fmla="*/ 35 h 194"/>
                <a:gd name="T32" fmla="*/ 78 w 141"/>
                <a:gd name="T33" fmla="*/ 0 h 194"/>
                <a:gd name="T34" fmla="*/ 101 w 141"/>
                <a:gd name="T3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94">
                  <a:moveTo>
                    <a:pt x="115" y="194"/>
                  </a:moveTo>
                  <a:lnTo>
                    <a:pt x="104" y="163"/>
                  </a:lnTo>
                  <a:lnTo>
                    <a:pt x="39" y="163"/>
                  </a:lnTo>
                  <a:lnTo>
                    <a:pt x="26" y="194"/>
                  </a:lnTo>
                  <a:lnTo>
                    <a:pt x="0" y="194"/>
                  </a:lnTo>
                  <a:lnTo>
                    <a:pt x="71" y="45"/>
                  </a:lnTo>
                  <a:lnTo>
                    <a:pt x="77" y="45"/>
                  </a:lnTo>
                  <a:lnTo>
                    <a:pt x="141" y="194"/>
                  </a:lnTo>
                  <a:lnTo>
                    <a:pt x="115" y="194"/>
                  </a:lnTo>
                  <a:close/>
                  <a:moveTo>
                    <a:pt x="72" y="84"/>
                  </a:moveTo>
                  <a:lnTo>
                    <a:pt x="46" y="148"/>
                  </a:lnTo>
                  <a:lnTo>
                    <a:pt x="97" y="148"/>
                  </a:lnTo>
                  <a:lnTo>
                    <a:pt x="72" y="84"/>
                  </a:lnTo>
                  <a:close/>
                  <a:moveTo>
                    <a:pt x="101" y="0"/>
                  </a:moveTo>
                  <a:lnTo>
                    <a:pt x="74" y="35"/>
                  </a:lnTo>
                  <a:lnTo>
                    <a:pt x="58" y="35"/>
                  </a:lnTo>
                  <a:lnTo>
                    <a:pt x="7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6" name="Freeform 68">
              <a:extLst>
                <a:ext uri="{FF2B5EF4-FFF2-40B4-BE49-F238E27FC236}">
                  <a16:creationId xmlns:a16="http://schemas.microsoft.com/office/drawing/2014/main" id="{8E0ACBF8-65D6-4F4E-83F3-7C532DA14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673100"/>
              <a:ext cx="63500" cy="79375"/>
            </a:xfrm>
            <a:custGeom>
              <a:avLst/>
              <a:gdLst>
                <a:gd name="T0" fmla="*/ 0 w 121"/>
                <a:gd name="T1" fmla="*/ 0 h 151"/>
                <a:gd name="T2" fmla="*/ 24 w 121"/>
                <a:gd name="T3" fmla="*/ 0 h 151"/>
                <a:gd name="T4" fmla="*/ 24 w 121"/>
                <a:gd name="T5" fmla="*/ 102 h 151"/>
                <a:gd name="T6" fmla="*/ 24 w 121"/>
                <a:gd name="T7" fmla="*/ 108 h 151"/>
                <a:gd name="T8" fmla="*/ 26 w 121"/>
                <a:gd name="T9" fmla="*/ 114 h 151"/>
                <a:gd name="T10" fmla="*/ 29 w 121"/>
                <a:gd name="T11" fmla="*/ 120 h 151"/>
                <a:gd name="T12" fmla="*/ 33 w 121"/>
                <a:gd name="T13" fmla="*/ 124 h 151"/>
                <a:gd name="T14" fmla="*/ 39 w 121"/>
                <a:gd name="T15" fmla="*/ 128 h 151"/>
                <a:gd name="T16" fmla="*/ 44 w 121"/>
                <a:gd name="T17" fmla="*/ 131 h 151"/>
                <a:gd name="T18" fmla="*/ 52 w 121"/>
                <a:gd name="T19" fmla="*/ 133 h 151"/>
                <a:gd name="T20" fmla="*/ 60 w 121"/>
                <a:gd name="T21" fmla="*/ 133 h 151"/>
                <a:gd name="T22" fmla="*/ 68 w 121"/>
                <a:gd name="T23" fmla="*/ 133 h 151"/>
                <a:gd name="T24" fmla="*/ 75 w 121"/>
                <a:gd name="T25" fmla="*/ 131 h 151"/>
                <a:gd name="T26" fmla="*/ 82 w 121"/>
                <a:gd name="T27" fmla="*/ 128 h 151"/>
                <a:gd name="T28" fmla="*/ 88 w 121"/>
                <a:gd name="T29" fmla="*/ 124 h 151"/>
                <a:gd name="T30" fmla="*/ 92 w 121"/>
                <a:gd name="T31" fmla="*/ 120 h 151"/>
                <a:gd name="T32" fmla="*/ 95 w 121"/>
                <a:gd name="T33" fmla="*/ 114 h 151"/>
                <a:gd name="T34" fmla="*/ 96 w 121"/>
                <a:gd name="T35" fmla="*/ 108 h 151"/>
                <a:gd name="T36" fmla="*/ 98 w 121"/>
                <a:gd name="T37" fmla="*/ 101 h 151"/>
                <a:gd name="T38" fmla="*/ 98 w 121"/>
                <a:gd name="T39" fmla="*/ 0 h 151"/>
                <a:gd name="T40" fmla="*/ 121 w 121"/>
                <a:gd name="T41" fmla="*/ 0 h 151"/>
                <a:gd name="T42" fmla="*/ 121 w 121"/>
                <a:gd name="T43" fmla="*/ 104 h 151"/>
                <a:gd name="T44" fmla="*/ 119 w 121"/>
                <a:gd name="T45" fmla="*/ 114 h 151"/>
                <a:gd name="T46" fmla="*/ 117 w 121"/>
                <a:gd name="T47" fmla="*/ 124 h 151"/>
                <a:gd name="T48" fmla="*/ 111 w 121"/>
                <a:gd name="T49" fmla="*/ 131 h 151"/>
                <a:gd name="T50" fmla="*/ 105 w 121"/>
                <a:gd name="T51" fmla="*/ 138 h 151"/>
                <a:gd name="T52" fmla="*/ 95 w 121"/>
                <a:gd name="T53" fmla="*/ 144 h 151"/>
                <a:gd name="T54" fmla="*/ 85 w 121"/>
                <a:gd name="T55" fmla="*/ 148 h 151"/>
                <a:gd name="T56" fmla="*/ 73 w 121"/>
                <a:gd name="T57" fmla="*/ 150 h 151"/>
                <a:gd name="T58" fmla="*/ 60 w 121"/>
                <a:gd name="T59" fmla="*/ 151 h 151"/>
                <a:gd name="T60" fmla="*/ 47 w 121"/>
                <a:gd name="T61" fmla="*/ 150 h 151"/>
                <a:gd name="T62" fmla="*/ 34 w 121"/>
                <a:gd name="T63" fmla="*/ 148 h 151"/>
                <a:gd name="T64" fmla="*/ 24 w 121"/>
                <a:gd name="T65" fmla="*/ 144 h 151"/>
                <a:gd name="T66" fmla="*/ 16 w 121"/>
                <a:gd name="T67" fmla="*/ 138 h 151"/>
                <a:gd name="T68" fmla="*/ 8 w 121"/>
                <a:gd name="T69" fmla="*/ 133 h 151"/>
                <a:gd name="T70" fmla="*/ 4 w 121"/>
                <a:gd name="T71" fmla="*/ 124 h 151"/>
                <a:gd name="T72" fmla="*/ 1 w 121"/>
                <a:gd name="T73" fmla="*/ 114 h 151"/>
                <a:gd name="T74" fmla="*/ 0 w 121"/>
                <a:gd name="T75" fmla="*/ 104 h 151"/>
                <a:gd name="T76" fmla="*/ 0 w 121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151">
                  <a:moveTo>
                    <a:pt x="0" y="0"/>
                  </a:moveTo>
                  <a:lnTo>
                    <a:pt x="24" y="0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26" y="114"/>
                  </a:lnTo>
                  <a:lnTo>
                    <a:pt x="29" y="120"/>
                  </a:lnTo>
                  <a:lnTo>
                    <a:pt x="33" y="124"/>
                  </a:lnTo>
                  <a:lnTo>
                    <a:pt x="39" y="128"/>
                  </a:lnTo>
                  <a:lnTo>
                    <a:pt x="44" y="131"/>
                  </a:lnTo>
                  <a:lnTo>
                    <a:pt x="52" y="133"/>
                  </a:lnTo>
                  <a:lnTo>
                    <a:pt x="60" y="133"/>
                  </a:lnTo>
                  <a:lnTo>
                    <a:pt x="68" y="133"/>
                  </a:lnTo>
                  <a:lnTo>
                    <a:pt x="75" y="131"/>
                  </a:lnTo>
                  <a:lnTo>
                    <a:pt x="82" y="128"/>
                  </a:lnTo>
                  <a:lnTo>
                    <a:pt x="88" y="124"/>
                  </a:lnTo>
                  <a:lnTo>
                    <a:pt x="92" y="120"/>
                  </a:lnTo>
                  <a:lnTo>
                    <a:pt x="95" y="114"/>
                  </a:lnTo>
                  <a:lnTo>
                    <a:pt x="96" y="108"/>
                  </a:lnTo>
                  <a:lnTo>
                    <a:pt x="98" y="10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21" y="104"/>
                  </a:lnTo>
                  <a:lnTo>
                    <a:pt x="119" y="114"/>
                  </a:lnTo>
                  <a:lnTo>
                    <a:pt x="117" y="124"/>
                  </a:lnTo>
                  <a:lnTo>
                    <a:pt x="111" y="131"/>
                  </a:lnTo>
                  <a:lnTo>
                    <a:pt x="105" y="138"/>
                  </a:lnTo>
                  <a:lnTo>
                    <a:pt x="95" y="144"/>
                  </a:lnTo>
                  <a:lnTo>
                    <a:pt x="85" y="148"/>
                  </a:lnTo>
                  <a:lnTo>
                    <a:pt x="73" y="150"/>
                  </a:lnTo>
                  <a:lnTo>
                    <a:pt x="60" y="151"/>
                  </a:lnTo>
                  <a:lnTo>
                    <a:pt x="47" y="150"/>
                  </a:lnTo>
                  <a:lnTo>
                    <a:pt x="34" y="148"/>
                  </a:lnTo>
                  <a:lnTo>
                    <a:pt x="24" y="144"/>
                  </a:lnTo>
                  <a:lnTo>
                    <a:pt x="16" y="138"/>
                  </a:lnTo>
                  <a:lnTo>
                    <a:pt x="8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00F028E6-C9B4-4E82-B015-204B11AF4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673100"/>
              <a:ext cx="61913" cy="79375"/>
            </a:xfrm>
            <a:custGeom>
              <a:avLst/>
              <a:gdLst>
                <a:gd name="T0" fmla="*/ 111 w 119"/>
                <a:gd name="T1" fmla="*/ 151 h 151"/>
                <a:gd name="T2" fmla="*/ 24 w 119"/>
                <a:gd name="T3" fmla="*/ 42 h 151"/>
                <a:gd name="T4" fmla="*/ 24 w 119"/>
                <a:gd name="T5" fmla="*/ 148 h 151"/>
                <a:gd name="T6" fmla="*/ 0 w 119"/>
                <a:gd name="T7" fmla="*/ 148 h 151"/>
                <a:gd name="T8" fmla="*/ 0 w 119"/>
                <a:gd name="T9" fmla="*/ 0 h 151"/>
                <a:gd name="T10" fmla="*/ 11 w 119"/>
                <a:gd name="T11" fmla="*/ 0 h 151"/>
                <a:gd name="T12" fmla="*/ 97 w 119"/>
                <a:gd name="T13" fmla="*/ 102 h 151"/>
                <a:gd name="T14" fmla="*/ 97 w 119"/>
                <a:gd name="T15" fmla="*/ 0 h 151"/>
                <a:gd name="T16" fmla="*/ 119 w 119"/>
                <a:gd name="T17" fmla="*/ 0 h 151"/>
                <a:gd name="T18" fmla="*/ 119 w 119"/>
                <a:gd name="T19" fmla="*/ 151 h 151"/>
                <a:gd name="T20" fmla="*/ 111 w 119"/>
                <a:gd name="T2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151">
                  <a:moveTo>
                    <a:pt x="111" y="151"/>
                  </a:moveTo>
                  <a:lnTo>
                    <a:pt x="24" y="42"/>
                  </a:lnTo>
                  <a:lnTo>
                    <a:pt x="24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97" y="102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19" y="151"/>
                  </a:lnTo>
                  <a:lnTo>
                    <a:pt x="1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8" name="Rectangle 70">
              <a:extLst>
                <a:ext uri="{FF2B5EF4-FFF2-40B4-BE49-F238E27FC236}">
                  <a16:creationId xmlns:a16="http://schemas.microsoft.com/office/drawing/2014/main" id="{3B50E84B-5DAB-46A4-94D5-D2FC451D4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388" y="673100"/>
              <a:ext cx="12700" cy="777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633EEF10-0E98-4406-8250-A2A363AA3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725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79 w 102"/>
                <a:gd name="T5" fmla="*/ 59 h 148"/>
                <a:gd name="T6" fmla="*/ 79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79" y="59"/>
                  </a:lnTo>
                  <a:lnTo>
                    <a:pt x="79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7D4CFCBB-6B4B-42AC-9ABE-61C0B4B83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575" y="806450"/>
              <a:ext cx="47625" cy="77787"/>
            </a:xfrm>
            <a:custGeom>
              <a:avLst/>
              <a:gdLst>
                <a:gd name="T0" fmla="*/ 20 w 88"/>
                <a:gd name="T1" fmla="*/ 17 h 148"/>
                <a:gd name="T2" fmla="*/ 20 w 88"/>
                <a:gd name="T3" fmla="*/ 59 h 148"/>
                <a:gd name="T4" fmla="*/ 69 w 88"/>
                <a:gd name="T5" fmla="*/ 59 h 148"/>
                <a:gd name="T6" fmla="*/ 69 w 88"/>
                <a:gd name="T7" fmla="*/ 76 h 148"/>
                <a:gd name="T8" fmla="*/ 20 w 88"/>
                <a:gd name="T9" fmla="*/ 76 h 148"/>
                <a:gd name="T10" fmla="*/ 20 w 88"/>
                <a:gd name="T11" fmla="*/ 129 h 148"/>
                <a:gd name="T12" fmla="*/ 86 w 88"/>
                <a:gd name="T13" fmla="*/ 129 h 148"/>
                <a:gd name="T14" fmla="*/ 86 w 88"/>
                <a:gd name="T15" fmla="*/ 148 h 148"/>
                <a:gd name="T16" fmla="*/ 0 w 88"/>
                <a:gd name="T17" fmla="*/ 148 h 148"/>
                <a:gd name="T18" fmla="*/ 0 w 88"/>
                <a:gd name="T19" fmla="*/ 0 h 148"/>
                <a:gd name="T20" fmla="*/ 88 w 88"/>
                <a:gd name="T21" fmla="*/ 0 h 148"/>
                <a:gd name="T22" fmla="*/ 88 w 88"/>
                <a:gd name="T23" fmla="*/ 17 h 148"/>
                <a:gd name="T24" fmla="*/ 20 w 88"/>
                <a:gd name="T25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48">
                  <a:moveTo>
                    <a:pt x="20" y="17"/>
                  </a:moveTo>
                  <a:lnTo>
                    <a:pt x="20" y="59"/>
                  </a:lnTo>
                  <a:lnTo>
                    <a:pt x="69" y="59"/>
                  </a:lnTo>
                  <a:lnTo>
                    <a:pt x="69" y="76"/>
                  </a:lnTo>
                  <a:lnTo>
                    <a:pt x="20" y="76"/>
                  </a:lnTo>
                  <a:lnTo>
                    <a:pt x="20" y="129"/>
                  </a:lnTo>
                  <a:lnTo>
                    <a:pt x="86" y="129"/>
                  </a:lnTo>
                  <a:lnTo>
                    <a:pt x="86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7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1" name="Freeform 73">
              <a:extLst>
                <a:ext uri="{FF2B5EF4-FFF2-40B4-BE49-F238E27FC236}">
                  <a16:creationId xmlns:a16="http://schemas.microsoft.com/office/drawing/2014/main" id="{64621C48-E85C-4EEA-891E-AA59D15E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825500"/>
              <a:ext cx="53975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7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7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8B3CCFE5-D57D-402A-9EBE-60E2ECFB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113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0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4 w 65"/>
                <a:gd name="T9" fmla="*/ 19 h 111"/>
                <a:gd name="T10" fmla="*/ 30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0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4 w 65"/>
                <a:gd name="T33" fmla="*/ 12 h 111"/>
                <a:gd name="T34" fmla="*/ 32 w 65"/>
                <a:gd name="T35" fmla="*/ 4 h 111"/>
                <a:gd name="T36" fmla="*/ 40 w 65"/>
                <a:gd name="T37" fmla="*/ 1 h 111"/>
                <a:gd name="T38" fmla="*/ 50 w 65"/>
                <a:gd name="T39" fmla="*/ 0 h 111"/>
                <a:gd name="T40" fmla="*/ 56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0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3" name="Freeform 75">
              <a:extLst>
                <a:ext uri="{FF2B5EF4-FFF2-40B4-BE49-F238E27FC236}">
                  <a16:creationId xmlns:a16="http://schemas.microsoft.com/office/drawing/2014/main" id="{6D14A1CA-ABA8-46A6-9DAA-D246D742A7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9625" y="825500"/>
              <a:ext cx="52388" cy="58737"/>
            </a:xfrm>
            <a:custGeom>
              <a:avLst/>
              <a:gdLst>
                <a:gd name="T0" fmla="*/ 1 w 99"/>
                <a:gd name="T1" fmla="*/ 45 h 112"/>
                <a:gd name="T2" fmla="*/ 8 w 99"/>
                <a:gd name="T3" fmla="*/ 25 h 112"/>
                <a:gd name="T4" fmla="*/ 21 w 99"/>
                <a:gd name="T5" fmla="*/ 9 h 112"/>
                <a:gd name="T6" fmla="*/ 39 w 99"/>
                <a:gd name="T7" fmla="*/ 1 h 112"/>
                <a:gd name="T8" fmla="*/ 60 w 99"/>
                <a:gd name="T9" fmla="*/ 1 h 112"/>
                <a:gd name="T10" fmla="*/ 79 w 99"/>
                <a:gd name="T11" fmla="*/ 9 h 112"/>
                <a:gd name="T12" fmla="*/ 92 w 99"/>
                <a:gd name="T13" fmla="*/ 23 h 112"/>
                <a:gd name="T14" fmla="*/ 98 w 99"/>
                <a:gd name="T15" fmla="*/ 43 h 112"/>
                <a:gd name="T16" fmla="*/ 98 w 99"/>
                <a:gd name="T17" fmla="*/ 69 h 112"/>
                <a:gd name="T18" fmla="*/ 90 w 99"/>
                <a:gd name="T19" fmla="*/ 89 h 112"/>
                <a:gd name="T20" fmla="*/ 77 w 99"/>
                <a:gd name="T21" fmla="*/ 104 h 112"/>
                <a:gd name="T22" fmla="*/ 60 w 99"/>
                <a:gd name="T23" fmla="*/ 112 h 112"/>
                <a:gd name="T24" fmla="*/ 39 w 99"/>
                <a:gd name="T25" fmla="*/ 112 h 112"/>
                <a:gd name="T26" fmla="*/ 20 w 99"/>
                <a:gd name="T27" fmla="*/ 104 h 112"/>
                <a:gd name="T28" fmla="*/ 7 w 99"/>
                <a:gd name="T29" fmla="*/ 89 h 112"/>
                <a:gd name="T30" fmla="*/ 1 w 99"/>
                <a:gd name="T31" fmla="*/ 68 h 112"/>
                <a:gd name="T32" fmla="*/ 20 w 99"/>
                <a:gd name="T33" fmla="*/ 56 h 112"/>
                <a:gd name="T34" fmla="*/ 23 w 99"/>
                <a:gd name="T35" fmla="*/ 73 h 112"/>
                <a:gd name="T36" fmla="*/ 27 w 99"/>
                <a:gd name="T37" fmla="*/ 86 h 112"/>
                <a:gd name="T38" fmla="*/ 37 w 99"/>
                <a:gd name="T39" fmla="*/ 95 h 112"/>
                <a:gd name="T40" fmla="*/ 49 w 99"/>
                <a:gd name="T41" fmla="*/ 97 h 112"/>
                <a:gd name="T42" fmla="*/ 62 w 99"/>
                <a:gd name="T43" fmla="*/ 94 h 112"/>
                <a:gd name="T44" fmla="*/ 70 w 99"/>
                <a:gd name="T45" fmla="*/ 86 h 112"/>
                <a:gd name="T46" fmla="*/ 76 w 99"/>
                <a:gd name="T47" fmla="*/ 73 h 112"/>
                <a:gd name="T48" fmla="*/ 77 w 99"/>
                <a:gd name="T49" fmla="*/ 56 h 112"/>
                <a:gd name="T50" fmla="*/ 76 w 99"/>
                <a:gd name="T51" fmla="*/ 39 h 112"/>
                <a:gd name="T52" fmla="*/ 70 w 99"/>
                <a:gd name="T53" fmla="*/ 26 h 112"/>
                <a:gd name="T54" fmla="*/ 62 w 99"/>
                <a:gd name="T55" fmla="*/ 19 h 112"/>
                <a:gd name="T56" fmla="*/ 49 w 99"/>
                <a:gd name="T57" fmla="*/ 16 h 112"/>
                <a:gd name="T58" fmla="*/ 37 w 99"/>
                <a:gd name="T59" fmla="*/ 19 h 112"/>
                <a:gd name="T60" fmla="*/ 28 w 99"/>
                <a:gd name="T61" fmla="*/ 26 h 112"/>
                <a:gd name="T62" fmla="*/ 23 w 99"/>
                <a:gd name="T63" fmla="*/ 39 h 112"/>
                <a:gd name="T64" fmla="*/ 20 w 99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12">
                  <a:moveTo>
                    <a:pt x="0" y="56"/>
                  </a:moveTo>
                  <a:lnTo>
                    <a:pt x="1" y="45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14" y="16"/>
                  </a:lnTo>
                  <a:lnTo>
                    <a:pt x="21" y="9"/>
                  </a:lnTo>
                  <a:lnTo>
                    <a:pt x="30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4"/>
                  </a:lnTo>
                  <a:lnTo>
                    <a:pt x="79" y="9"/>
                  </a:lnTo>
                  <a:lnTo>
                    <a:pt x="86" y="14"/>
                  </a:lnTo>
                  <a:lnTo>
                    <a:pt x="92" y="23"/>
                  </a:lnTo>
                  <a:lnTo>
                    <a:pt x="95" y="33"/>
                  </a:lnTo>
                  <a:lnTo>
                    <a:pt x="98" y="43"/>
                  </a:lnTo>
                  <a:lnTo>
                    <a:pt x="99" y="56"/>
                  </a:lnTo>
                  <a:lnTo>
                    <a:pt x="98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70" y="109"/>
                  </a:lnTo>
                  <a:lnTo>
                    <a:pt x="60" y="112"/>
                  </a:lnTo>
                  <a:lnTo>
                    <a:pt x="49" y="112"/>
                  </a:lnTo>
                  <a:lnTo>
                    <a:pt x="39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9"/>
                  </a:lnTo>
                  <a:lnTo>
                    <a:pt x="4" y="79"/>
                  </a:lnTo>
                  <a:lnTo>
                    <a:pt x="1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6"/>
                  </a:lnTo>
                  <a:lnTo>
                    <a:pt x="23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7" y="95"/>
                  </a:lnTo>
                  <a:lnTo>
                    <a:pt x="43" y="97"/>
                  </a:lnTo>
                  <a:lnTo>
                    <a:pt x="49" y="97"/>
                  </a:lnTo>
                  <a:lnTo>
                    <a:pt x="56" y="97"/>
                  </a:lnTo>
                  <a:lnTo>
                    <a:pt x="62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5" y="32"/>
                  </a:lnTo>
                  <a:lnTo>
                    <a:pt x="70" y="26"/>
                  </a:lnTo>
                  <a:lnTo>
                    <a:pt x="67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3" y="22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23" y="39"/>
                  </a:lnTo>
                  <a:lnTo>
                    <a:pt x="21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4" name="Freeform 76">
              <a:extLst>
                <a:ext uri="{FF2B5EF4-FFF2-40B4-BE49-F238E27FC236}">
                  <a16:creationId xmlns:a16="http://schemas.microsoft.com/office/drawing/2014/main" id="{A4ED7DD9-590D-4B9A-91D3-F1D430C5E7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9950" y="825500"/>
              <a:ext cx="50800" cy="80962"/>
            </a:xfrm>
            <a:custGeom>
              <a:avLst/>
              <a:gdLst>
                <a:gd name="T0" fmla="*/ 20 w 95"/>
                <a:gd name="T1" fmla="*/ 105 h 153"/>
                <a:gd name="T2" fmla="*/ 20 w 95"/>
                <a:gd name="T3" fmla="*/ 153 h 153"/>
                <a:gd name="T4" fmla="*/ 0 w 95"/>
                <a:gd name="T5" fmla="*/ 153 h 153"/>
                <a:gd name="T6" fmla="*/ 0 w 95"/>
                <a:gd name="T7" fmla="*/ 1 h 153"/>
                <a:gd name="T8" fmla="*/ 20 w 95"/>
                <a:gd name="T9" fmla="*/ 1 h 153"/>
                <a:gd name="T10" fmla="*/ 20 w 95"/>
                <a:gd name="T11" fmla="*/ 12 h 153"/>
                <a:gd name="T12" fmla="*/ 26 w 95"/>
                <a:gd name="T13" fmla="*/ 6 h 153"/>
                <a:gd name="T14" fmla="*/ 32 w 95"/>
                <a:gd name="T15" fmla="*/ 3 h 153"/>
                <a:gd name="T16" fmla="*/ 39 w 95"/>
                <a:gd name="T17" fmla="*/ 1 h 153"/>
                <a:gd name="T18" fmla="*/ 46 w 95"/>
                <a:gd name="T19" fmla="*/ 0 h 153"/>
                <a:gd name="T20" fmla="*/ 58 w 95"/>
                <a:gd name="T21" fmla="*/ 1 h 153"/>
                <a:gd name="T22" fmla="*/ 66 w 95"/>
                <a:gd name="T23" fmla="*/ 4 h 153"/>
                <a:gd name="T24" fmla="*/ 75 w 95"/>
                <a:gd name="T25" fmla="*/ 9 h 153"/>
                <a:gd name="T26" fmla="*/ 82 w 95"/>
                <a:gd name="T27" fmla="*/ 14 h 153"/>
                <a:gd name="T28" fmla="*/ 88 w 95"/>
                <a:gd name="T29" fmla="*/ 23 h 153"/>
                <a:gd name="T30" fmla="*/ 92 w 95"/>
                <a:gd name="T31" fmla="*/ 32 h 153"/>
                <a:gd name="T32" fmla="*/ 94 w 95"/>
                <a:gd name="T33" fmla="*/ 43 h 153"/>
                <a:gd name="T34" fmla="*/ 95 w 95"/>
                <a:gd name="T35" fmla="*/ 56 h 153"/>
                <a:gd name="T36" fmla="*/ 94 w 95"/>
                <a:gd name="T37" fmla="*/ 68 h 153"/>
                <a:gd name="T38" fmla="*/ 92 w 95"/>
                <a:gd name="T39" fmla="*/ 79 h 153"/>
                <a:gd name="T40" fmla="*/ 88 w 95"/>
                <a:gd name="T41" fmla="*/ 88 h 153"/>
                <a:gd name="T42" fmla="*/ 82 w 95"/>
                <a:gd name="T43" fmla="*/ 97 h 153"/>
                <a:gd name="T44" fmla="*/ 75 w 95"/>
                <a:gd name="T45" fmla="*/ 104 h 153"/>
                <a:gd name="T46" fmla="*/ 66 w 95"/>
                <a:gd name="T47" fmla="*/ 108 h 153"/>
                <a:gd name="T48" fmla="*/ 56 w 95"/>
                <a:gd name="T49" fmla="*/ 112 h 153"/>
                <a:gd name="T50" fmla="*/ 45 w 95"/>
                <a:gd name="T51" fmla="*/ 112 h 153"/>
                <a:gd name="T52" fmla="*/ 37 w 95"/>
                <a:gd name="T53" fmla="*/ 112 h 153"/>
                <a:gd name="T54" fmla="*/ 30 w 95"/>
                <a:gd name="T55" fmla="*/ 111 h 153"/>
                <a:gd name="T56" fmla="*/ 23 w 95"/>
                <a:gd name="T57" fmla="*/ 108 h 153"/>
                <a:gd name="T58" fmla="*/ 20 w 95"/>
                <a:gd name="T59" fmla="*/ 105 h 153"/>
                <a:gd name="T60" fmla="*/ 20 w 95"/>
                <a:gd name="T61" fmla="*/ 26 h 153"/>
                <a:gd name="T62" fmla="*/ 20 w 95"/>
                <a:gd name="T63" fmla="*/ 89 h 153"/>
                <a:gd name="T64" fmla="*/ 23 w 95"/>
                <a:gd name="T65" fmla="*/ 91 h 153"/>
                <a:gd name="T66" fmla="*/ 27 w 95"/>
                <a:gd name="T67" fmla="*/ 94 h 153"/>
                <a:gd name="T68" fmla="*/ 33 w 95"/>
                <a:gd name="T69" fmla="*/ 97 h 153"/>
                <a:gd name="T70" fmla="*/ 39 w 95"/>
                <a:gd name="T71" fmla="*/ 97 h 153"/>
                <a:gd name="T72" fmla="*/ 48 w 95"/>
                <a:gd name="T73" fmla="*/ 97 h 153"/>
                <a:gd name="T74" fmla="*/ 55 w 95"/>
                <a:gd name="T75" fmla="*/ 94 h 153"/>
                <a:gd name="T76" fmla="*/ 60 w 95"/>
                <a:gd name="T77" fmla="*/ 91 h 153"/>
                <a:gd name="T78" fmla="*/ 66 w 95"/>
                <a:gd name="T79" fmla="*/ 86 h 153"/>
                <a:gd name="T80" fmla="*/ 69 w 95"/>
                <a:gd name="T81" fmla="*/ 81 h 153"/>
                <a:gd name="T82" fmla="*/ 72 w 95"/>
                <a:gd name="T83" fmla="*/ 73 h 153"/>
                <a:gd name="T84" fmla="*/ 73 w 95"/>
                <a:gd name="T85" fmla="*/ 65 h 153"/>
                <a:gd name="T86" fmla="*/ 75 w 95"/>
                <a:gd name="T87" fmla="*/ 56 h 153"/>
                <a:gd name="T88" fmla="*/ 75 w 95"/>
                <a:gd name="T89" fmla="*/ 46 h 153"/>
                <a:gd name="T90" fmla="*/ 72 w 95"/>
                <a:gd name="T91" fmla="*/ 37 h 153"/>
                <a:gd name="T92" fmla="*/ 71 w 95"/>
                <a:gd name="T93" fmla="*/ 32 h 153"/>
                <a:gd name="T94" fmla="*/ 66 w 95"/>
                <a:gd name="T95" fmla="*/ 26 h 153"/>
                <a:gd name="T96" fmla="*/ 62 w 95"/>
                <a:gd name="T97" fmla="*/ 22 h 153"/>
                <a:gd name="T98" fmla="*/ 55 w 95"/>
                <a:gd name="T99" fmla="*/ 19 h 153"/>
                <a:gd name="T100" fmla="*/ 48 w 95"/>
                <a:gd name="T101" fmla="*/ 17 h 153"/>
                <a:gd name="T102" fmla="*/ 39 w 95"/>
                <a:gd name="T103" fmla="*/ 16 h 153"/>
                <a:gd name="T104" fmla="*/ 35 w 95"/>
                <a:gd name="T105" fmla="*/ 17 h 153"/>
                <a:gd name="T106" fmla="*/ 29 w 95"/>
                <a:gd name="T107" fmla="*/ 19 h 153"/>
                <a:gd name="T108" fmla="*/ 23 w 95"/>
                <a:gd name="T109" fmla="*/ 22 h 153"/>
                <a:gd name="T110" fmla="*/ 20 w 95"/>
                <a:gd name="T11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3">
                  <a:moveTo>
                    <a:pt x="20" y="105"/>
                  </a:moveTo>
                  <a:lnTo>
                    <a:pt x="20" y="153"/>
                  </a:lnTo>
                  <a:lnTo>
                    <a:pt x="0" y="153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2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82" y="14"/>
                  </a:lnTo>
                  <a:lnTo>
                    <a:pt x="88" y="23"/>
                  </a:lnTo>
                  <a:lnTo>
                    <a:pt x="92" y="32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8"/>
                  </a:lnTo>
                  <a:lnTo>
                    <a:pt x="92" y="79"/>
                  </a:lnTo>
                  <a:lnTo>
                    <a:pt x="88" y="88"/>
                  </a:lnTo>
                  <a:lnTo>
                    <a:pt x="82" y="97"/>
                  </a:lnTo>
                  <a:lnTo>
                    <a:pt x="75" y="104"/>
                  </a:lnTo>
                  <a:lnTo>
                    <a:pt x="66" y="108"/>
                  </a:lnTo>
                  <a:lnTo>
                    <a:pt x="56" y="112"/>
                  </a:lnTo>
                  <a:lnTo>
                    <a:pt x="45" y="112"/>
                  </a:lnTo>
                  <a:lnTo>
                    <a:pt x="37" y="112"/>
                  </a:lnTo>
                  <a:lnTo>
                    <a:pt x="30" y="111"/>
                  </a:lnTo>
                  <a:lnTo>
                    <a:pt x="23" y="108"/>
                  </a:lnTo>
                  <a:lnTo>
                    <a:pt x="20" y="105"/>
                  </a:lnTo>
                  <a:close/>
                  <a:moveTo>
                    <a:pt x="20" y="26"/>
                  </a:moveTo>
                  <a:lnTo>
                    <a:pt x="20" y="89"/>
                  </a:lnTo>
                  <a:lnTo>
                    <a:pt x="23" y="91"/>
                  </a:lnTo>
                  <a:lnTo>
                    <a:pt x="27" y="94"/>
                  </a:lnTo>
                  <a:lnTo>
                    <a:pt x="33" y="97"/>
                  </a:lnTo>
                  <a:lnTo>
                    <a:pt x="39" y="97"/>
                  </a:lnTo>
                  <a:lnTo>
                    <a:pt x="48" y="97"/>
                  </a:lnTo>
                  <a:lnTo>
                    <a:pt x="55" y="94"/>
                  </a:lnTo>
                  <a:lnTo>
                    <a:pt x="60" y="91"/>
                  </a:lnTo>
                  <a:lnTo>
                    <a:pt x="66" y="86"/>
                  </a:lnTo>
                  <a:lnTo>
                    <a:pt x="69" y="81"/>
                  </a:lnTo>
                  <a:lnTo>
                    <a:pt x="72" y="73"/>
                  </a:lnTo>
                  <a:lnTo>
                    <a:pt x="73" y="65"/>
                  </a:lnTo>
                  <a:lnTo>
                    <a:pt x="75" y="56"/>
                  </a:lnTo>
                  <a:lnTo>
                    <a:pt x="75" y="46"/>
                  </a:lnTo>
                  <a:lnTo>
                    <a:pt x="72" y="37"/>
                  </a:lnTo>
                  <a:lnTo>
                    <a:pt x="71" y="32"/>
                  </a:lnTo>
                  <a:lnTo>
                    <a:pt x="66" y="26"/>
                  </a:lnTo>
                  <a:lnTo>
                    <a:pt x="62" y="22"/>
                  </a:lnTo>
                  <a:lnTo>
                    <a:pt x="55" y="19"/>
                  </a:lnTo>
                  <a:lnTo>
                    <a:pt x="48" y="17"/>
                  </a:lnTo>
                  <a:lnTo>
                    <a:pt x="39" y="16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3" y="22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9FADC314-5CFF-41D3-B3AA-C6D00986E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513" y="825500"/>
              <a:ext cx="38100" cy="58737"/>
            </a:xfrm>
            <a:custGeom>
              <a:avLst/>
              <a:gdLst>
                <a:gd name="T0" fmla="*/ 7 w 72"/>
                <a:gd name="T1" fmla="*/ 86 h 112"/>
                <a:gd name="T2" fmla="*/ 22 w 72"/>
                <a:gd name="T3" fmla="*/ 94 h 112"/>
                <a:gd name="T4" fmla="*/ 33 w 72"/>
                <a:gd name="T5" fmla="*/ 97 h 112"/>
                <a:gd name="T6" fmla="*/ 46 w 72"/>
                <a:gd name="T7" fmla="*/ 92 h 112"/>
                <a:gd name="T8" fmla="*/ 51 w 72"/>
                <a:gd name="T9" fmla="*/ 82 h 112"/>
                <a:gd name="T10" fmla="*/ 46 w 72"/>
                <a:gd name="T11" fmla="*/ 72 h 112"/>
                <a:gd name="T12" fmla="*/ 33 w 72"/>
                <a:gd name="T13" fmla="*/ 63 h 112"/>
                <a:gd name="T14" fmla="*/ 16 w 72"/>
                <a:gd name="T15" fmla="*/ 53 h 112"/>
                <a:gd name="T16" fmla="*/ 9 w 72"/>
                <a:gd name="T17" fmla="*/ 46 h 112"/>
                <a:gd name="T18" fmla="*/ 3 w 72"/>
                <a:gd name="T19" fmla="*/ 37 h 112"/>
                <a:gd name="T20" fmla="*/ 2 w 72"/>
                <a:gd name="T21" fmla="*/ 29 h 112"/>
                <a:gd name="T22" fmla="*/ 5 w 72"/>
                <a:gd name="T23" fmla="*/ 16 h 112"/>
                <a:gd name="T24" fmla="*/ 12 w 72"/>
                <a:gd name="T25" fmla="*/ 7 h 112"/>
                <a:gd name="T26" fmla="*/ 22 w 72"/>
                <a:gd name="T27" fmla="*/ 1 h 112"/>
                <a:gd name="T28" fmla="*/ 36 w 72"/>
                <a:gd name="T29" fmla="*/ 0 h 112"/>
                <a:gd name="T30" fmla="*/ 66 w 72"/>
                <a:gd name="T31" fmla="*/ 7 h 112"/>
                <a:gd name="T32" fmla="*/ 55 w 72"/>
                <a:gd name="T33" fmla="*/ 22 h 112"/>
                <a:gd name="T34" fmla="*/ 43 w 72"/>
                <a:gd name="T35" fmla="*/ 17 h 112"/>
                <a:gd name="T36" fmla="*/ 32 w 72"/>
                <a:gd name="T37" fmla="*/ 17 h 112"/>
                <a:gd name="T38" fmla="*/ 23 w 72"/>
                <a:gd name="T39" fmla="*/ 23 h 112"/>
                <a:gd name="T40" fmla="*/ 22 w 72"/>
                <a:gd name="T41" fmla="*/ 33 h 112"/>
                <a:gd name="T42" fmla="*/ 29 w 72"/>
                <a:gd name="T43" fmla="*/ 40 h 112"/>
                <a:gd name="T44" fmla="*/ 48 w 72"/>
                <a:gd name="T45" fmla="*/ 50 h 112"/>
                <a:gd name="T46" fmla="*/ 65 w 72"/>
                <a:gd name="T47" fmla="*/ 63 h 112"/>
                <a:gd name="T48" fmla="*/ 71 w 72"/>
                <a:gd name="T49" fmla="*/ 72 h 112"/>
                <a:gd name="T50" fmla="*/ 72 w 72"/>
                <a:gd name="T51" fmla="*/ 82 h 112"/>
                <a:gd name="T52" fmla="*/ 69 w 72"/>
                <a:gd name="T53" fmla="*/ 95 h 112"/>
                <a:gd name="T54" fmla="*/ 61 w 72"/>
                <a:gd name="T55" fmla="*/ 104 h 112"/>
                <a:gd name="T56" fmla="*/ 49 w 72"/>
                <a:gd name="T57" fmla="*/ 111 h 112"/>
                <a:gd name="T58" fmla="*/ 33 w 72"/>
                <a:gd name="T59" fmla="*/ 112 h 112"/>
                <a:gd name="T60" fmla="*/ 16 w 72"/>
                <a:gd name="T61" fmla="*/ 111 h 112"/>
                <a:gd name="T62" fmla="*/ 0 w 72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112">
                  <a:moveTo>
                    <a:pt x="0" y="104"/>
                  </a:moveTo>
                  <a:lnTo>
                    <a:pt x="7" y="86"/>
                  </a:lnTo>
                  <a:lnTo>
                    <a:pt x="15" y="91"/>
                  </a:lnTo>
                  <a:lnTo>
                    <a:pt x="22" y="94"/>
                  </a:lnTo>
                  <a:lnTo>
                    <a:pt x="28" y="95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6" y="92"/>
                  </a:lnTo>
                  <a:lnTo>
                    <a:pt x="51" y="88"/>
                  </a:lnTo>
                  <a:lnTo>
                    <a:pt x="51" y="82"/>
                  </a:lnTo>
                  <a:lnTo>
                    <a:pt x="51" y="76"/>
                  </a:lnTo>
                  <a:lnTo>
                    <a:pt x="46" y="72"/>
                  </a:lnTo>
                  <a:lnTo>
                    <a:pt x="42" y="68"/>
                  </a:lnTo>
                  <a:lnTo>
                    <a:pt x="33" y="63"/>
                  </a:lnTo>
                  <a:lnTo>
                    <a:pt x="23" y="58"/>
                  </a:lnTo>
                  <a:lnTo>
                    <a:pt x="16" y="53"/>
                  </a:lnTo>
                  <a:lnTo>
                    <a:pt x="12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3" y="37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7" y="12"/>
                  </a:lnTo>
                  <a:lnTo>
                    <a:pt x="12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51" y="1"/>
                  </a:lnTo>
                  <a:lnTo>
                    <a:pt x="66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8" y="16"/>
                  </a:lnTo>
                  <a:lnTo>
                    <a:pt x="32" y="17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7"/>
                  </a:lnTo>
                  <a:lnTo>
                    <a:pt x="29" y="40"/>
                  </a:lnTo>
                  <a:lnTo>
                    <a:pt x="33" y="43"/>
                  </a:lnTo>
                  <a:lnTo>
                    <a:pt x="48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1" y="72"/>
                  </a:lnTo>
                  <a:lnTo>
                    <a:pt x="71" y="76"/>
                  </a:lnTo>
                  <a:lnTo>
                    <a:pt x="72" y="82"/>
                  </a:lnTo>
                  <a:lnTo>
                    <a:pt x="71" y="88"/>
                  </a:lnTo>
                  <a:lnTo>
                    <a:pt x="69" y="95"/>
                  </a:lnTo>
                  <a:lnTo>
                    <a:pt x="66" y="99"/>
                  </a:lnTo>
                  <a:lnTo>
                    <a:pt x="61" y="104"/>
                  </a:lnTo>
                  <a:lnTo>
                    <a:pt x="56" y="108"/>
                  </a:lnTo>
                  <a:lnTo>
                    <a:pt x="49" y="111"/>
                  </a:lnTo>
                  <a:lnTo>
                    <a:pt x="42" y="112"/>
                  </a:lnTo>
                  <a:lnTo>
                    <a:pt x="33" y="112"/>
                  </a:lnTo>
                  <a:lnTo>
                    <a:pt x="25" y="112"/>
                  </a:lnTo>
                  <a:lnTo>
                    <a:pt x="16" y="111"/>
                  </a:lnTo>
                  <a:lnTo>
                    <a:pt x="9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6" name="Freeform 78">
              <a:extLst>
                <a:ext uri="{FF2B5EF4-FFF2-40B4-BE49-F238E27FC236}">
                  <a16:creationId xmlns:a16="http://schemas.microsoft.com/office/drawing/2014/main" id="{D449120D-F3E2-4741-A211-BCE410965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550" y="803275"/>
              <a:ext cx="49213" cy="80962"/>
            </a:xfrm>
            <a:custGeom>
              <a:avLst/>
              <a:gdLst>
                <a:gd name="T0" fmla="*/ 71 w 91"/>
                <a:gd name="T1" fmla="*/ 153 h 153"/>
                <a:gd name="T2" fmla="*/ 36 w 91"/>
                <a:gd name="T3" fmla="*/ 98 h 153"/>
                <a:gd name="T4" fmla="*/ 20 w 91"/>
                <a:gd name="T5" fmla="*/ 115 h 153"/>
                <a:gd name="T6" fmla="*/ 20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20 w 91"/>
                <a:gd name="T13" fmla="*/ 0 h 153"/>
                <a:gd name="T14" fmla="*/ 20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9 w 91"/>
                <a:gd name="T21" fmla="*/ 85 h 153"/>
                <a:gd name="T22" fmla="*/ 91 w 91"/>
                <a:gd name="T23" fmla="*/ 153 h 153"/>
                <a:gd name="T24" fmla="*/ 71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1" y="153"/>
                  </a:moveTo>
                  <a:lnTo>
                    <a:pt x="36" y="98"/>
                  </a:lnTo>
                  <a:lnTo>
                    <a:pt x="20" y="115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9" y="85"/>
                  </a:lnTo>
                  <a:lnTo>
                    <a:pt x="91" y="153"/>
                  </a:lnTo>
                  <a:lnTo>
                    <a:pt x="7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7" name="Freeform 79">
              <a:extLst>
                <a:ext uri="{FF2B5EF4-FFF2-40B4-BE49-F238E27FC236}">
                  <a16:creationId xmlns:a16="http://schemas.microsoft.com/office/drawing/2014/main" id="{8F25525B-6852-4FA5-9BE9-3AF477A56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813" y="796925"/>
              <a:ext cx="19050" cy="17462"/>
            </a:xfrm>
            <a:custGeom>
              <a:avLst/>
              <a:gdLst>
                <a:gd name="T0" fmla="*/ 37 w 37"/>
                <a:gd name="T1" fmla="*/ 0 h 33"/>
                <a:gd name="T2" fmla="*/ 14 w 37"/>
                <a:gd name="T3" fmla="*/ 33 h 33"/>
                <a:gd name="T4" fmla="*/ 0 w 37"/>
                <a:gd name="T5" fmla="*/ 33 h 33"/>
                <a:gd name="T6" fmla="*/ 17 w 37"/>
                <a:gd name="T7" fmla="*/ 0 h 33"/>
                <a:gd name="T8" fmla="*/ 37 w 3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37" y="0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1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BBEDC670-F8CB-4292-A011-DAD847956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075" y="825500"/>
              <a:ext cx="36513" cy="58737"/>
            </a:xfrm>
            <a:custGeom>
              <a:avLst/>
              <a:gdLst>
                <a:gd name="T0" fmla="*/ 7 w 70"/>
                <a:gd name="T1" fmla="*/ 86 h 112"/>
                <a:gd name="T2" fmla="*/ 21 w 70"/>
                <a:gd name="T3" fmla="*/ 94 h 112"/>
                <a:gd name="T4" fmla="*/ 33 w 70"/>
                <a:gd name="T5" fmla="*/ 97 h 112"/>
                <a:gd name="T6" fmla="*/ 46 w 70"/>
                <a:gd name="T7" fmla="*/ 92 h 112"/>
                <a:gd name="T8" fmla="*/ 50 w 70"/>
                <a:gd name="T9" fmla="*/ 82 h 112"/>
                <a:gd name="T10" fmla="*/ 46 w 70"/>
                <a:gd name="T11" fmla="*/ 72 h 112"/>
                <a:gd name="T12" fmla="*/ 33 w 70"/>
                <a:gd name="T13" fmla="*/ 63 h 112"/>
                <a:gd name="T14" fmla="*/ 16 w 70"/>
                <a:gd name="T15" fmla="*/ 53 h 112"/>
                <a:gd name="T16" fmla="*/ 7 w 70"/>
                <a:gd name="T17" fmla="*/ 46 h 112"/>
                <a:gd name="T18" fmla="*/ 3 w 70"/>
                <a:gd name="T19" fmla="*/ 37 h 112"/>
                <a:gd name="T20" fmla="*/ 0 w 70"/>
                <a:gd name="T21" fmla="*/ 29 h 112"/>
                <a:gd name="T22" fmla="*/ 3 w 70"/>
                <a:gd name="T23" fmla="*/ 16 h 112"/>
                <a:gd name="T24" fmla="*/ 10 w 70"/>
                <a:gd name="T25" fmla="*/ 7 h 112"/>
                <a:gd name="T26" fmla="*/ 21 w 70"/>
                <a:gd name="T27" fmla="*/ 1 h 112"/>
                <a:gd name="T28" fmla="*/ 36 w 70"/>
                <a:gd name="T29" fmla="*/ 0 h 112"/>
                <a:gd name="T30" fmla="*/ 66 w 70"/>
                <a:gd name="T31" fmla="*/ 7 h 112"/>
                <a:gd name="T32" fmla="*/ 55 w 70"/>
                <a:gd name="T33" fmla="*/ 22 h 112"/>
                <a:gd name="T34" fmla="*/ 43 w 70"/>
                <a:gd name="T35" fmla="*/ 17 h 112"/>
                <a:gd name="T36" fmla="*/ 30 w 70"/>
                <a:gd name="T37" fmla="*/ 17 h 112"/>
                <a:gd name="T38" fmla="*/ 21 w 70"/>
                <a:gd name="T39" fmla="*/ 23 h 112"/>
                <a:gd name="T40" fmla="*/ 21 w 70"/>
                <a:gd name="T41" fmla="*/ 33 h 112"/>
                <a:gd name="T42" fmla="*/ 27 w 70"/>
                <a:gd name="T43" fmla="*/ 40 h 112"/>
                <a:gd name="T44" fmla="*/ 46 w 70"/>
                <a:gd name="T45" fmla="*/ 50 h 112"/>
                <a:gd name="T46" fmla="*/ 65 w 70"/>
                <a:gd name="T47" fmla="*/ 63 h 112"/>
                <a:gd name="T48" fmla="*/ 69 w 70"/>
                <a:gd name="T49" fmla="*/ 72 h 112"/>
                <a:gd name="T50" fmla="*/ 70 w 70"/>
                <a:gd name="T51" fmla="*/ 82 h 112"/>
                <a:gd name="T52" fmla="*/ 67 w 70"/>
                <a:gd name="T53" fmla="*/ 95 h 112"/>
                <a:gd name="T54" fmla="*/ 60 w 70"/>
                <a:gd name="T55" fmla="*/ 104 h 112"/>
                <a:gd name="T56" fmla="*/ 47 w 70"/>
                <a:gd name="T57" fmla="*/ 111 h 112"/>
                <a:gd name="T58" fmla="*/ 31 w 70"/>
                <a:gd name="T59" fmla="*/ 112 h 112"/>
                <a:gd name="T60" fmla="*/ 16 w 70"/>
                <a:gd name="T61" fmla="*/ 111 h 112"/>
                <a:gd name="T62" fmla="*/ 0 w 70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12">
                  <a:moveTo>
                    <a:pt x="0" y="104"/>
                  </a:moveTo>
                  <a:lnTo>
                    <a:pt x="7" y="86"/>
                  </a:lnTo>
                  <a:lnTo>
                    <a:pt x="14" y="91"/>
                  </a:lnTo>
                  <a:lnTo>
                    <a:pt x="21" y="94"/>
                  </a:lnTo>
                  <a:lnTo>
                    <a:pt x="27" y="95"/>
                  </a:lnTo>
                  <a:lnTo>
                    <a:pt x="33" y="97"/>
                  </a:lnTo>
                  <a:lnTo>
                    <a:pt x="40" y="95"/>
                  </a:lnTo>
                  <a:lnTo>
                    <a:pt x="46" y="92"/>
                  </a:lnTo>
                  <a:lnTo>
                    <a:pt x="49" y="88"/>
                  </a:lnTo>
                  <a:lnTo>
                    <a:pt x="50" y="82"/>
                  </a:lnTo>
                  <a:lnTo>
                    <a:pt x="49" y="76"/>
                  </a:lnTo>
                  <a:lnTo>
                    <a:pt x="46" y="72"/>
                  </a:lnTo>
                  <a:lnTo>
                    <a:pt x="40" y="68"/>
                  </a:lnTo>
                  <a:lnTo>
                    <a:pt x="33" y="63"/>
                  </a:lnTo>
                  <a:lnTo>
                    <a:pt x="21" y="58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7" y="46"/>
                  </a:lnTo>
                  <a:lnTo>
                    <a:pt x="4" y="42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9" y="1"/>
                  </a:lnTo>
                  <a:lnTo>
                    <a:pt x="66" y="7"/>
                  </a:lnTo>
                  <a:lnTo>
                    <a:pt x="60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7" y="16"/>
                  </a:lnTo>
                  <a:lnTo>
                    <a:pt x="30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20" y="27"/>
                  </a:lnTo>
                  <a:lnTo>
                    <a:pt x="21" y="33"/>
                  </a:lnTo>
                  <a:lnTo>
                    <a:pt x="23" y="37"/>
                  </a:lnTo>
                  <a:lnTo>
                    <a:pt x="27" y="40"/>
                  </a:lnTo>
                  <a:lnTo>
                    <a:pt x="33" y="43"/>
                  </a:lnTo>
                  <a:lnTo>
                    <a:pt x="46" y="50"/>
                  </a:lnTo>
                  <a:lnTo>
                    <a:pt x="57" y="56"/>
                  </a:lnTo>
                  <a:lnTo>
                    <a:pt x="65" y="63"/>
                  </a:lnTo>
                  <a:lnTo>
                    <a:pt x="67" y="66"/>
                  </a:lnTo>
                  <a:lnTo>
                    <a:pt x="69" y="72"/>
                  </a:lnTo>
                  <a:lnTo>
                    <a:pt x="70" y="76"/>
                  </a:lnTo>
                  <a:lnTo>
                    <a:pt x="70" y="82"/>
                  </a:lnTo>
                  <a:lnTo>
                    <a:pt x="70" y="88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0" y="104"/>
                  </a:lnTo>
                  <a:lnTo>
                    <a:pt x="55" y="108"/>
                  </a:lnTo>
                  <a:lnTo>
                    <a:pt x="47" y="111"/>
                  </a:lnTo>
                  <a:lnTo>
                    <a:pt x="40" y="112"/>
                  </a:lnTo>
                  <a:lnTo>
                    <a:pt x="31" y="112"/>
                  </a:lnTo>
                  <a:lnTo>
                    <a:pt x="23" y="112"/>
                  </a:lnTo>
                  <a:lnTo>
                    <a:pt x="16" y="111"/>
                  </a:lnTo>
                  <a:lnTo>
                    <a:pt x="7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9" name="Freeform 81">
              <a:extLst>
                <a:ext uri="{FF2B5EF4-FFF2-40B4-BE49-F238E27FC236}">
                  <a16:creationId xmlns:a16="http://schemas.microsoft.com/office/drawing/2014/main" id="{9281A35D-1DD2-4EB7-84DF-3BE876992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938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2 w 69"/>
                <a:gd name="T11" fmla="*/ 0 h 139"/>
                <a:gd name="T12" fmla="*/ 32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2 w 69"/>
                <a:gd name="T19" fmla="*/ 44 h 139"/>
                <a:gd name="T20" fmla="*/ 32 w 69"/>
                <a:gd name="T21" fmla="*/ 98 h 139"/>
                <a:gd name="T22" fmla="*/ 32 w 69"/>
                <a:gd name="T23" fmla="*/ 105 h 139"/>
                <a:gd name="T24" fmla="*/ 33 w 69"/>
                <a:gd name="T25" fmla="*/ 111 h 139"/>
                <a:gd name="T26" fmla="*/ 35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2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2 w 69"/>
                <a:gd name="T51" fmla="*/ 138 h 139"/>
                <a:gd name="T52" fmla="*/ 26 w 69"/>
                <a:gd name="T53" fmla="*/ 134 h 139"/>
                <a:gd name="T54" fmla="*/ 22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2" y="44"/>
                  </a:lnTo>
                  <a:lnTo>
                    <a:pt x="32" y="98"/>
                  </a:lnTo>
                  <a:lnTo>
                    <a:pt x="32" y="105"/>
                  </a:lnTo>
                  <a:lnTo>
                    <a:pt x="33" y="111"/>
                  </a:lnTo>
                  <a:lnTo>
                    <a:pt x="35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2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2" y="138"/>
                  </a:lnTo>
                  <a:lnTo>
                    <a:pt x="26" y="134"/>
                  </a:lnTo>
                  <a:lnTo>
                    <a:pt x="22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0" name="Freeform 82">
              <a:extLst>
                <a:ext uri="{FF2B5EF4-FFF2-40B4-BE49-F238E27FC236}">
                  <a16:creationId xmlns:a16="http://schemas.microsoft.com/office/drawing/2014/main" id="{F708598A-E262-4DED-A71E-46016FB85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1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5 w 65"/>
                <a:gd name="T9" fmla="*/ 19 h 111"/>
                <a:gd name="T10" fmla="*/ 31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1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5 w 65"/>
                <a:gd name="T33" fmla="*/ 12 h 111"/>
                <a:gd name="T34" fmla="*/ 32 w 65"/>
                <a:gd name="T35" fmla="*/ 4 h 111"/>
                <a:gd name="T36" fmla="*/ 41 w 65"/>
                <a:gd name="T37" fmla="*/ 1 h 111"/>
                <a:gd name="T38" fmla="*/ 51 w 65"/>
                <a:gd name="T39" fmla="*/ 0 h 111"/>
                <a:gd name="T40" fmla="*/ 57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1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5" y="19"/>
                  </a:lnTo>
                  <a:lnTo>
                    <a:pt x="31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5" y="12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1" name="Freeform 83">
              <a:extLst>
                <a:ext uri="{FF2B5EF4-FFF2-40B4-BE49-F238E27FC236}">
                  <a16:creationId xmlns:a16="http://schemas.microsoft.com/office/drawing/2014/main" id="{B1FB478E-15CC-42CC-914B-C6DA77BAA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825500"/>
              <a:ext cx="46038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70 h 111"/>
                <a:gd name="T4" fmla="*/ 19 w 88"/>
                <a:gd name="T5" fmla="*/ 77 h 111"/>
                <a:gd name="T6" fmla="*/ 21 w 88"/>
                <a:gd name="T7" fmla="*/ 81 h 111"/>
                <a:gd name="T8" fmla="*/ 22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1 w 88"/>
                <a:gd name="T15" fmla="*/ 94 h 111"/>
                <a:gd name="T16" fmla="*/ 36 w 88"/>
                <a:gd name="T17" fmla="*/ 96 h 111"/>
                <a:gd name="T18" fmla="*/ 41 w 88"/>
                <a:gd name="T19" fmla="*/ 96 h 111"/>
                <a:gd name="T20" fmla="*/ 49 w 88"/>
                <a:gd name="T21" fmla="*/ 94 h 111"/>
                <a:gd name="T22" fmla="*/ 58 w 88"/>
                <a:gd name="T23" fmla="*/ 90 h 111"/>
                <a:gd name="T24" fmla="*/ 65 w 88"/>
                <a:gd name="T25" fmla="*/ 84 h 111"/>
                <a:gd name="T26" fmla="*/ 68 w 88"/>
                <a:gd name="T27" fmla="*/ 77 h 111"/>
                <a:gd name="T28" fmla="*/ 68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8 w 88"/>
                <a:gd name="T35" fmla="*/ 110 h 111"/>
                <a:gd name="T36" fmla="*/ 68 w 88"/>
                <a:gd name="T37" fmla="*/ 94 h 111"/>
                <a:gd name="T38" fmla="*/ 64 w 88"/>
                <a:gd name="T39" fmla="*/ 101 h 111"/>
                <a:gd name="T40" fmla="*/ 55 w 88"/>
                <a:gd name="T41" fmla="*/ 107 h 111"/>
                <a:gd name="T42" fmla="*/ 47 w 88"/>
                <a:gd name="T43" fmla="*/ 110 h 111"/>
                <a:gd name="T44" fmla="*/ 36 w 88"/>
                <a:gd name="T45" fmla="*/ 111 h 111"/>
                <a:gd name="T46" fmla="*/ 28 w 88"/>
                <a:gd name="T47" fmla="*/ 111 h 111"/>
                <a:gd name="T48" fmla="*/ 21 w 88"/>
                <a:gd name="T49" fmla="*/ 108 h 111"/>
                <a:gd name="T50" fmla="*/ 15 w 88"/>
                <a:gd name="T51" fmla="*/ 106 h 111"/>
                <a:gd name="T52" fmla="*/ 9 w 88"/>
                <a:gd name="T53" fmla="*/ 101 h 111"/>
                <a:gd name="T54" fmla="*/ 5 w 88"/>
                <a:gd name="T55" fmla="*/ 96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70"/>
                  </a:lnTo>
                  <a:lnTo>
                    <a:pt x="19" y="77"/>
                  </a:lnTo>
                  <a:lnTo>
                    <a:pt x="21" y="81"/>
                  </a:lnTo>
                  <a:lnTo>
                    <a:pt x="22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1" y="94"/>
                  </a:lnTo>
                  <a:lnTo>
                    <a:pt x="36" y="96"/>
                  </a:lnTo>
                  <a:lnTo>
                    <a:pt x="41" y="96"/>
                  </a:lnTo>
                  <a:lnTo>
                    <a:pt x="49" y="94"/>
                  </a:lnTo>
                  <a:lnTo>
                    <a:pt x="58" y="90"/>
                  </a:lnTo>
                  <a:lnTo>
                    <a:pt x="65" y="84"/>
                  </a:lnTo>
                  <a:lnTo>
                    <a:pt x="68" y="77"/>
                  </a:lnTo>
                  <a:lnTo>
                    <a:pt x="68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8" y="110"/>
                  </a:lnTo>
                  <a:lnTo>
                    <a:pt x="68" y="94"/>
                  </a:lnTo>
                  <a:lnTo>
                    <a:pt x="64" y="101"/>
                  </a:lnTo>
                  <a:lnTo>
                    <a:pt x="55" y="107"/>
                  </a:lnTo>
                  <a:lnTo>
                    <a:pt x="47" y="110"/>
                  </a:lnTo>
                  <a:lnTo>
                    <a:pt x="36" y="111"/>
                  </a:lnTo>
                  <a:lnTo>
                    <a:pt x="28" y="111"/>
                  </a:lnTo>
                  <a:lnTo>
                    <a:pt x="21" y="108"/>
                  </a:lnTo>
                  <a:lnTo>
                    <a:pt x="15" y="106"/>
                  </a:lnTo>
                  <a:lnTo>
                    <a:pt x="9" y="101"/>
                  </a:lnTo>
                  <a:lnTo>
                    <a:pt x="5" y="96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CA7B8199-397F-4C3F-8EDA-239FF17C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803275"/>
              <a:ext cx="47625" cy="80962"/>
            </a:xfrm>
            <a:custGeom>
              <a:avLst/>
              <a:gdLst>
                <a:gd name="T0" fmla="*/ 70 w 91"/>
                <a:gd name="T1" fmla="*/ 153 h 153"/>
                <a:gd name="T2" fmla="*/ 36 w 91"/>
                <a:gd name="T3" fmla="*/ 98 h 153"/>
                <a:gd name="T4" fmla="*/ 19 w 91"/>
                <a:gd name="T5" fmla="*/ 115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8 w 91"/>
                <a:gd name="T21" fmla="*/ 85 h 153"/>
                <a:gd name="T22" fmla="*/ 91 w 91"/>
                <a:gd name="T23" fmla="*/ 153 h 153"/>
                <a:gd name="T24" fmla="*/ 70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0" y="153"/>
                  </a:moveTo>
                  <a:lnTo>
                    <a:pt x="36" y="98"/>
                  </a:lnTo>
                  <a:lnTo>
                    <a:pt x="19" y="115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8" y="85"/>
                  </a:lnTo>
                  <a:lnTo>
                    <a:pt x="91" y="153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240F5287-E8EC-4A28-B4D5-2B35A7DDE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8 w 69"/>
                <a:gd name="T31" fmla="*/ 121 h 139"/>
                <a:gd name="T32" fmla="*/ 43 w 69"/>
                <a:gd name="T33" fmla="*/ 122 h 139"/>
                <a:gd name="T34" fmla="*/ 46 w 69"/>
                <a:gd name="T35" fmla="*/ 124 h 139"/>
                <a:gd name="T36" fmla="*/ 51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7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1 w 69"/>
                <a:gd name="T51" fmla="*/ 138 h 139"/>
                <a:gd name="T52" fmla="*/ 25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8" y="121"/>
                  </a:lnTo>
                  <a:lnTo>
                    <a:pt x="43" y="122"/>
                  </a:lnTo>
                  <a:lnTo>
                    <a:pt x="46" y="124"/>
                  </a:lnTo>
                  <a:lnTo>
                    <a:pt x="51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7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1" y="138"/>
                  </a:lnTo>
                  <a:lnTo>
                    <a:pt x="25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4" name="Freeform 86">
              <a:extLst>
                <a:ext uri="{FF2B5EF4-FFF2-40B4-BE49-F238E27FC236}">
                  <a16:creationId xmlns:a16="http://schemas.microsoft.com/office/drawing/2014/main" id="{0ACD6175-9935-4EBE-912A-7C08B1B2E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825500"/>
              <a:ext cx="46038" cy="58737"/>
            </a:xfrm>
            <a:custGeom>
              <a:avLst/>
              <a:gdLst>
                <a:gd name="T0" fmla="*/ 20 w 88"/>
                <a:gd name="T1" fmla="*/ 0 h 111"/>
                <a:gd name="T2" fmla="*/ 20 w 88"/>
                <a:gd name="T3" fmla="*/ 70 h 111"/>
                <a:gd name="T4" fmla="*/ 20 w 88"/>
                <a:gd name="T5" fmla="*/ 77 h 111"/>
                <a:gd name="T6" fmla="*/ 20 w 88"/>
                <a:gd name="T7" fmla="*/ 81 h 111"/>
                <a:gd name="T8" fmla="*/ 23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2 w 88"/>
                <a:gd name="T15" fmla="*/ 94 h 111"/>
                <a:gd name="T16" fmla="*/ 36 w 88"/>
                <a:gd name="T17" fmla="*/ 96 h 111"/>
                <a:gd name="T18" fmla="*/ 42 w 88"/>
                <a:gd name="T19" fmla="*/ 96 h 111"/>
                <a:gd name="T20" fmla="*/ 51 w 88"/>
                <a:gd name="T21" fmla="*/ 94 h 111"/>
                <a:gd name="T22" fmla="*/ 59 w 88"/>
                <a:gd name="T23" fmla="*/ 90 h 111"/>
                <a:gd name="T24" fmla="*/ 65 w 88"/>
                <a:gd name="T25" fmla="*/ 84 h 111"/>
                <a:gd name="T26" fmla="*/ 69 w 88"/>
                <a:gd name="T27" fmla="*/ 77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9 w 88"/>
                <a:gd name="T35" fmla="*/ 110 h 111"/>
                <a:gd name="T36" fmla="*/ 69 w 88"/>
                <a:gd name="T37" fmla="*/ 94 h 111"/>
                <a:gd name="T38" fmla="*/ 65 w 88"/>
                <a:gd name="T39" fmla="*/ 101 h 111"/>
                <a:gd name="T40" fmla="*/ 56 w 88"/>
                <a:gd name="T41" fmla="*/ 107 h 111"/>
                <a:gd name="T42" fmla="*/ 46 w 88"/>
                <a:gd name="T43" fmla="*/ 110 h 111"/>
                <a:gd name="T44" fmla="*/ 38 w 88"/>
                <a:gd name="T45" fmla="*/ 111 h 111"/>
                <a:gd name="T46" fmla="*/ 29 w 88"/>
                <a:gd name="T47" fmla="*/ 111 h 111"/>
                <a:gd name="T48" fmla="*/ 22 w 88"/>
                <a:gd name="T49" fmla="*/ 108 h 111"/>
                <a:gd name="T50" fmla="*/ 15 w 88"/>
                <a:gd name="T51" fmla="*/ 106 h 111"/>
                <a:gd name="T52" fmla="*/ 10 w 88"/>
                <a:gd name="T53" fmla="*/ 101 h 111"/>
                <a:gd name="T54" fmla="*/ 6 w 88"/>
                <a:gd name="T55" fmla="*/ 96 h 111"/>
                <a:gd name="T56" fmla="*/ 3 w 88"/>
                <a:gd name="T57" fmla="*/ 88 h 111"/>
                <a:gd name="T58" fmla="*/ 2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20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20" y="0"/>
                  </a:moveTo>
                  <a:lnTo>
                    <a:pt x="20" y="70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3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2" y="94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51" y="94"/>
                  </a:lnTo>
                  <a:lnTo>
                    <a:pt x="59" y="90"/>
                  </a:lnTo>
                  <a:lnTo>
                    <a:pt x="65" y="84"/>
                  </a:lnTo>
                  <a:lnTo>
                    <a:pt x="69" y="77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9" y="110"/>
                  </a:lnTo>
                  <a:lnTo>
                    <a:pt x="69" y="94"/>
                  </a:lnTo>
                  <a:lnTo>
                    <a:pt x="65" y="101"/>
                  </a:lnTo>
                  <a:lnTo>
                    <a:pt x="56" y="107"/>
                  </a:lnTo>
                  <a:lnTo>
                    <a:pt x="46" y="110"/>
                  </a:lnTo>
                  <a:lnTo>
                    <a:pt x="38" y="111"/>
                  </a:lnTo>
                  <a:lnTo>
                    <a:pt x="29" y="111"/>
                  </a:lnTo>
                  <a:lnTo>
                    <a:pt x="22" y="108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6" y="96"/>
                  </a:lnTo>
                  <a:lnTo>
                    <a:pt x="3" y="88"/>
                  </a:lnTo>
                  <a:lnTo>
                    <a:pt x="2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5" name="Freeform 87">
              <a:extLst>
                <a:ext uri="{FF2B5EF4-FFF2-40B4-BE49-F238E27FC236}">
                  <a16:creationId xmlns:a16="http://schemas.microsoft.com/office/drawing/2014/main" id="{15102828-9CD8-4B24-921C-EA3EA3AE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388" y="825500"/>
              <a:ext cx="34925" cy="58737"/>
            </a:xfrm>
            <a:custGeom>
              <a:avLst/>
              <a:gdLst>
                <a:gd name="T0" fmla="*/ 57 w 66"/>
                <a:gd name="T1" fmla="*/ 20 h 111"/>
                <a:gd name="T2" fmla="*/ 52 w 66"/>
                <a:gd name="T3" fmla="*/ 17 h 111"/>
                <a:gd name="T4" fmla="*/ 44 w 66"/>
                <a:gd name="T5" fmla="*/ 16 h 111"/>
                <a:gd name="T6" fmla="*/ 40 w 66"/>
                <a:gd name="T7" fmla="*/ 17 h 111"/>
                <a:gd name="T8" fmla="*/ 36 w 66"/>
                <a:gd name="T9" fmla="*/ 19 h 111"/>
                <a:gd name="T10" fmla="*/ 31 w 66"/>
                <a:gd name="T11" fmla="*/ 22 h 111"/>
                <a:gd name="T12" fmla="*/ 27 w 66"/>
                <a:gd name="T13" fmla="*/ 26 h 111"/>
                <a:gd name="T14" fmla="*/ 24 w 66"/>
                <a:gd name="T15" fmla="*/ 30 h 111"/>
                <a:gd name="T16" fmla="*/ 21 w 66"/>
                <a:gd name="T17" fmla="*/ 36 h 111"/>
                <a:gd name="T18" fmla="*/ 20 w 66"/>
                <a:gd name="T19" fmla="*/ 42 h 111"/>
                <a:gd name="T20" fmla="*/ 20 w 66"/>
                <a:gd name="T21" fmla="*/ 49 h 111"/>
                <a:gd name="T22" fmla="*/ 20 w 66"/>
                <a:gd name="T23" fmla="*/ 111 h 111"/>
                <a:gd name="T24" fmla="*/ 0 w 66"/>
                <a:gd name="T25" fmla="*/ 111 h 111"/>
                <a:gd name="T26" fmla="*/ 0 w 66"/>
                <a:gd name="T27" fmla="*/ 1 h 111"/>
                <a:gd name="T28" fmla="*/ 20 w 66"/>
                <a:gd name="T29" fmla="*/ 1 h 111"/>
                <a:gd name="T30" fmla="*/ 20 w 66"/>
                <a:gd name="T31" fmla="*/ 19 h 111"/>
                <a:gd name="T32" fmla="*/ 26 w 66"/>
                <a:gd name="T33" fmla="*/ 12 h 111"/>
                <a:gd name="T34" fmla="*/ 33 w 66"/>
                <a:gd name="T35" fmla="*/ 4 h 111"/>
                <a:gd name="T36" fmla="*/ 41 w 66"/>
                <a:gd name="T37" fmla="*/ 1 h 111"/>
                <a:gd name="T38" fmla="*/ 50 w 66"/>
                <a:gd name="T39" fmla="*/ 0 h 111"/>
                <a:gd name="T40" fmla="*/ 57 w 66"/>
                <a:gd name="T41" fmla="*/ 0 h 111"/>
                <a:gd name="T42" fmla="*/ 66 w 66"/>
                <a:gd name="T43" fmla="*/ 1 h 111"/>
                <a:gd name="T44" fmla="*/ 57 w 66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111">
                  <a:moveTo>
                    <a:pt x="57" y="20"/>
                  </a:moveTo>
                  <a:lnTo>
                    <a:pt x="52" y="17"/>
                  </a:lnTo>
                  <a:lnTo>
                    <a:pt x="44" y="16"/>
                  </a:lnTo>
                  <a:lnTo>
                    <a:pt x="40" y="17"/>
                  </a:lnTo>
                  <a:lnTo>
                    <a:pt x="36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20" y="42"/>
                  </a:lnTo>
                  <a:lnTo>
                    <a:pt x="20" y="49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6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82AE5FB5-0D26-4E5F-8C1A-5B773CC76A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488" y="796925"/>
              <a:ext cx="49213" cy="87312"/>
            </a:xfrm>
            <a:custGeom>
              <a:avLst/>
              <a:gdLst>
                <a:gd name="T0" fmla="*/ 61 w 94"/>
                <a:gd name="T1" fmla="*/ 158 h 165"/>
                <a:gd name="T2" fmla="*/ 44 w 94"/>
                <a:gd name="T3" fmla="*/ 165 h 165"/>
                <a:gd name="T4" fmla="*/ 26 w 94"/>
                <a:gd name="T5" fmla="*/ 165 h 165"/>
                <a:gd name="T6" fmla="*/ 15 w 94"/>
                <a:gd name="T7" fmla="*/ 161 h 165"/>
                <a:gd name="T8" fmla="*/ 6 w 94"/>
                <a:gd name="T9" fmla="*/ 151 h 165"/>
                <a:gd name="T10" fmla="*/ 0 w 94"/>
                <a:gd name="T11" fmla="*/ 139 h 165"/>
                <a:gd name="T12" fmla="*/ 2 w 94"/>
                <a:gd name="T13" fmla="*/ 125 h 165"/>
                <a:gd name="T14" fmla="*/ 9 w 94"/>
                <a:gd name="T15" fmla="*/ 112 h 165"/>
                <a:gd name="T16" fmla="*/ 22 w 94"/>
                <a:gd name="T17" fmla="*/ 101 h 165"/>
                <a:gd name="T18" fmla="*/ 41 w 94"/>
                <a:gd name="T19" fmla="*/ 95 h 165"/>
                <a:gd name="T20" fmla="*/ 58 w 94"/>
                <a:gd name="T21" fmla="*/ 95 h 165"/>
                <a:gd name="T22" fmla="*/ 65 w 94"/>
                <a:gd name="T23" fmla="*/ 90 h 165"/>
                <a:gd name="T24" fmla="*/ 62 w 94"/>
                <a:gd name="T25" fmla="*/ 80 h 165"/>
                <a:gd name="T26" fmla="*/ 56 w 94"/>
                <a:gd name="T27" fmla="*/ 75 h 165"/>
                <a:gd name="T28" fmla="*/ 48 w 94"/>
                <a:gd name="T29" fmla="*/ 70 h 165"/>
                <a:gd name="T30" fmla="*/ 33 w 94"/>
                <a:gd name="T31" fmla="*/ 70 h 165"/>
                <a:gd name="T32" fmla="*/ 19 w 94"/>
                <a:gd name="T33" fmla="*/ 76 h 165"/>
                <a:gd name="T34" fmla="*/ 6 w 94"/>
                <a:gd name="T35" fmla="*/ 65 h 165"/>
                <a:gd name="T36" fmla="*/ 22 w 94"/>
                <a:gd name="T37" fmla="*/ 56 h 165"/>
                <a:gd name="T38" fmla="*/ 39 w 94"/>
                <a:gd name="T39" fmla="*/ 53 h 165"/>
                <a:gd name="T40" fmla="*/ 61 w 94"/>
                <a:gd name="T41" fmla="*/ 56 h 165"/>
                <a:gd name="T42" fmla="*/ 74 w 94"/>
                <a:gd name="T43" fmla="*/ 63 h 165"/>
                <a:gd name="T44" fmla="*/ 82 w 94"/>
                <a:gd name="T45" fmla="*/ 78 h 165"/>
                <a:gd name="T46" fmla="*/ 85 w 94"/>
                <a:gd name="T47" fmla="*/ 98 h 165"/>
                <a:gd name="T48" fmla="*/ 85 w 94"/>
                <a:gd name="T49" fmla="*/ 144 h 165"/>
                <a:gd name="T50" fmla="*/ 90 w 94"/>
                <a:gd name="T51" fmla="*/ 152 h 165"/>
                <a:gd name="T52" fmla="*/ 94 w 94"/>
                <a:gd name="T53" fmla="*/ 165 h 165"/>
                <a:gd name="T54" fmla="*/ 75 w 94"/>
                <a:gd name="T55" fmla="*/ 162 h 165"/>
                <a:gd name="T56" fmla="*/ 68 w 94"/>
                <a:gd name="T57" fmla="*/ 151 h 165"/>
                <a:gd name="T58" fmla="*/ 58 w 94"/>
                <a:gd name="T59" fmla="*/ 109 h 165"/>
                <a:gd name="T60" fmla="*/ 46 w 94"/>
                <a:gd name="T61" fmla="*/ 109 h 165"/>
                <a:gd name="T62" fmla="*/ 33 w 94"/>
                <a:gd name="T63" fmla="*/ 112 h 165"/>
                <a:gd name="T64" fmla="*/ 25 w 94"/>
                <a:gd name="T65" fmla="*/ 119 h 165"/>
                <a:gd name="T66" fmla="*/ 20 w 94"/>
                <a:gd name="T67" fmla="*/ 128 h 165"/>
                <a:gd name="T68" fmla="*/ 20 w 94"/>
                <a:gd name="T69" fmla="*/ 138 h 165"/>
                <a:gd name="T70" fmla="*/ 22 w 94"/>
                <a:gd name="T71" fmla="*/ 144 h 165"/>
                <a:gd name="T72" fmla="*/ 31 w 94"/>
                <a:gd name="T73" fmla="*/ 150 h 165"/>
                <a:gd name="T74" fmla="*/ 46 w 94"/>
                <a:gd name="T75" fmla="*/ 150 h 165"/>
                <a:gd name="T76" fmla="*/ 59 w 94"/>
                <a:gd name="T77" fmla="*/ 142 h 165"/>
                <a:gd name="T78" fmla="*/ 65 w 94"/>
                <a:gd name="T79" fmla="*/ 111 h 165"/>
                <a:gd name="T80" fmla="*/ 46 w 94"/>
                <a:gd name="T81" fmla="*/ 33 h 165"/>
                <a:gd name="T82" fmla="*/ 49 w 94"/>
                <a:gd name="T83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165">
                  <a:moveTo>
                    <a:pt x="68" y="151"/>
                  </a:moveTo>
                  <a:lnTo>
                    <a:pt x="61" y="158"/>
                  </a:lnTo>
                  <a:lnTo>
                    <a:pt x="52" y="162"/>
                  </a:lnTo>
                  <a:lnTo>
                    <a:pt x="44" y="165"/>
                  </a:lnTo>
                  <a:lnTo>
                    <a:pt x="32" y="165"/>
                  </a:lnTo>
                  <a:lnTo>
                    <a:pt x="26" y="165"/>
                  </a:lnTo>
                  <a:lnTo>
                    <a:pt x="20" y="164"/>
                  </a:lnTo>
                  <a:lnTo>
                    <a:pt x="15" y="161"/>
                  </a:lnTo>
                  <a:lnTo>
                    <a:pt x="10" y="157"/>
                  </a:lnTo>
                  <a:lnTo>
                    <a:pt x="6" y="151"/>
                  </a:lnTo>
                  <a:lnTo>
                    <a:pt x="3" y="147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2" y="125"/>
                  </a:lnTo>
                  <a:lnTo>
                    <a:pt x="5" y="118"/>
                  </a:lnTo>
                  <a:lnTo>
                    <a:pt x="9" y="112"/>
                  </a:lnTo>
                  <a:lnTo>
                    <a:pt x="15" y="105"/>
                  </a:lnTo>
                  <a:lnTo>
                    <a:pt x="22" y="101"/>
                  </a:lnTo>
                  <a:lnTo>
                    <a:pt x="32" y="96"/>
                  </a:lnTo>
                  <a:lnTo>
                    <a:pt x="41" y="95"/>
                  </a:lnTo>
                  <a:lnTo>
                    <a:pt x="52" y="93"/>
                  </a:lnTo>
                  <a:lnTo>
                    <a:pt x="58" y="95"/>
                  </a:lnTo>
                  <a:lnTo>
                    <a:pt x="65" y="96"/>
                  </a:lnTo>
                  <a:lnTo>
                    <a:pt x="65" y="90"/>
                  </a:lnTo>
                  <a:lnTo>
                    <a:pt x="64" y="85"/>
                  </a:lnTo>
                  <a:lnTo>
                    <a:pt x="62" y="80"/>
                  </a:lnTo>
                  <a:lnTo>
                    <a:pt x="59" y="78"/>
                  </a:lnTo>
                  <a:lnTo>
                    <a:pt x="56" y="75"/>
                  </a:lnTo>
                  <a:lnTo>
                    <a:pt x="52" y="72"/>
                  </a:lnTo>
                  <a:lnTo>
                    <a:pt x="48" y="70"/>
                  </a:lnTo>
                  <a:lnTo>
                    <a:pt x="42" y="70"/>
                  </a:lnTo>
                  <a:lnTo>
                    <a:pt x="33" y="70"/>
                  </a:lnTo>
                  <a:lnTo>
                    <a:pt x="26" y="73"/>
                  </a:lnTo>
                  <a:lnTo>
                    <a:pt x="19" y="76"/>
                  </a:lnTo>
                  <a:lnTo>
                    <a:pt x="15" y="80"/>
                  </a:lnTo>
                  <a:lnTo>
                    <a:pt x="6" y="65"/>
                  </a:lnTo>
                  <a:lnTo>
                    <a:pt x="13" y="60"/>
                  </a:lnTo>
                  <a:lnTo>
                    <a:pt x="22" y="56"/>
                  </a:lnTo>
                  <a:lnTo>
                    <a:pt x="31" y="54"/>
                  </a:lnTo>
                  <a:lnTo>
                    <a:pt x="39" y="53"/>
                  </a:lnTo>
                  <a:lnTo>
                    <a:pt x="51" y="53"/>
                  </a:lnTo>
                  <a:lnTo>
                    <a:pt x="61" y="56"/>
                  </a:lnTo>
                  <a:lnTo>
                    <a:pt x="68" y="59"/>
                  </a:lnTo>
                  <a:lnTo>
                    <a:pt x="74" y="63"/>
                  </a:lnTo>
                  <a:lnTo>
                    <a:pt x="78" y="70"/>
                  </a:lnTo>
                  <a:lnTo>
                    <a:pt x="82" y="78"/>
                  </a:lnTo>
                  <a:lnTo>
                    <a:pt x="84" y="88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4"/>
                  </a:lnTo>
                  <a:lnTo>
                    <a:pt x="87" y="148"/>
                  </a:lnTo>
                  <a:lnTo>
                    <a:pt x="90" y="152"/>
                  </a:lnTo>
                  <a:lnTo>
                    <a:pt x="94" y="155"/>
                  </a:lnTo>
                  <a:lnTo>
                    <a:pt x="94" y="165"/>
                  </a:lnTo>
                  <a:lnTo>
                    <a:pt x="82" y="165"/>
                  </a:lnTo>
                  <a:lnTo>
                    <a:pt x="75" y="162"/>
                  </a:lnTo>
                  <a:lnTo>
                    <a:pt x="71" y="158"/>
                  </a:lnTo>
                  <a:lnTo>
                    <a:pt x="68" y="151"/>
                  </a:lnTo>
                  <a:close/>
                  <a:moveTo>
                    <a:pt x="65" y="111"/>
                  </a:moveTo>
                  <a:lnTo>
                    <a:pt x="58" y="109"/>
                  </a:lnTo>
                  <a:lnTo>
                    <a:pt x="52" y="108"/>
                  </a:lnTo>
                  <a:lnTo>
                    <a:pt x="46" y="109"/>
                  </a:lnTo>
                  <a:lnTo>
                    <a:pt x="39" y="111"/>
                  </a:lnTo>
                  <a:lnTo>
                    <a:pt x="33" y="112"/>
                  </a:lnTo>
                  <a:lnTo>
                    <a:pt x="29" y="116"/>
                  </a:lnTo>
                  <a:lnTo>
                    <a:pt x="25" y="119"/>
                  </a:lnTo>
                  <a:lnTo>
                    <a:pt x="22" y="124"/>
                  </a:lnTo>
                  <a:lnTo>
                    <a:pt x="20" y="128"/>
                  </a:lnTo>
                  <a:lnTo>
                    <a:pt x="19" y="134"/>
                  </a:lnTo>
                  <a:lnTo>
                    <a:pt x="20" y="138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5" y="147"/>
                  </a:lnTo>
                  <a:lnTo>
                    <a:pt x="31" y="150"/>
                  </a:lnTo>
                  <a:lnTo>
                    <a:pt x="39" y="151"/>
                  </a:lnTo>
                  <a:lnTo>
                    <a:pt x="46" y="150"/>
                  </a:lnTo>
                  <a:lnTo>
                    <a:pt x="54" y="147"/>
                  </a:lnTo>
                  <a:lnTo>
                    <a:pt x="59" y="142"/>
                  </a:lnTo>
                  <a:lnTo>
                    <a:pt x="65" y="137"/>
                  </a:lnTo>
                  <a:lnTo>
                    <a:pt x="65" y="111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7" name="Freeform 89">
              <a:extLst>
                <a:ext uri="{FF2B5EF4-FFF2-40B4-BE49-F238E27FC236}">
                  <a16:creationId xmlns:a16="http://schemas.microsoft.com/office/drawing/2014/main" id="{9EABCFD0-ADA6-4910-BD8D-62E557B2E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25" y="803275"/>
              <a:ext cx="20638" cy="80962"/>
            </a:xfrm>
            <a:custGeom>
              <a:avLst/>
              <a:gdLst>
                <a:gd name="T0" fmla="*/ 0 w 37"/>
                <a:gd name="T1" fmla="*/ 121 h 154"/>
                <a:gd name="T2" fmla="*/ 0 w 37"/>
                <a:gd name="T3" fmla="*/ 0 h 154"/>
                <a:gd name="T4" fmla="*/ 20 w 37"/>
                <a:gd name="T5" fmla="*/ 0 h 154"/>
                <a:gd name="T6" fmla="*/ 20 w 37"/>
                <a:gd name="T7" fmla="*/ 118 h 154"/>
                <a:gd name="T8" fmla="*/ 20 w 37"/>
                <a:gd name="T9" fmla="*/ 123 h 154"/>
                <a:gd name="T10" fmla="*/ 21 w 37"/>
                <a:gd name="T11" fmla="*/ 127 h 154"/>
                <a:gd name="T12" fmla="*/ 23 w 37"/>
                <a:gd name="T13" fmla="*/ 130 h 154"/>
                <a:gd name="T14" fmla="*/ 24 w 37"/>
                <a:gd name="T15" fmla="*/ 133 h 154"/>
                <a:gd name="T16" fmla="*/ 30 w 37"/>
                <a:gd name="T17" fmla="*/ 136 h 154"/>
                <a:gd name="T18" fmla="*/ 37 w 37"/>
                <a:gd name="T19" fmla="*/ 137 h 154"/>
                <a:gd name="T20" fmla="*/ 37 w 37"/>
                <a:gd name="T21" fmla="*/ 154 h 154"/>
                <a:gd name="T22" fmla="*/ 29 w 37"/>
                <a:gd name="T23" fmla="*/ 154 h 154"/>
                <a:gd name="T24" fmla="*/ 21 w 37"/>
                <a:gd name="T25" fmla="*/ 153 h 154"/>
                <a:gd name="T26" fmla="*/ 16 w 37"/>
                <a:gd name="T27" fmla="*/ 150 h 154"/>
                <a:gd name="T28" fmla="*/ 10 w 37"/>
                <a:gd name="T29" fmla="*/ 147 h 154"/>
                <a:gd name="T30" fmla="*/ 5 w 37"/>
                <a:gd name="T31" fmla="*/ 141 h 154"/>
                <a:gd name="T32" fmla="*/ 3 w 37"/>
                <a:gd name="T33" fmla="*/ 136 h 154"/>
                <a:gd name="T34" fmla="*/ 1 w 37"/>
                <a:gd name="T35" fmla="*/ 130 h 154"/>
                <a:gd name="T36" fmla="*/ 0 w 37"/>
                <a:gd name="T37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4">
                  <a:moveTo>
                    <a:pt x="0" y="12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18"/>
                  </a:lnTo>
                  <a:lnTo>
                    <a:pt x="20" y="123"/>
                  </a:lnTo>
                  <a:lnTo>
                    <a:pt x="21" y="127"/>
                  </a:lnTo>
                  <a:lnTo>
                    <a:pt x="23" y="130"/>
                  </a:lnTo>
                  <a:lnTo>
                    <a:pt x="24" y="133"/>
                  </a:lnTo>
                  <a:lnTo>
                    <a:pt x="30" y="136"/>
                  </a:lnTo>
                  <a:lnTo>
                    <a:pt x="37" y="137"/>
                  </a:lnTo>
                  <a:lnTo>
                    <a:pt x="37" y="154"/>
                  </a:lnTo>
                  <a:lnTo>
                    <a:pt x="29" y="154"/>
                  </a:lnTo>
                  <a:lnTo>
                    <a:pt x="21" y="153"/>
                  </a:lnTo>
                  <a:lnTo>
                    <a:pt x="16" y="150"/>
                  </a:lnTo>
                  <a:lnTo>
                    <a:pt x="10" y="147"/>
                  </a:lnTo>
                  <a:lnTo>
                    <a:pt x="5" y="141"/>
                  </a:lnTo>
                  <a:lnTo>
                    <a:pt x="3" y="136"/>
                  </a:lnTo>
                  <a:lnTo>
                    <a:pt x="1" y="13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30338FB7-99D4-4CCB-9A20-EB666C7BB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8" y="825500"/>
              <a:ext cx="46038" cy="58737"/>
            </a:xfrm>
            <a:custGeom>
              <a:avLst/>
              <a:gdLst>
                <a:gd name="T0" fmla="*/ 67 w 85"/>
                <a:gd name="T1" fmla="*/ 111 h 111"/>
                <a:gd name="T2" fmla="*/ 67 w 85"/>
                <a:gd name="T3" fmla="*/ 48 h 111"/>
                <a:gd name="T4" fmla="*/ 67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4 w 85"/>
                <a:gd name="T15" fmla="*/ 17 h 111"/>
                <a:gd name="T16" fmla="*/ 49 w 85"/>
                <a:gd name="T17" fmla="*/ 17 h 111"/>
                <a:gd name="T18" fmla="*/ 44 w 85"/>
                <a:gd name="T19" fmla="*/ 16 h 111"/>
                <a:gd name="T20" fmla="*/ 36 w 85"/>
                <a:gd name="T21" fmla="*/ 17 h 111"/>
                <a:gd name="T22" fmla="*/ 31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1 w 85"/>
                <a:gd name="T43" fmla="*/ 1 h 111"/>
                <a:gd name="T44" fmla="*/ 49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7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7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7" y="111"/>
                  </a:moveTo>
                  <a:lnTo>
                    <a:pt x="67" y="48"/>
                  </a:lnTo>
                  <a:lnTo>
                    <a:pt x="67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4" y="16"/>
                  </a:lnTo>
                  <a:lnTo>
                    <a:pt x="36" y="17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7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7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624A3849-6C06-42A5-A891-E228F14A7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1950" y="796925"/>
              <a:ext cx="23813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5 w 46"/>
                <a:gd name="T17" fmla="*/ 33 h 164"/>
                <a:gd name="T18" fmla="*/ 10 w 46"/>
                <a:gd name="T19" fmla="*/ 33 h 164"/>
                <a:gd name="T20" fmla="*/ 28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5" y="33"/>
                  </a:lnTo>
                  <a:lnTo>
                    <a:pt x="10" y="33"/>
                  </a:lnTo>
                  <a:lnTo>
                    <a:pt x="28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0A1AD5A8-4A88-400A-BFB4-74B214B4E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3863" y="825500"/>
              <a:ext cx="50800" cy="58737"/>
            </a:xfrm>
            <a:custGeom>
              <a:avLst/>
              <a:gdLst>
                <a:gd name="T0" fmla="*/ 61 w 94"/>
                <a:gd name="T1" fmla="*/ 105 h 112"/>
                <a:gd name="T2" fmla="*/ 44 w 94"/>
                <a:gd name="T3" fmla="*/ 112 h 112"/>
                <a:gd name="T4" fmla="*/ 26 w 94"/>
                <a:gd name="T5" fmla="*/ 112 h 112"/>
                <a:gd name="T6" fmla="*/ 15 w 94"/>
                <a:gd name="T7" fmla="*/ 108 h 112"/>
                <a:gd name="T8" fmla="*/ 6 w 94"/>
                <a:gd name="T9" fmla="*/ 98 h 112"/>
                <a:gd name="T10" fmla="*/ 2 w 94"/>
                <a:gd name="T11" fmla="*/ 86 h 112"/>
                <a:gd name="T12" fmla="*/ 2 w 94"/>
                <a:gd name="T13" fmla="*/ 72 h 112"/>
                <a:gd name="T14" fmla="*/ 9 w 94"/>
                <a:gd name="T15" fmla="*/ 59 h 112"/>
                <a:gd name="T16" fmla="*/ 23 w 94"/>
                <a:gd name="T17" fmla="*/ 48 h 112"/>
                <a:gd name="T18" fmla="*/ 41 w 94"/>
                <a:gd name="T19" fmla="*/ 42 h 112"/>
                <a:gd name="T20" fmla="*/ 58 w 94"/>
                <a:gd name="T21" fmla="*/ 42 h 112"/>
                <a:gd name="T22" fmla="*/ 65 w 94"/>
                <a:gd name="T23" fmla="*/ 37 h 112"/>
                <a:gd name="T24" fmla="*/ 62 w 94"/>
                <a:gd name="T25" fmla="*/ 27 h 112"/>
                <a:gd name="T26" fmla="*/ 57 w 94"/>
                <a:gd name="T27" fmla="*/ 22 h 112"/>
                <a:gd name="T28" fmla="*/ 48 w 94"/>
                <a:gd name="T29" fmla="*/ 17 h 112"/>
                <a:gd name="T30" fmla="*/ 34 w 94"/>
                <a:gd name="T31" fmla="*/ 17 h 112"/>
                <a:gd name="T32" fmla="*/ 21 w 94"/>
                <a:gd name="T33" fmla="*/ 23 h 112"/>
                <a:gd name="T34" fmla="*/ 6 w 94"/>
                <a:gd name="T35" fmla="*/ 12 h 112"/>
                <a:gd name="T36" fmla="*/ 22 w 94"/>
                <a:gd name="T37" fmla="*/ 3 h 112"/>
                <a:gd name="T38" fmla="*/ 41 w 94"/>
                <a:gd name="T39" fmla="*/ 0 h 112"/>
                <a:gd name="T40" fmla="*/ 61 w 94"/>
                <a:gd name="T41" fmla="*/ 3 h 112"/>
                <a:gd name="T42" fmla="*/ 74 w 94"/>
                <a:gd name="T43" fmla="*/ 10 h 112"/>
                <a:gd name="T44" fmla="*/ 83 w 94"/>
                <a:gd name="T45" fmla="*/ 25 h 112"/>
                <a:gd name="T46" fmla="*/ 85 w 94"/>
                <a:gd name="T47" fmla="*/ 45 h 112"/>
                <a:gd name="T48" fmla="*/ 85 w 94"/>
                <a:gd name="T49" fmla="*/ 91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9 h 112"/>
                <a:gd name="T56" fmla="*/ 68 w 94"/>
                <a:gd name="T57" fmla="*/ 98 h 112"/>
                <a:gd name="T58" fmla="*/ 58 w 94"/>
                <a:gd name="T59" fmla="*/ 56 h 112"/>
                <a:gd name="T60" fmla="*/ 47 w 94"/>
                <a:gd name="T61" fmla="*/ 56 h 112"/>
                <a:gd name="T62" fmla="*/ 34 w 94"/>
                <a:gd name="T63" fmla="*/ 59 h 112"/>
                <a:gd name="T64" fmla="*/ 25 w 94"/>
                <a:gd name="T65" fmla="*/ 66 h 112"/>
                <a:gd name="T66" fmla="*/ 21 w 94"/>
                <a:gd name="T67" fmla="*/ 75 h 112"/>
                <a:gd name="T68" fmla="*/ 21 w 94"/>
                <a:gd name="T69" fmla="*/ 85 h 112"/>
                <a:gd name="T70" fmla="*/ 23 w 94"/>
                <a:gd name="T71" fmla="*/ 91 h 112"/>
                <a:gd name="T72" fmla="*/ 31 w 94"/>
                <a:gd name="T73" fmla="*/ 97 h 112"/>
                <a:gd name="T74" fmla="*/ 47 w 94"/>
                <a:gd name="T75" fmla="*/ 97 h 112"/>
                <a:gd name="T76" fmla="*/ 60 w 94"/>
                <a:gd name="T77" fmla="*/ 89 h 112"/>
                <a:gd name="T78" fmla="*/ 65 w 94"/>
                <a:gd name="T7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5"/>
                  </a:lnTo>
                  <a:lnTo>
                    <a:pt x="54" y="109"/>
                  </a:lnTo>
                  <a:lnTo>
                    <a:pt x="44" y="112"/>
                  </a:lnTo>
                  <a:lnTo>
                    <a:pt x="32" y="112"/>
                  </a:lnTo>
                  <a:lnTo>
                    <a:pt x="26" y="112"/>
                  </a:lnTo>
                  <a:lnTo>
                    <a:pt x="21" y="111"/>
                  </a:lnTo>
                  <a:lnTo>
                    <a:pt x="15" y="108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81"/>
                  </a:lnTo>
                  <a:lnTo>
                    <a:pt x="2" y="72"/>
                  </a:lnTo>
                  <a:lnTo>
                    <a:pt x="5" y="65"/>
                  </a:lnTo>
                  <a:lnTo>
                    <a:pt x="9" y="59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2" y="43"/>
                  </a:lnTo>
                  <a:lnTo>
                    <a:pt x="41" y="42"/>
                  </a:lnTo>
                  <a:lnTo>
                    <a:pt x="52" y="40"/>
                  </a:lnTo>
                  <a:lnTo>
                    <a:pt x="58" y="42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57" y="22"/>
                  </a:lnTo>
                  <a:lnTo>
                    <a:pt x="52" y="19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15" y="27"/>
                  </a:lnTo>
                  <a:lnTo>
                    <a:pt x="6" y="12"/>
                  </a:lnTo>
                  <a:lnTo>
                    <a:pt x="13" y="7"/>
                  </a:lnTo>
                  <a:lnTo>
                    <a:pt x="22" y="3"/>
                  </a:lnTo>
                  <a:lnTo>
                    <a:pt x="31" y="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1" y="3"/>
                  </a:lnTo>
                  <a:lnTo>
                    <a:pt x="68" y="6"/>
                  </a:lnTo>
                  <a:lnTo>
                    <a:pt x="74" y="10"/>
                  </a:lnTo>
                  <a:lnTo>
                    <a:pt x="80" y="17"/>
                  </a:lnTo>
                  <a:lnTo>
                    <a:pt x="83" y="25"/>
                  </a:lnTo>
                  <a:lnTo>
                    <a:pt x="84" y="35"/>
                  </a:lnTo>
                  <a:lnTo>
                    <a:pt x="85" y="45"/>
                  </a:lnTo>
                  <a:lnTo>
                    <a:pt x="85" y="84"/>
                  </a:lnTo>
                  <a:lnTo>
                    <a:pt x="85" y="91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4" y="112"/>
                  </a:lnTo>
                  <a:lnTo>
                    <a:pt x="75" y="109"/>
                  </a:lnTo>
                  <a:lnTo>
                    <a:pt x="71" y="105"/>
                  </a:lnTo>
                  <a:lnTo>
                    <a:pt x="68" y="98"/>
                  </a:lnTo>
                  <a:close/>
                  <a:moveTo>
                    <a:pt x="65" y="58"/>
                  </a:moveTo>
                  <a:lnTo>
                    <a:pt x="58" y="56"/>
                  </a:lnTo>
                  <a:lnTo>
                    <a:pt x="54" y="55"/>
                  </a:lnTo>
                  <a:lnTo>
                    <a:pt x="47" y="56"/>
                  </a:lnTo>
                  <a:lnTo>
                    <a:pt x="39" y="58"/>
                  </a:lnTo>
                  <a:lnTo>
                    <a:pt x="34" y="59"/>
                  </a:lnTo>
                  <a:lnTo>
                    <a:pt x="29" y="63"/>
                  </a:lnTo>
                  <a:lnTo>
                    <a:pt x="25" y="66"/>
                  </a:lnTo>
                  <a:lnTo>
                    <a:pt x="22" y="71"/>
                  </a:lnTo>
                  <a:lnTo>
                    <a:pt x="21" y="75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1" y="88"/>
                  </a:lnTo>
                  <a:lnTo>
                    <a:pt x="23" y="91"/>
                  </a:lnTo>
                  <a:lnTo>
                    <a:pt x="25" y="94"/>
                  </a:lnTo>
                  <a:lnTo>
                    <a:pt x="31" y="97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4"/>
                  </a:lnTo>
                  <a:lnTo>
                    <a:pt x="60" y="89"/>
                  </a:lnTo>
                  <a:lnTo>
                    <a:pt x="65" y="84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237B08C2-923D-4C61-BE8D-54BE77B6C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4350" y="804863"/>
              <a:ext cx="19050" cy="79375"/>
            </a:xfrm>
            <a:custGeom>
              <a:avLst/>
              <a:gdLst>
                <a:gd name="T0" fmla="*/ 26 w 38"/>
                <a:gd name="T1" fmla="*/ 0 h 150"/>
                <a:gd name="T2" fmla="*/ 30 w 38"/>
                <a:gd name="T3" fmla="*/ 2 h 150"/>
                <a:gd name="T4" fmla="*/ 35 w 38"/>
                <a:gd name="T5" fmla="*/ 3 h 150"/>
                <a:gd name="T6" fmla="*/ 36 w 38"/>
                <a:gd name="T7" fmla="*/ 7 h 150"/>
                <a:gd name="T8" fmla="*/ 38 w 38"/>
                <a:gd name="T9" fmla="*/ 12 h 150"/>
                <a:gd name="T10" fmla="*/ 36 w 38"/>
                <a:gd name="T11" fmla="*/ 16 h 150"/>
                <a:gd name="T12" fmla="*/ 35 w 38"/>
                <a:gd name="T13" fmla="*/ 20 h 150"/>
                <a:gd name="T14" fmla="*/ 30 w 38"/>
                <a:gd name="T15" fmla="*/ 23 h 150"/>
                <a:gd name="T16" fmla="*/ 26 w 38"/>
                <a:gd name="T17" fmla="*/ 23 h 150"/>
                <a:gd name="T18" fmla="*/ 22 w 38"/>
                <a:gd name="T19" fmla="*/ 23 h 150"/>
                <a:gd name="T20" fmla="*/ 17 w 38"/>
                <a:gd name="T21" fmla="*/ 20 h 150"/>
                <a:gd name="T22" fmla="*/ 14 w 38"/>
                <a:gd name="T23" fmla="*/ 16 h 150"/>
                <a:gd name="T24" fmla="*/ 13 w 38"/>
                <a:gd name="T25" fmla="*/ 12 h 150"/>
                <a:gd name="T26" fmla="*/ 14 w 38"/>
                <a:gd name="T27" fmla="*/ 7 h 150"/>
                <a:gd name="T28" fmla="*/ 17 w 38"/>
                <a:gd name="T29" fmla="*/ 3 h 150"/>
                <a:gd name="T30" fmla="*/ 22 w 38"/>
                <a:gd name="T31" fmla="*/ 2 h 150"/>
                <a:gd name="T32" fmla="*/ 26 w 38"/>
                <a:gd name="T33" fmla="*/ 0 h 150"/>
                <a:gd name="T34" fmla="*/ 14 w 38"/>
                <a:gd name="T35" fmla="*/ 150 h 150"/>
                <a:gd name="T36" fmla="*/ 14 w 38"/>
                <a:gd name="T37" fmla="*/ 58 h 150"/>
                <a:gd name="T38" fmla="*/ 0 w 38"/>
                <a:gd name="T39" fmla="*/ 58 h 150"/>
                <a:gd name="T40" fmla="*/ 0 w 38"/>
                <a:gd name="T41" fmla="*/ 40 h 150"/>
                <a:gd name="T42" fmla="*/ 35 w 38"/>
                <a:gd name="T43" fmla="*/ 40 h 150"/>
                <a:gd name="T44" fmla="*/ 35 w 38"/>
                <a:gd name="T45" fmla="*/ 150 h 150"/>
                <a:gd name="T46" fmla="*/ 14 w 38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150">
                  <a:moveTo>
                    <a:pt x="26" y="0"/>
                  </a:moveTo>
                  <a:lnTo>
                    <a:pt x="30" y="2"/>
                  </a:lnTo>
                  <a:lnTo>
                    <a:pt x="35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5" y="2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6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5" y="40"/>
                  </a:lnTo>
                  <a:lnTo>
                    <a:pt x="35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FBCF8481-2501-4C71-BBAC-B27EC28E5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8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1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8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E78E8706-DFD3-490D-90D4-CAB5AFB73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488" y="825500"/>
              <a:ext cx="52388" cy="58737"/>
            </a:xfrm>
            <a:custGeom>
              <a:avLst/>
              <a:gdLst>
                <a:gd name="T0" fmla="*/ 52 w 99"/>
                <a:gd name="T1" fmla="*/ 111 h 111"/>
                <a:gd name="T2" fmla="*/ 47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50 w 99"/>
                <a:gd name="T9" fmla="*/ 77 h 111"/>
                <a:gd name="T10" fmla="*/ 79 w 99"/>
                <a:gd name="T11" fmla="*/ 0 h 111"/>
                <a:gd name="T12" fmla="*/ 99 w 99"/>
                <a:gd name="T13" fmla="*/ 0 h 111"/>
                <a:gd name="T14" fmla="*/ 52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0" y="77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id="{EC4C9BE8-2674-4DF6-9C0F-DE10665EB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2463" y="825500"/>
              <a:ext cx="53975" cy="58737"/>
            </a:xfrm>
            <a:custGeom>
              <a:avLst/>
              <a:gdLst>
                <a:gd name="T0" fmla="*/ 100 w 101"/>
                <a:gd name="T1" fmla="*/ 58 h 112"/>
                <a:gd name="T2" fmla="*/ 21 w 101"/>
                <a:gd name="T3" fmla="*/ 58 h 112"/>
                <a:gd name="T4" fmla="*/ 22 w 101"/>
                <a:gd name="T5" fmla="*/ 68 h 112"/>
                <a:gd name="T6" fmla="*/ 24 w 101"/>
                <a:gd name="T7" fmla="*/ 75 h 112"/>
                <a:gd name="T8" fmla="*/ 28 w 101"/>
                <a:gd name="T9" fmla="*/ 82 h 112"/>
                <a:gd name="T10" fmla="*/ 32 w 101"/>
                <a:gd name="T11" fmla="*/ 88 h 112"/>
                <a:gd name="T12" fmla="*/ 37 w 101"/>
                <a:gd name="T13" fmla="*/ 91 h 112"/>
                <a:gd name="T14" fmla="*/ 42 w 101"/>
                <a:gd name="T15" fmla="*/ 94 h 112"/>
                <a:gd name="T16" fmla="*/ 48 w 101"/>
                <a:gd name="T17" fmla="*/ 97 h 112"/>
                <a:gd name="T18" fmla="*/ 55 w 101"/>
                <a:gd name="T19" fmla="*/ 97 h 112"/>
                <a:gd name="T20" fmla="*/ 64 w 101"/>
                <a:gd name="T21" fmla="*/ 97 h 112"/>
                <a:gd name="T22" fmla="*/ 71 w 101"/>
                <a:gd name="T23" fmla="*/ 94 h 112"/>
                <a:gd name="T24" fmla="*/ 77 w 101"/>
                <a:gd name="T25" fmla="*/ 91 h 112"/>
                <a:gd name="T26" fmla="*/ 83 w 101"/>
                <a:gd name="T27" fmla="*/ 86 h 112"/>
                <a:gd name="T28" fmla="*/ 91 w 101"/>
                <a:gd name="T29" fmla="*/ 101 h 112"/>
                <a:gd name="T30" fmla="*/ 86 w 101"/>
                <a:gd name="T31" fmla="*/ 105 h 112"/>
                <a:gd name="T32" fmla="*/ 77 w 101"/>
                <a:gd name="T33" fmla="*/ 108 h 112"/>
                <a:gd name="T34" fmla="*/ 65 w 101"/>
                <a:gd name="T35" fmla="*/ 111 h 112"/>
                <a:gd name="T36" fmla="*/ 52 w 101"/>
                <a:gd name="T37" fmla="*/ 112 h 112"/>
                <a:gd name="T38" fmla="*/ 42 w 101"/>
                <a:gd name="T39" fmla="*/ 112 h 112"/>
                <a:gd name="T40" fmla="*/ 32 w 101"/>
                <a:gd name="T41" fmla="*/ 109 h 112"/>
                <a:gd name="T42" fmla="*/ 25 w 101"/>
                <a:gd name="T43" fmla="*/ 105 h 112"/>
                <a:gd name="T44" fmla="*/ 16 w 101"/>
                <a:gd name="T45" fmla="*/ 99 h 112"/>
                <a:gd name="T46" fmla="*/ 11 w 101"/>
                <a:gd name="T47" fmla="*/ 91 h 112"/>
                <a:gd name="T48" fmla="*/ 5 w 101"/>
                <a:gd name="T49" fmla="*/ 81 h 112"/>
                <a:gd name="T50" fmla="*/ 2 w 101"/>
                <a:gd name="T51" fmla="*/ 71 h 112"/>
                <a:gd name="T52" fmla="*/ 0 w 101"/>
                <a:gd name="T53" fmla="*/ 58 h 112"/>
                <a:gd name="T54" fmla="*/ 2 w 101"/>
                <a:gd name="T55" fmla="*/ 45 h 112"/>
                <a:gd name="T56" fmla="*/ 5 w 101"/>
                <a:gd name="T57" fmla="*/ 33 h 112"/>
                <a:gd name="T58" fmla="*/ 11 w 101"/>
                <a:gd name="T59" fmla="*/ 23 h 112"/>
                <a:gd name="T60" fmla="*/ 18 w 101"/>
                <a:gd name="T61" fmla="*/ 14 h 112"/>
                <a:gd name="T62" fmla="*/ 25 w 101"/>
                <a:gd name="T63" fmla="*/ 9 h 112"/>
                <a:gd name="T64" fmla="*/ 34 w 101"/>
                <a:gd name="T65" fmla="*/ 4 h 112"/>
                <a:gd name="T66" fmla="*/ 42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3 w 101"/>
                <a:gd name="T73" fmla="*/ 3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20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100 w 101"/>
                <a:gd name="T89" fmla="*/ 58 h 112"/>
                <a:gd name="T90" fmla="*/ 52 w 101"/>
                <a:gd name="T91" fmla="*/ 16 h 112"/>
                <a:gd name="T92" fmla="*/ 47 w 101"/>
                <a:gd name="T93" fmla="*/ 17 h 112"/>
                <a:gd name="T94" fmla="*/ 41 w 101"/>
                <a:gd name="T95" fmla="*/ 19 h 112"/>
                <a:gd name="T96" fmla="*/ 37 w 101"/>
                <a:gd name="T97" fmla="*/ 22 h 112"/>
                <a:gd name="T98" fmla="*/ 31 w 101"/>
                <a:gd name="T99" fmla="*/ 25 h 112"/>
                <a:gd name="T100" fmla="*/ 28 w 101"/>
                <a:gd name="T101" fmla="*/ 29 h 112"/>
                <a:gd name="T102" fmla="*/ 25 w 101"/>
                <a:gd name="T103" fmla="*/ 33 h 112"/>
                <a:gd name="T104" fmla="*/ 24 w 101"/>
                <a:gd name="T105" fmla="*/ 39 h 112"/>
                <a:gd name="T106" fmla="*/ 22 w 101"/>
                <a:gd name="T107" fmla="*/ 45 h 112"/>
                <a:gd name="T108" fmla="*/ 83 w 101"/>
                <a:gd name="T109" fmla="*/ 45 h 112"/>
                <a:gd name="T110" fmla="*/ 81 w 101"/>
                <a:gd name="T111" fmla="*/ 39 h 112"/>
                <a:gd name="T112" fmla="*/ 80 w 101"/>
                <a:gd name="T113" fmla="*/ 33 h 112"/>
                <a:gd name="T114" fmla="*/ 78 w 101"/>
                <a:gd name="T115" fmla="*/ 29 h 112"/>
                <a:gd name="T116" fmla="*/ 74 w 101"/>
                <a:gd name="T117" fmla="*/ 25 h 112"/>
                <a:gd name="T118" fmla="*/ 70 w 101"/>
                <a:gd name="T119" fmla="*/ 22 h 112"/>
                <a:gd name="T120" fmla="*/ 65 w 101"/>
                <a:gd name="T121" fmla="*/ 19 h 112"/>
                <a:gd name="T122" fmla="*/ 60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8"/>
                  </a:moveTo>
                  <a:lnTo>
                    <a:pt x="21" y="58"/>
                  </a:lnTo>
                  <a:lnTo>
                    <a:pt x="22" y="68"/>
                  </a:lnTo>
                  <a:lnTo>
                    <a:pt x="24" y="75"/>
                  </a:lnTo>
                  <a:lnTo>
                    <a:pt x="28" y="82"/>
                  </a:lnTo>
                  <a:lnTo>
                    <a:pt x="32" y="88"/>
                  </a:lnTo>
                  <a:lnTo>
                    <a:pt x="37" y="91"/>
                  </a:lnTo>
                  <a:lnTo>
                    <a:pt x="42" y="94"/>
                  </a:lnTo>
                  <a:lnTo>
                    <a:pt x="48" y="97"/>
                  </a:lnTo>
                  <a:lnTo>
                    <a:pt x="55" y="97"/>
                  </a:lnTo>
                  <a:lnTo>
                    <a:pt x="64" y="97"/>
                  </a:lnTo>
                  <a:lnTo>
                    <a:pt x="71" y="94"/>
                  </a:lnTo>
                  <a:lnTo>
                    <a:pt x="77" y="91"/>
                  </a:lnTo>
                  <a:lnTo>
                    <a:pt x="83" y="86"/>
                  </a:lnTo>
                  <a:lnTo>
                    <a:pt x="91" y="101"/>
                  </a:lnTo>
                  <a:lnTo>
                    <a:pt x="86" y="105"/>
                  </a:lnTo>
                  <a:lnTo>
                    <a:pt x="77" y="108"/>
                  </a:lnTo>
                  <a:lnTo>
                    <a:pt x="65" y="111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9"/>
                  </a:lnTo>
                  <a:lnTo>
                    <a:pt x="25" y="105"/>
                  </a:lnTo>
                  <a:lnTo>
                    <a:pt x="16" y="99"/>
                  </a:lnTo>
                  <a:lnTo>
                    <a:pt x="11" y="91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5"/>
                  </a:lnTo>
                  <a:lnTo>
                    <a:pt x="5" y="33"/>
                  </a:lnTo>
                  <a:lnTo>
                    <a:pt x="11" y="23"/>
                  </a:lnTo>
                  <a:lnTo>
                    <a:pt x="18" y="14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20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100" y="58"/>
                  </a:lnTo>
                  <a:close/>
                  <a:moveTo>
                    <a:pt x="52" y="16"/>
                  </a:moveTo>
                  <a:lnTo>
                    <a:pt x="47" y="17"/>
                  </a:lnTo>
                  <a:lnTo>
                    <a:pt x="41" y="19"/>
                  </a:lnTo>
                  <a:lnTo>
                    <a:pt x="37" y="22"/>
                  </a:lnTo>
                  <a:lnTo>
                    <a:pt x="31" y="25"/>
                  </a:lnTo>
                  <a:lnTo>
                    <a:pt x="28" y="29"/>
                  </a:lnTo>
                  <a:lnTo>
                    <a:pt x="25" y="33"/>
                  </a:lnTo>
                  <a:lnTo>
                    <a:pt x="24" y="39"/>
                  </a:lnTo>
                  <a:lnTo>
                    <a:pt x="22" y="45"/>
                  </a:lnTo>
                  <a:lnTo>
                    <a:pt x="83" y="45"/>
                  </a:lnTo>
                  <a:lnTo>
                    <a:pt x="81" y="39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5" y="19"/>
                  </a:lnTo>
                  <a:lnTo>
                    <a:pt x="60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5" name="Freeform 97">
              <a:extLst>
                <a:ext uri="{FF2B5EF4-FFF2-40B4-BE49-F238E27FC236}">
                  <a16:creationId xmlns:a16="http://schemas.microsoft.com/office/drawing/2014/main" id="{E9452317-2929-428E-AB8A-994E63F82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0" y="825500"/>
              <a:ext cx="38100" cy="58737"/>
            </a:xfrm>
            <a:custGeom>
              <a:avLst/>
              <a:gdLst>
                <a:gd name="T0" fmla="*/ 6 w 71"/>
                <a:gd name="T1" fmla="*/ 86 h 112"/>
                <a:gd name="T2" fmla="*/ 21 w 71"/>
                <a:gd name="T3" fmla="*/ 94 h 112"/>
                <a:gd name="T4" fmla="*/ 32 w 71"/>
                <a:gd name="T5" fmla="*/ 97 h 112"/>
                <a:gd name="T6" fmla="*/ 47 w 71"/>
                <a:gd name="T7" fmla="*/ 92 h 112"/>
                <a:gd name="T8" fmla="*/ 51 w 71"/>
                <a:gd name="T9" fmla="*/ 82 h 112"/>
                <a:gd name="T10" fmla="*/ 47 w 71"/>
                <a:gd name="T11" fmla="*/ 72 h 112"/>
                <a:gd name="T12" fmla="*/ 34 w 71"/>
                <a:gd name="T13" fmla="*/ 63 h 112"/>
                <a:gd name="T14" fmla="*/ 15 w 71"/>
                <a:gd name="T15" fmla="*/ 53 h 112"/>
                <a:gd name="T16" fmla="*/ 8 w 71"/>
                <a:gd name="T17" fmla="*/ 46 h 112"/>
                <a:gd name="T18" fmla="*/ 2 w 71"/>
                <a:gd name="T19" fmla="*/ 37 h 112"/>
                <a:gd name="T20" fmla="*/ 0 w 71"/>
                <a:gd name="T21" fmla="*/ 29 h 112"/>
                <a:gd name="T22" fmla="*/ 3 w 71"/>
                <a:gd name="T23" fmla="*/ 16 h 112"/>
                <a:gd name="T24" fmla="*/ 11 w 71"/>
                <a:gd name="T25" fmla="*/ 7 h 112"/>
                <a:gd name="T26" fmla="*/ 22 w 71"/>
                <a:gd name="T27" fmla="*/ 1 h 112"/>
                <a:gd name="T28" fmla="*/ 37 w 71"/>
                <a:gd name="T29" fmla="*/ 0 h 112"/>
                <a:gd name="T30" fmla="*/ 65 w 71"/>
                <a:gd name="T31" fmla="*/ 7 h 112"/>
                <a:gd name="T32" fmla="*/ 55 w 71"/>
                <a:gd name="T33" fmla="*/ 22 h 112"/>
                <a:gd name="T34" fmla="*/ 44 w 71"/>
                <a:gd name="T35" fmla="*/ 17 h 112"/>
                <a:gd name="T36" fmla="*/ 31 w 71"/>
                <a:gd name="T37" fmla="*/ 17 h 112"/>
                <a:gd name="T38" fmla="*/ 22 w 71"/>
                <a:gd name="T39" fmla="*/ 23 h 112"/>
                <a:gd name="T40" fmla="*/ 22 w 71"/>
                <a:gd name="T41" fmla="*/ 33 h 112"/>
                <a:gd name="T42" fmla="*/ 28 w 71"/>
                <a:gd name="T43" fmla="*/ 40 h 112"/>
                <a:gd name="T44" fmla="*/ 47 w 71"/>
                <a:gd name="T45" fmla="*/ 50 h 112"/>
                <a:gd name="T46" fmla="*/ 65 w 71"/>
                <a:gd name="T47" fmla="*/ 63 h 112"/>
                <a:gd name="T48" fmla="*/ 70 w 71"/>
                <a:gd name="T49" fmla="*/ 72 h 112"/>
                <a:gd name="T50" fmla="*/ 71 w 71"/>
                <a:gd name="T51" fmla="*/ 82 h 112"/>
                <a:gd name="T52" fmla="*/ 68 w 71"/>
                <a:gd name="T53" fmla="*/ 95 h 112"/>
                <a:gd name="T54" fmla="*/ 61 w 71"/>
                <a:gd name="T55" fmla="*/ 104 h 112"/>
                <a:gd name="T56" fmla="*/ 48 w 71"/>
                <a:gd name="T57" fmla="*/ 111 h 112"/>
                <a:gd name="T58" fmla="*/ 32 w 71"/>
                <a:gd name="T59" fmla="*/ 112 h 112"/>
                <a:gd name="T60" fmla="*/ 15 w 71"/>
                <a:gd name="T61" fmla="*/ 111 h 112"/>
                <a:gd name="T62" fmla="*/ 0 w 71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12">
                  <a:moveTo>
                    <a:pt x="0" y="104"/>
                  </a:moveTo>
                  <a:lnTo>
                    <a:pt x="6" y="86"/>
                  </a:lnTo>
                  <a:lnTo>
                    <a:pt x="15" y="91"/>
                  </a:lnTo>
                  <a:lnTo>
                    <a:pt x="21" y="94"/>
                  </a:lnTo>
                  <a:lnTo>
                    <a:pt x="28" y="95"/>
                  </a:lnTo>
                  <a:lnTo>
                    <a:pt x="32" y="97"/>
                  </a:lnTo>
                  <a:lnTo>
                    <a:pt x="41" y="95"/>
                  </a:lnTo>
                  <a:lnTo>
                    <a:pt x="47" y="92"/>
                  </a:lnTo>
                  <a:lnTo>
                    <a:pt x="49" y="88"/>
                  </a:lnTo>
                  <a:lnTo>
                    <a:pt x="51" y="82"/>
                  </a:lnTo>
                  <a:lnTo>
                    <a:pt x="49" y="76"/>
                  </a:lnTo>
                  <a:lnTo>
                    <a:pt x="47" y="72"/>
                  </a:lnTo>
                  <a:lnTo>
                    <a:pt x="41" y="68"/>
                  </a:lnTo>
                  <a:lnTo>
                    <a:pt x="34" y="63"/>
                  </a:lnTo>
                  <a:lnTo>
                    <a:pt x="22" y="58"/>
                  </a:lnTo>
                  <a:lnTo>
                    <a:pt x="15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1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9" y="1"/>
                  </a:lnTo>
                  <a:lnTo>
                    <a:pt x="65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4" y="17"/>
                  </a:lnTo>
                  <a:lnTo>
                    <a:pt x="38" y="16"/>
                  </a:lnTo>
                  <a:lnTo>
                    <a:pt x="31" y="17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21" y="27"/>
                  </a:lnTo>
                  <a:lnTo>
                    <a:pt x="22" y="33"/>
                  </a:lnTo>
                  <a:lnTo>
                    <a:pt x="24" y="37"/>
                  </a:lnTo>
                  <a:lnTo>
                    <a:pt x="28" y="40"/>
                  </a:lnTo>
                  <a:lnTo>
                    <a:pt x="32" y="43"/>
                  </a:lnTo>
                  <a:lnTo>
                    <a:pt x="47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0" y="72"/>
                  </a:lnTo>
                  <a:lnTo>
                    <a:pt x="71" y="76"/>
                  </a:lnTo>
                  <a:lnTo>
                    <a:pt x="71" y="82"/>
                  </a:lnTo>
                  <a:lnTo>
                    <a:pt x="70" y="88"/>
                  </a:lnTo>
                  <a:lnTo>
                    <a:pt x="68" y="95"/>
                  </a:lnTo>
                  <a:lnTo>
                    <a:pt x="65" y="99"/>
                  </a:lnTo>
                  <a:lnTo>
                    <a:pt x="61" y="104"/>
                  </a:lnTo>
                  <a:lnTo>
                    <a:pt x="55" y="108"/>
                  </a:lnTo>
                  <a:lnTo>
                    <a:pt x="48" y="111"/>
                  </a:lnTo>
                  <a:lnTo>
                    <a:pt x="41" y="112"/>
                  </a:lnTo>
                  <a:lnTo>
                    <a:pt x="32" y="112"/>
                  </a:lnTo>
                  <a:lnTo>
                    <a:pt x="24" y="112"/>
                  </a:lnTo>
                  <a:lnTo>
                    <a:pt x="15" y="111"/>
                  </a:lnTo>
                  <a:lnTo>
                    <a:pt x="8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6" name="Freeform 98">
              <a:extLst>
                <a:ext uri="{FF2B5EF4-FFF2-40B4-BE49-F238E27FC236}">
                  <a16:creationId xmlns:a16="http://schemas.microsoft.com/office/drawing/2014/main" id="{C4E3B4F2-2AA9-4773-A657-FF878EF4D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0" y="811213"/>
              <a:ext cx="36513" cy="73025"/>
            </a:xfrm>
            <a:custGeom>
              <a:avLst/>
              <a:gdLst>
                <a:gd name="T0" fmla="*/ 11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1 w 69"/>
                <a:gd name="T7" fmla="*/ 28 h 139"/>
                <a:gd name="T8" fmla="*/ 11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0 w 69"/>
                <a:gd name="T15" fmla="*/ 28 h 139"/>
                <a:gd name="T16" fmla="*/ 60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1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7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6 w 69"/>
                <a:gd name="T49" fmla="*/ 139 h 139"/>
                <a:gd name="T50" fmla="*/ 30 w 69"/>
                <a:gd name="T51" fmla="*/ 138 h 139"/>
                <a:gd name="T52" fmla="*/ 26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1 w 69"/>
                <a:gd name="T63" fmla="*/ 106 h 139"/>
                <a:gd name="T64" fmla="*/ 11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1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1" y="28"/>
                  </a:lnTo>
                  <a:lnTo>
                    <a:pt x="11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0" y="28"/>
                  </a:lnTo>
                  <a:lnTo>
                    <a:pt x="60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1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7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6" y="139"/>
                  </a:lnTo>
                  <a:lnTo>
                    <a:pt x="30" y="138"/>
                  </a:lnTo>
                  <a:lnTo>
                    <a:pt x="26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1" y="106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82544B83-9326-4338-A02C-4113B1E708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6925" y="804863"/>
              <a:ext cx="19050" cy="79375"/>
            </a:xfrm>
            <a:custGeom>
              <a:avLst/>
              <a:gdLst>
                <a:gd name="T0" fmla="*/ 24 w 36"/>
                <a:gd name="T1" fmla="*/ 0 h 150"/>
                <a:gd name="T2" fmla="*/ 29 w 36"/>
                <a:gd name="T3" fmla="*/ 2 h 150"/>
                <a:gd name="T4" fmla="*/ 33 w 36"/>
                <a:gd name="T5" fmla="*/ 3 h 150"/>
                <a:gd name="T6" fmla="*/ 36 w 36"/>
                <a:gd name="T7" fmla="*/ 7 h 150"/>
                <a:gd name="T8" fmla="*/ 36 w 36"/>
                <a:gd name="T9" fmla="*/ 12 h 150"/>
                <a:gd name="T10" fmla="*/ 36 w 36"/>
                <a:gd name="T11" fmla="*/ 16 h 150"/>
                <a:gd name="T12" fmla="*/ 33 w 36"/>
                <a:gd name="T13" fmla="*/ 20 h 150"/>
                <a:gd name="T14" fmla="*/ 29 w 36"/>
                <a:gd name="T15" fmla="*/ 23 h 150"/>
                <a:gd name="T16" fmla="*/ 24 w 36"/>
                <a:gd name="T17" fmla="*/ 23 h 150"/>
                <a:gd name="T18" fmla="*/ 20 w 36"/>
                <a:gd name="T19" fmla="*/ 23 h 150"/>
                <a:gd name="T20" fmla="*/ 16 w 36"/>
                <a:gd name="T21" fmla="*/ 20 h 150"/>
                <a:gd name="T22" fmla="*/ 14 w 36"/>
                <a:gd name="T23" fmla="*/ 16 h 150"/>
                <a:gd name="T24" fmla="*/ 13 w 36"/>
                <a:gd name="T25" fmla="*/ 12 h 150"/>
                <a:gd name="T26" fmla="*/ 14 w 36"/>
                <a:gd name="T27" fmla="*/ 7 h 150"/>
                <a:gd name="T28" fmla="*/ 16 w 36"/>
                <a:gd name="T29" fmla="*/ 3 h 150"/>
                <a:gd name="T30" fmla="*/ 20 w 36"/>
                <a:gd name="T31" fmla="*/ 2 h 150"/>
                <a:gd name="T32" fmla="*/ 24 w 36"/>
                <a:gd name="T33" fmla="*/ 0 h 150"/>
                <a:gd name="T34" fmla="*/ 14 w 36"/>
                <a:gd name="T35" fmla="*/ 150 h 150"/>
                <a:gd name="T36" fmla="*/ 14 w 36"/>
                <a:gd name="T37" fmla="*/ 58 h 150"/>
                <a:gd name="T38" fmla="*/ 0 w 36"/>
                <a:gd name="T39" fmla="*/ 58 h 150"/>
                <a:gd name="T40" fmla="*/ 0 w 36"/>
                <a:gd name="T41" fmla="*/ 40 h 150"/>
                <a:gd name="T42" fmla="*/ 33 w 36"/>
                <a:gd name="T43" fmla="*/ 40 h 150"/>
                <a:gd name="T44" fmla="*/ 33 w 36"/>
                <a:gd name="T45" fmla="*/ 150 h 150"/>
                <a:gd name="T46" fmla="*/ 14 w 36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50">
                  <a:moveTo>
                    <a:pt x="24" y="0"/>
                  </a:moveTo>
                  <a:lnTo>
                    <a:pt x="29" y="2"/>
                  </a:lnTo>
                  <a:lnTo>
                    <a:pt x="33" y="3"/>
                  </a:lnTo>
                  <a:lnTo>
                    <a:pt x="36" y="7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3" y="2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16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4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3" y="40"/>
                  </a:lnTo>
                  <a:lnTo>
                    <a:pt x="33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EA6B4343-6A6D-4829-BF22-6A476C4D7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5500" y="796925"/>
              <a:ext cx="47625" cy="87312"/>
            </a:xfrm>
            <a:custGeom>
              <a:avLst/>
              <a:gdLst>
                <a:gd name="T0" fmla="*/ 90 w 90"/>
                <a:gd name="T1" fmla="*/ 65 h 165"/>
                <a:gd name="T2" fmla="*/ 80 w 90"/>
                <a:gd name="T3" fmla="*/ 78 h 165"/>
                <a:gd name="T4" fmla="*/ 77 w 90"/>
                <a:gd name="T5" fmla="*/ 75 h 165"/>
                <a:gd name="T6" fmla="*/ 69 w 90"/>
                <a:gd name="T7" fmla="*/ 72 h 165"/>
                <a:gd name="T8" fmla="*/ 62 w 90"/>
                <a:gd name="T9" fmla="*/ 70 h 165"/>
                <a:gd name="T10" fmla="*/ 55 w 90"/>
                <a:gd name="T11" fmla="*/ 69 h 165"/>
                <a:gd name="T12" fmla="*/ 48 w 90"/>
                <a:gd name="T13" fmla="*/ 70 h 165"/>
                <a:gd name="T14" fmla="*/ 41 w 90"/>
                <a:gd name="T15" fmla="*/ 72 h 165"/>
                <a:gd name="T16" fmla="*/ 35 w 90"/>
                <a:gd name="T17" fmla="*/ 76 h 165"/>
                <a:gd name="T18" fmla="*/ 31 w 90"/>
                <a:gd name="T19" fmla="*/ 80 h 165"/>
                <a:gd name="T20" fmla="*/ 26 w 90"/>
                <a:gd name="T21" fmla="*/ 86 h 165"/>
                <a:gd name="T22" fmla="*/ 23 w 90"/>
                <a:gd name="T23" fmla="*/ 93 h 165"/>
                <a:gd name="T24" fmla="*/ 22 w 90"/>
                <a:gd name="T25" fmla="*/ 102 h 165"/>
                <a:gd name="T26" fmla="*/ 20 w 90"/>
                <a:gd name="T27" fmla="*/ 111 h 165"/>
                <a:gd name="T28" fmla="*/ 22 w 90"/>
                <a:gd name="T29" fmla="*/ 119 h 165"/>
                <a:gd name="T30" fmla="*/ 23 w 90"/>
                <a:gd name="T31" fmla="*/ 128 h 165"/>
                <a:gd name="T32" fmla="*/ 26 w 90"/>
                <a:gd name="T33" fmla="*/ 134 h 165"/>
                <a:gd name="T34" fmla="*/ 31 w 90"/>
                <a:gd name="T35" fmla="*/ 139 h 165"/>
                <a:gd name="T36" fmla="*/ 35 w 90"/>
                <a:gd name="T37" fmla="*/ 144 h 165"/>
                <a:gd name="T38" fmla="*/ 42 w 90"/>
                <a:gd name="T39" fmla="*/ 147 h 165"/>
                <a:gd name="T40" fmla="*/ 49 w 90"/>
                <a:gd name="T41" fmla="*/ 150 h 165"/>
                <a:gd name="T42" fmla="*/ 57 w 90"/>
                <a:gd name="T43" fmla="*/ 150 h 165"/>
                <a:gd name="T44" fmla="*/ 64 w 90"/>
                <a:gd name="T45" fmla="*/ 150 h 165"/>
                <a:gd name="T46" fmla="*/ 69 w 90"/>
                <a:gd name="T47" fmla="*/ 147 h 165"/>
                <a:gd name="T48" fmla="*/ 77 w 90"/>
                <a:gd name="T49" fmla="*/ 144 h 165"/>
                <a:gd name="T50" fmla="*/ 82 w 90"/>
                <a:gd name="T51" fmla="*/ 139 h 165"/>
                <a:gd name="T52" fmla="*/ 90 w 90"/>
                <a:gd name="T53" fmla="*/ 155 h 165"/>
                <a:gd name="T54" fmla="*/ 82 w 90"/>
                <a:gd name="T55" fmla="*/ 160 h 165"/>
                <a:gd name="T56" fmla="*/ 72 w 90"/>
                <a:gd name="T57" fmla="*/ 162 h 165"/>
                <a:gd name="T58" fmla="*/ 62 w 90"/>
                <a:gd name="T59" fmla="*/ 165 h 165"/>
                <a:gd name="T60" fmla="*/ 52 w 90"/>
                <a:gd name="T61" fmla="*/ 165 h 165"/>
                <a:gd name="T62" fmla="*/ 41 w 90"/>
                <a:gd name="T63" fmla="*/ 165 h 165"/>
                <a:gd name="T64" fmla="*/ 32 w 90"/>
                <a:gd name="T65" fmla="*/ 162 h 165"/>
                <a:gd name="T66" fmla="*/ 23 w 90"/>
                <a:gd name="T67" fmla="*/ 157 h 165"/>
                <a:gd name="T68" fmla="*/ 15 w 90"/>
                <a:gd name="T69" fmla="*/ 151 h 165"/>
                <a:gd name="T70" fmla="*/ 9 w 90"/>
                <a:gd name="T71" fmla="*/ 142 h 165"/>
                <a:gd name="T72" fmla="*/ 5 w 90"/>
                <a:gd name="T73" fmla="*/ 134 h 165"/>
                <a:gd name="T74" fmla="*/ 2 w 90"/>
                <a:gd name="T75" fmla="*/ 122 h 165"/>
                <a:gd name="T76" fmla="*/ 0 w 90"/>
                <a:gd name="T77" fmla="*/ 111 h 165"/>
                <a:gd name="T78" fmla="*/ 2 w 90"/>
                <a:gd name="T79" fmla="*/ 98 h 165"/>
                <a:gd name="T80" fmla="*/ 5 w 90"/>
                <a:gd name="T81" fmla="*/ 88 h 165"/>
                <a:gd name="T82" fmla="*/ 9 w 90"/>
                <a:gd name="T83" fmla="*/ 78 h 165"/>
                <a:gd name="T84" fmla="*/ 16 w 90"/>
                <a:gd name="T85" fmla="*/ 69 h 165"/>
                <a:gd name="T86" fmla="*/ 23 w 90"/>
                <a:gd name="T87" fmla="*/ 62 h 165"/>
                <a:gd name="T88" fmla="*/ 33 w 90"/>
                <a:gd name="T89" fmla="*/ 57 h 165"/>
                <a:gd name="T90" fmla="*/ 45 w 90"/>
                <a:gd name="T91" fmla="*/ 54 h 165"/>
                <a:gd name="T92" fmla="*/ 57 w 90"/>
                <a:gd name="T93" fmla="*/ 53 h 165"/>
                <a:gd name="T94" fmla="*/ 65 w 90"/>
                <a:gd name="T95" fmla="*/ 54 h 165"/>
                <a:gd name="T96" fmla="*/ 75 w 90"/>
                <a:gd name="T97" fmla="*/ 56 h 165"/>
                <a:gd name="T98" fmla="*/ 84 w 90"/>
                <a:gd name="T99" fmla="*/ 60 h 165"/>
                <a:gd name="T100" fmla="*/ 90 w 90"/>
                <a:gd name="T101" fmla="*/ 65 h 165"/>
                <a:gd name="T102" fmla="*/ 87 w 90"/>
                <a:gd name="T103" fmla="*/ 0 h 165"/>
                <a:gd name="T104" fmla="*/ 57 w 90"/>
                <a:gd name="T105" fmla="*/ 33 h 165"/>
                <a:gd name="T106" fmla="*/ 45 w 90"/>
                <a:gd name="T107" fmla="*/ 33 h 165"/>
                <a:gd name="T108" fmla="*/ 15 w 90"/>
                <a:gd name="T109" fmla="*/ 0 h 165"/>
                <a:gd name="T110" fmla="*/ 32 w 90"/>
                <a:gd name="T111" fmla="*/ 0 h 165"/>
                <a:gd name="T112" fmla="*/ 51 w 90"/>
                <a:gd name="T113" fmla="*/ 18 h 165"/>
                <a:gd name="T114" fmla="*/ 67 w 90"/>
                <a:gd name="T115" fmla="*/ 0 h 165"/>
                <a:gd name="T116" fmla="*/ 87 w 90"/>
                <a:gd name="T1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5">
                  <a:moveTo>
                    <a:pt x="90" y="65"/>
                  </a:moveTo>
                  <a:lnTo>
                    <a:pt x="80" y="78"/>
                  </a:lnTo>
                  <a:lnTo>
                    <a:pt x="77" y="75"/>
                  </a:lnTo>
                  <a:lnTo>
                    <a:pt x="69" y="72"/>
                  </a:lnTo>
                  <a:lnTo>
                    <a:pt x="62" y="70"/>
                  </a:lnTo>
                  <a:lnTo>
                    <a:pt x="55" y="69"/>
                  </a:lnTo>
                  <a:lnTo>
                    <a:pt x="48" y="70"/>
                  </a:lnTo>
                  <a:lnTo>
                    <a:pt x="41" y="72"/>
                  </a:lnTo>
                  <a:lnTo>
                    <a:pt x="35" y="76"/>
                  </a:lnTo>
                  <a:lnTo>
                    <a:pt x="31" y="80"/>
                  </a:lnTo>
                  <a:lnTo>
                    <a:pt x="26" y="86"/>
                  </a:lnTo>
                  <a:lnTo>
                    <a:pt x="23" y="93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19"/>
                  </a:lnTo>
                  <a:lnTo>
                    <a:pt x="23" y="128"/>
                  </a:lnTo>
                  <a:lnTo>
                    <a:pt x="26" y="134"/>
                  </a:lnTo>
                  <a:lnTo>
                    <a:pt x="31" y="139"/>
                  </a:lnTo>
                  <a:lnTo>
                    <a:pt x="35" y="144"/>
                  </a:lnTo>
                  <a:lnTo>
                    <a:pt x="42" y="147"/>
                  </a:lnTo>
                  <a:lnTo>
                    <a:pt x="49" y="150"/>
                  </a:lnTo>
                  <a:lnTo>
                    <a:pt x="57" y="150"/>
                  </a:lnTo>
                  <a:lnTo>
                    <a:pt x="64" y="150"/>
                  </a:lnTo>
                  <a:lnTo>
                    <a:pt x="69" y="147"/>
                  </a:lnTo>
                  <a:lnTo>
                    <a:pt x="77" y="144"/>
                  </a:lnTo>
                  <a:lnTo>
                    <a:pt x="82" y="139"/>
                  </a:lnTo>
                  <a:lnTo>
                    <a:pt x="90" y="155"/>
                  </a:lnTo>
                  <a:lnTo>
                    <a:pt x="82" y="160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5"/>
                  </a:lnTo>
                  <a:lnTo>
                    <a:pt x="41" y="165"/>
                  </a:lnTo>
                  <a:lnTo>
                    <a:pt x="32" y="162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2"/>
                  </a:lnTo>
                  <a:lnTo>
                    <a:pt x="5" y="134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2" y="98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69"/>
                  </a:lnTo>
                  <a:lnTo>
                    <a:pt x="23" y="62"/>
                  </a:lnTo>
                  <a:lnTo>
                    <a:pt x="33" y="57"/>
                  </a:lnTo>
                  <a:lnTo>
                    <a:pt x="45" y="54"/>
                  </a:lnTo>
                  <a:lnTo>
                    <a:pt x="57" y="53"/>
                  </a:lnTo>
                  <a:lnTo>
                    <a:pt x="65" y="54"/>
                  </a:lnTo>
                  <a:lnTo>
                    <a:pt x="75" y="56"/>
                  </a:lnTo>
                  <a:lnTo>
                    <a:pt x="84" y="60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7" y="33"/>
                  </a:lnTo>
                  <a:lnTo>
                    <a:pt x="45" y="33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18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0378EC65-0F9D-4C33-88F6-CF7E100E3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063" y="825500"/>
              <a:ext cx="46038" cy="58737"/>
            </a:xfrm>
            <a:custGeom>
              <a:avLst/>
              <a:gdLst>
                <a:gd name="T0" fmla="*/ 68 w 86"/>
                <a:gd name="T1" fmla="*/ 111 h 111"/>
                <a:gd name="T2" fmla="*/ 68 w 86"/>
                <a:gd name="T3" fmla="*/ 48 h 111"/>
                <a:gd name="T4" fmla="*/ 66 w 86"/>
                <a:gd name="T5" fmla="*/ 39 h 111"/>
                <a:gd name="T6" fmla="*/ 66 w 86"/>
                <a:gd name="T7" fmla="*/ 33 h 111"/>
                <a:gd name="T8" fmla="*/ 65 w 86"/>
                <a:gd name="T9" fmla="*/ 27 h 111"/>
                <a:gd name="T10" fmla="*/ 62 w 86"/>
                <a:gd name="T11" fmla="*/ 23 h 111"/>
                <a:gd name="T12" fmla="*/ 59 w 86"/>
                <a:gd name="T13" fmla="*/ 20 h 111"/>
                <a:gd name="T14" fmla="*/ 55 w 86"/>
                <a:gd name="T15" fmla="*/ 17 h 111"/>
                <a:gd name="T16" fmla="*/ 50 w 86"/>
                <a:gd name="T17" fmla="*/ 17 h 111"/>
                <a:gd name="T18" fmla="*/ 45 w 86"/>
                <a:gd name="T19" fmla="*/ 16 h 111"/>
                <a:gd name="T20" fmla="*/ 37 w 86"/>
                <a:gd name="T21" fmla="*/ 17 h 111"/>
                <a:gd name="T22" fmla="*/ 30 w 86"/>
                <a:gd name="T23" fmla="*/ 20 h 111"/>
                <a:gd name="T24" fmla="*/ 24 w 86"/>
                <a:gd name="T25" fmla="*/ 25 h 111"/>
                <a:gd name="T26" fmla="*/ 20 w 86"/>
                <a:gd name="T27" fmla="*/ 30 h 111"/>
                <a:gd name="T28" fmla="*/ 20 w 86"/>
                <a:gd name="T29" fmla="*/ 111 h 111"/>
                <a:gd name="T30" fmla="*/ 0 w 86"/>
                <a:gd name="T31" fmla="*/ 111 h 111"/>
                <a:gd name="T32" fmla="*/ 0 w 86"/>
                <a:gd name="T33" fmla="*/ 1 h 111"/>
                <a:gd name="T34" fmla="*/ 13 w 86"/>
                <a:gd name="T35" fmla="*/ 1 h 111"/>
                <a:gd name="T36" fmla="*/ 20 w 86"/>
                <a:gd name="T37" fmla="*/ 16 h 111"/>
                <a:gd name="T38" fmla="*/ 24 w 86"/>
                <a:gd name="T39" fmla="*/ 9 h 111"/>
                <a:gd name="T40" fmla="*/ 32 w 86"/>
                <a:gd name="T41" fmla="*/ 4 h 111"/>
                <a:gd name="T42" fmla="*/ 40 w 86"/>
                <a:gd name="T43" fmla="*/ 1 h 111"/>
                <a:gd name="T44" fmla="*/ 50 w 86"/>
                <a:gd name="T45" fmla="*/ 0 h 111"/>
                <a:gd name="T46" fmla="*/ 59 w 86"/>
                <a:gd name="T47" fmla="*/ 1 h 111"/>
                <a:gd name="T48" fmla="*/ 66 w 86"/>
                <a:gd name="T49" fmla="*/ 3 h 111"/>
                <a:gd name="T50" fmla="*/ 72 w 86"/>
                <a:gd name="T51" fmla="*/ 6 h 111"/>
                <a:gd name="T52" fmla="*/ 78 w 86"/>
                <a:gd name="T53" fmla="*/ 12 h 111"/>
                <a:gd name="T54" fmla="*/ 81 w 86"/>
                <a:gd name="T55" fmla="*/ 17 h 111"/>
                <a:gd name="T56" fmla="*/ 84 w 86"/>
                <a:gd name="T57" fmla="*/ 25 h 111"/>
                <a:gd name="T58" fmla="*/ 86 w 86"/>
                <a:gd name="T59" fmla="*/ 33 h 111"/>
                <a:gd name="T60" fmla="*/ 86 w 86"/>
                <a:gd name="T61" fmla="*/ 43 h 111"/>
                <a:gd name="T62" fmla="*/ 86 w 86"/>
                <a:gd name="T63" fmla="*/ 111 h 111"/>
                <a:gd name="T64" fmla="*/ 68 w 86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1">
                  <a:moveTo>
                    <a:pt x="68" y="111"/>
                  </a:moveTo>
                  <a:lnTo>
                    <a:pt x="68" y="48"/>
                  </a:lnTo>
                  <a:lnTo>
                    <a:pt x="66" y="39"/>
                  </a:lnTo>
                  <a:lnTo>
                    <a:pt x="66" y="33"/>
                  </a:lnTo>
                  <a:lnTo>
                    <a:pt x="65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5" y="17"/>
                  </a:lnTo>
                  <a:lnTo>
                    <a:pt x="50" y="17"/>
                  </a:lnTo>
                  <a:lnTo>
                    <a:pt x="45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4" y="25"/>
                  </a:lnTo>
                  <a:lnTo>
                    <a:pt x="20" y="30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20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6" y="33"/>
                  </a:lnTo>
                  <a:lnTo>
                    <a:pt x="86" y="43"/>
                  </a:lnTo>
                  <a:lnTo>
                    <a:pt x="86" y="111"/>
                  </a:lnTo>
                  <a:lnTo>
                    <a:pt x="6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0" name="Freeform 102">
              <a:extLst>
                <a:ext uri="{FF2B5EF4-FFF2-40B4-BE49-F238E27FC236}">
                  <a16:creationId xmlns:a16="http://schemas.microsoft.com/office/drawing/2014/main" id="{DFEFAE0B-B55B-47F2-A9D2-0DA465A60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6625" y="796925"/>
              <a:ext cx="25400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3 w 46"/>
                <a:gd name="T17" fmla="*/ 33 h 164"/>
                <a:gd name="T18" fmla="*/ 9 w 46"/>
                <a:gd name="T19" fmla="*/ 33 h 164"/>
                <a:gd name="T20" fmla="*/ 26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1" name="Freeform 103">
              <a:extLst>
                <a:ext uri="{FF2B5EF4-FFF2-40B4-BE49-F238E27FC236}">
                  <a16:creationId xmlns:a16="http://schemas.microsoft.com/office/drawing/2014/main" id="{28B42703-23C0-4702-872D-89BBAB1FC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803275"/>
              <a:ext cx="38100" cy="80962"/>
            </a:xfrm>
            <a:custGeom>
              <a:avLst/>
              <a:gdLst>
                <a:gd name="T0" fmla="*/ 66 w 71"/>
                <a:gd name="T1" fmla="*/ 18 h 153"/>
                <a:gd name="T2" fmla="*/ 61 w 71"/>
                <a:gd name="T3" fmla="*/ 15 h 153"/>
                <a:gd name="T4" fmla="*/ 55 w 71"/>
                <a:gd name="T5" fmla="*/ 15 h 153"/>
                <a:gd name="T6" fmla="*/ 50 w 71"/>
                <a:gd name="T7" fmla="*/ 15 h 153"/>
                <a:gd name="T8" fmla="*/ 46 w 71"/>
                <a:gd name="T9" fmla="*/ 16 h 153"/>
                <a:gd name="T10" fmla="*/ 43 w 71"/>
                <a:gd name="T11" fmla="*/ 19 h 153"/>
                <a:gd name="T12" fmla="*/ 40 w 71"/>
                <a:gd name="T13" fmla="*/ 22 h 153"/>
                <a:gd name="T14" fmla="*/ 37 w 71"/>
                <a:gd name="T15" fmla="*/ 25 h 153"/>
                <a:gd name="T16" fmla="*/ 36 w 71"/>
                <a:gd name="T17" fmla="*/ 29 h 153"/>
                <a:gd name="T18" fmla="*/ 35 w 71"/>
                <a:gd name="T19" fmla="*/ 33 h 153"/>
                <a:gd name="T20" fmla="*/ 35 w 71"/>
                <a:gd name="T21" fmla="*/ 38 h 153"/>
                <a:gd name="T22" fmla="*/ 35 w 71"/>
                <a:gd name="T23" fmla="*/ 41 h 153"/>
                <a:gd name="T24" fmla="*/ 35 w 71"/>
                <a:gd name="T25" fmla="*/ 43 h 153"/>
                <a:gd name="T26" fmla="*/ 58 w 71"/>
                <a:gd name="T27" fmla="*/ 43 h 153"/>
                <a:gd name="T28" fmla="*/ 58 w 71"/>
                <a:gd name="T29" fmla="*/ 61 h 153"/>
                <a:gd name="T30" fmla="*/ 35 w 71"/>
                <a:gd name="T31" fmla="*/ 61 h 153"/>
                <a:gd name="T32" fmla="*/ 35 w 71"/>
                <a:gd name="T33" fmla="*/ 153 h 153"/>
                <a:gd name="T34" fmla="*/ 16 w 71"/>
                <a:gd name="T35" fmla="*/ 153 h 153"/>
                <a:gd name="T36" fmla="*/ 16 w 71"/>
                <a:gd name="T37" fmla="*/ 61 h 153"/>
                <a:gd name="T38" fmla="*/ 0 w 71"/>
                <a:gd name="T39" fmla="*/ 61 h 153"/>
                <a:gd name="T40" fmla="*/ 0 w 71"/>
                <a:gd name="T41" fmla="*/ 43 h 153"/>
                <a:gd name="T42" fmla="*/ 16 w 71"/>
                <a:gd name="T43" fmla="*/ 43 h 153"/>
                <a:gd name="T44" fmla="*/ 16 w 71"/>
                <a:gd name="T45" fmla="*/ 35 h 153"/>
                <a:gd name="T46" fmla="*/ 19 w 71"/>
                <a:gd name="T47" fmla="*/ 26 h 153"/>
                <a:gd name="T48" fmla="*/ 22 w 71"/>
                <a:gd name="T49" fmla="*/ 18 h 153"/>
                <a:gd name="T50" fmla="*/ 26 w 71"/>
                <a:gd name="T51" fmla="*/ 12 h 153"/>
                <a:gd name="T52" fmla="*/ 32 w 71"/>
                <a:gd name="T53" fmla="*/ 6 h 153"/>
                <a:gd name="T54" fmla="*/ 37 w 71"/>
                <a:gd name="T55" fmla="*/ 3 h 153"/>
                <a:gd name="T56" fmla="*/ 45 w 71"/>
                <a:gd name="T57" fmla="*/ 0 h 153"/>
                <a:gd name="T58" fmla="*/ 53 w 71"/>
                <a:gd name="T59" fmla="*/ 0 h 153"/>
                <a:gd name="T60" fmla="*/ 62 w 71"/>
                <a:gd name="T61" fmla="*/ 0 h 153"/>
                <a:gd name="T62" fmla="*/ 71 w 71"/>
                <a:gd name="T63" fmla="*/ 3 h 153"/>
                <a:gd name="T64" fmla="*/ 66 w 71"/>
                <a:gd name="T65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53">
                  <a:moveTo>
                    <a:pt x="66" y="18"/>
                  </a:moveTo>
                  <a:lnTo>
                    <a:pt x="61" y="15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3" y="19"/>
                  </a:lnTo>
                  <a:lnTo>
                    <a:pt x="40" y="22"/>
                  </a:lnTo>
                  <a:lnTo>
                    <a:pt x="37" y="25"/>
                  </a:lnTo>
                  <a:lnTo>
                    <a:pt x="36" y="29"/>
                  </a:lnTo>
                  <a:lnTo>
                    <a:pt x="35" y="33"/>
                  </a:lnTo>
                  <a:lnTo>
                    <a:pt x="35" y="38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58" y="43"/>
                  </a:lnTo>
                  <a:lnTo>
                    <a:pt x="58" y="61"/>
                  </a:lnTo>
                  <a:lnTo>
                    <a:pt x="35" y="61"/>
                  </a:lnTo>
                  <a:lnTo>
                    <a:pt x="35" y="153"/>
                  </a:lnTo>
                  <a:lnTo>
                    <a:pt x="16" y="153"/>
                  </a:lnTo>
                  <a:lnTo>
                    <a:pt x="16" y="61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16" y="35"/>
                  </a:lnTo>
                  <a:lnTo>
                    <a:pt x="19" y="2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32" y="6"/>
                  </a:lnTo>
                  <a:lnTo>
                    <a:pt x="37" y="3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2" name="Freeform 104">
              <a:extLst>
                <a:ext uri="{FF2B5EF4-FFF2-40B4-BE49-F238E27FC236}">
                  <a16:creationId xmlns:a16="http://schemas.microsoft.com/office/drawing/2014/main" id="{4A6CD4BE-CACC-43DA-BB94-6E5546D74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8225" y="825500"/>
              <a:ext cx="52388" cy="58737"/>
            </a:xfrm>
            <a:custGeom>
              <a:avLst/>
              <a:gdLst>
                <a:gd name="T0" fmla="*/ 0 w 98"/>
                <a:gd name="T1" fmla="*/ 45 h 112"/>
                <a:gd name="T2" fmla="*/ 7 w 98"/>
                <a:gd name="T3" fmla="*/ 25 h 112"/>
                <a:gd name="T4" fmla="*/ 20 w 98"/>
                <a:gd name="T5" fmla="*/ 9 h 112"/>
                <a:gd name="T6" fmla="*/ 38 w 98"/>
                <a:gd name="T7" fmla="*/ 1 h 112"/>
                <a:gd name="T8" fmla="*/ 60 w 98"/>
                <a:gd name="T9" fmla="*/ 1 h 112"/>
                <a:gd name="T10" fmla="*/ 77 w 98"/>
                <a:gd name="T11" fmla="*/ 9 h 112"/>
                <a:gd name="T12" fmla="*/ 90 w 98"/>
                <a:gd name="T13" fmla="*/ 23 h 112"/>
                <a:gd name="T14" fmla="*/ 96 w 98"/>
                <a:gd name="T15" fmla="*/ 43 h 112"/>
                <a:gd name="T16" fmla="*/ 96 w 98"/>
                <a:gd name="T17" fmla="*/ 69 h 112"/>
                <a:gd name="T18" fmla="*/ 90 w 98"/>
                <a:gd name="T19" fmla="*/ 89 h 112"/>
                <a:gd name="T20" fmla="*/ 77 w 98"/>
                <a:gd name="T21" fmla="*/ 104 h 112"/>
                <a:gd name="T22" fmla="*/ 59 w 98"/>
                <a:gd name="T23" fmla="*/ 112 h 112"/>
                <a:gd name="T24" fmla="*/ 37 w 98"/>
                <a:gd name="T25" fmla="*/ 112 h 112"/>
                <a:gd name="T26" fmla="*/ 20 w 98"/>
                <a:gd name="T27" fmla="*/ 104 h 112"/>
                <a:gd name="T28" fmla="*/ 7 w 98"/>
                <a:gd name="T29" fmla="*/ 89 h 112"/>
                <a:gd name="T30" fmla="*/ 0 w 98"/>
                <a:gd name="T31" fmla="*/ 68 h 112"/>
                <a:gd name="T32" fmla="*/ 20 w 98"/>
                <a:gd name="T33" fmla="*/ 56 h 112"/>
                <a:gd name="T34" fmla="*/ 21 w 98"/>
                <a:gd name="T35" fmla="*/ 73 h 112"/>
                <a:gd name="T36" fmla="*/ 27 w 98"/>
                <a:gd name="T37" fmla="*/ 86 h 112"/>
                <a:gd name="T38" fmla="*/ 36 w 98"/>
                <a:gd name="T39" fmla="*/ 95 h 112"/>
                <a:gd name="T40" fmla="*/ 49 w 98"/>
                <a:gd name="T41" fmla="*/ 97 h 112"/>
                <a:gd name="T42" fmla="*/ 60 w 98"/>
                <a:gd name="T43" fmla="*/ 94 h 112"/>
                <a:gd name="T44" fmla="*/ 70 w 98"/>
                <a:gd name="T45" fmla="*/ 86 h 112"/>
                <a:gd name="T46" fmla="*/ 76 w 98"/>
                <a:gd name="T47" fmla="*/ 73 h 112"/>
                <a:gd name="T48" fmla="*/ 77 w 98"/>
                <a:gd name="T49" fmla="*/ 56 h 112"/>
                <a:gd name="T50" fmla="*/ 76 w 98"/>
                <a:gd name="T51" fmla="*/ 39 h 112"/>
                <a:gd name="T52" fmla="*/ 70 w 98"/>
                <a:gd name="T53" fmla="*/ 26 h 112"/>
                <a:gd name="T54" fmla="*/ 62 w 98"/>
                <a:gd name="T55" fmla="*/ 19 h 112"/>
                <a:gd name="T56" fmla="*/ 49 w 98"/>
                <a:gd name="T57" fmla="*/ 16 h 112"/>
                <a:gd name="T58" fmla="*/ 37 w 98"/>
                <a:gd name="T59" fmla="*/ 19 h 112"/>
                <a:gd name="T60" fmla="*/ 27 w 98"/>
                <a:gd name="T61" fmla="*/ 26 h 112"/>
                <a:gd name="T62" fmla="*/ 21 w 98"/>
                <a:gd name="T63" fmla="*/ 39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5"/>
                  </a:lnTo>
                  <a:lnTo>
                    <a:pt x="2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20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7" y="9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5" y="33"/>
                  </a:lnTo>
                  <a:lnTo>
                    <a:pt x="96" y="43"/>
                  </a:lnTo>
                  <a:lnTo>
                    <a:pt x="98" y="56"/>
                  </a:lnTo>
                  <a:lnTo>
                    <a:pt x="96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69" y="109"/>
                  </a:lnTo>
                  <a:lnTo>
                    <a:pt x="59" y="112"/>
                  </a:lnTo>
                  <a:lnTo>
                    <a:pt x="49" y="112"/>
                  </a:lnTo>
                  <a:lnTo>
                    <a:pt x="37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2" y="98"/>
                  </a:lnTo>
                  <a:lnTo>
                    <a:pt x="7" y="89"/>
                  </a:lnTo>
                  <a:lnTo>
                    <a:pt x="2" y="79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6"/>
                  </a:lnTo>
                  <a:lnTo>
                    <a:pt x="21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6" y="95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4" y="97"/>
                  </a:lnTo>
                  <a:lnTo>
                    <a:pt x="60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3" y="32"/>
                  </a:lnTo>
                  <a:lnTo>
                    <a:pt x="70" y="26"/>
                  </a:lnTo>
                  <a:lnTo>
                    <a:pt x="66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2"/>
                  </a:lnTo>
                  <a:lnTo>
                    <a:pt x="21" y="39"/>
                  </a:lnTo>
                  <a:lnTo>
                    <a:pt x="20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3" name="Freeform 105">
              <a:extLst>
                <a:ext uri="{FF2B5EF4-FFF2-40B4-BE49-F238E27FC236}">
                  <a16:creationId xmlns:a16="http://schemas.microsoft.com/office/drawing/2014/main" id="{2DE19760-F7BC-4375-AA9D-116699B45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55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3 w 85"/>
                <a:gd name="T9" fmla="*/ 27 h 111"/>
                <a:gd name="T10" fmla="*/ 60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7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4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0 w 85"/>
                <a:gd name="T45" fmla="*/ 0 h 111"/>
                <a:gd name="T46" fmla="*/ 59 w 85"/>
                <a:gd name="T47" fmla="*/ 1 h 111"/>
                <a:gd name="T48" fmla="*/ 66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3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3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4" name="Freeform 106">
              <a:extLst>
                <a:ext uri="{FF2B5EF4-FFF2-40B4-BE49-F238E27FC236}">
                  <a16:creationId xmlns:a16="http://schemas.microsoft.com/office/drawing/2014/main" id="{F19D43D3-B4A5-4A18-8ACC-1BBC7A498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4113" y="803275"/>
              <a:ext cx="49213" cy="80962"/>
            </a:xfrm>
            <a:custGeom>
              <a:avLst/>
              <a:gdLst>
                <a:gd name="T0" fmla="*/ 75 w 93"/>
                <a:gd name="T1" fmla="*/ 153 h 154"/>
                <a:gd name="T2" fmla="*/ 75 w 93"/>
                <a:gd name="T3" fmla="*/ 144 h 154"/>
                <a:gd name="T4" fmla="*/ 69 w 93"/>
                <a:gd name="T5" fmla="*/ 149 h 154"/>
                <a:gd name="T6" fmla="*/ 62 w 93"/>
                <a:gd name="T7" fmla="*/ 151 h 154"/>
                <a:gd name="T8" fmla="*/ 54 w 93"/>
                <a:gd name="T9" fmla="*/ 154 h 154"/>
                <a:gd name="T10" fmla="*/ 46 w 93"/>
                <a:gd name="T11" fmla="*/ 154 h 154"/>
                <a:gd name="T12" fmla="*/ 36 w 93"/>
                <a:gd name="T13" fmla="*/ 154 h 154"/>
                <a:gd name="T14" fmla="*/ 27 w 93"/>
                <a:gd name="T15" fmla="*/ 151 h 154"/>
                <a:gd name="T16" fmla="*/ 18 w 93"/>
                <a:gd name="T17" fmla="*/ 146 h 154"/>
                <a:gd name="T18" fmla="*/ 13 w 93"/>
                <a:gd name="T19" fmla="*/ 140 h 154"/>
                <a:gd name="T20" fmla="*/ 7 w 93"/>
                <a:gd name="T21" fmla="*/ 133 h 154"/>
                <a:gd name="T22" fmla="*/ 3 w 93"/>
                <a:gd name="T23" fmla="*/ 123 h 154"/>
                <a:gd name="T24" fmla="*/ 0 w 93"/>
                <a:gd name="T25" fmla="*/ 113 h 154"/>
                <a:gd name="T26" fmla="*/ 0 w 93"/>
                <a:gd name="T27" fmla="*/ 101 h 154"/>
                <a:gd name="T28" fmla="*/ 1 w 93"/>
                <a:gd name="T29" fmla="*/ 90 h 154"/>
                <a:gd name="T30" fmla="*/ 3 w 93"/>
                <a:gd name="T31" fmla="*/ 78 h 154"/>
                <a:gd name="T32" fmla="*/ 8 w 93"/>
                <a:gd name="T33" fmla="*/ 68 h 154"/>
                <a:gd name="T34" fmla="*/ 14 w 93"/>
                <a:gd name="T35" fmla="*/ 59 h 154"/>
                <a:gd name="T36" fmla="*/ 21 w 93"/>
                <a:gd name="T37" fmla="*/ 52 h 154"/>
                <a:gd name="T38" fmla="*/ 30 w 93"/>
                <a:gd name="T39" fmla="*/ 46 h 154"/>
                <a:gd name="T40" fmla="*/ 39 w 93"/>
                <a:gd name="T41" fmla="*/ 43 h 154"/>
                <a:gd name="T42" fmla="*/ 49 w 93"/>
                <a:gd name="T43" fmla="*/ 42 h 154"/>
                <a:gd name="T44" fmla="*/ 57 w 93"/>
                <a:gd name="T45" fmla="*/ 42 h 154"/>
                <a:gd name="T46" fmla="*/ 63 w 93"/>
                <a:gd name="T47" fmla="*/ 43 h 154"/>
                <a:gd name="T48" fmla="*/ 70 w 93"/>
                <a:gd name="T49" fmla="*/ 46 h 154"/>
                <a:gd name="T50" fmla="*/ 75 w 93"/>
                <a:gd name="T51" fmla="*/ 51 h 154"/>
                <a:gd name="T52" fmla="*/ 75 w 93"/>
                <a:gd name="T53" fmla="*/ 0 h 154"/>
                <a:gd name="T54" fmla="*/ 93 w 93"/>
                <a:gd name="T55" fmla="*/ 0 h 154"/>
                <a:gd name="T56" fmla="*/ 93 w 93"/>
                <a:gd name="T57" fmla="*/ 153 h 154"/>
                <a:gd name="T58" fmla="*/ 75 w 93"/>
                <a:gd name="T59" fmla="*/ 153 h 154"/>
                <a:gd name="T60" fmla="*/ 75 w 93"/>
                <a:gd name="T61" fmla="*/ 69 h 154"/>
                <a:gd name="T62" fmla="*/ 70 w 93"/>
                <a:gd name="T63" fmla="*/ 65 h 154"/>
                <a:gd name="T64" fmla="*/ 66 w 93"/>
                <a:gd name="T65" fmla="*/ 61 h 154"/>
                <a:gd name="T66" fmla="*/ 60 w 93"/>
                <a:gd name="T67" fmla="*/ 59 h 154"/>
                <a:gd name="T68" fmla="*/ 54 w 93"/>
                <a:gd name="T69" fmla="*/ 58 h 154"/>
                <a:gd name="T70" fmla="*/ 47 w 93"/>
                <a:gd name="T71" fmla="*/ 59 h 154"/>
                <a:gd name="T72" fmla="*/ 40 w 93"/>
                <a:gd name="T73" fmla="*/ 61 h 154"/>
                <a:gd name="T74" fmla="*/ 34 w 93"/>
                <a:gd name="T75" fmla="*/ 65 h 154"/>
                <a:gd name="T76" fmla="*/ 30 w 93"/>
                <a:gd name="T77" fmla="*/ 69 h 154"/>
                <a:gd name="T78" fmla="*/ 26 w 93"/>
                <a:gd name="T79" fmla="*/ 77 h 154"/>
                <a:gd name="T80" fmla="*/ 23 w 93"/>
                <a:gd name="T81" fmla="*/ 82 h 154"/>
                <a:gd name="T82" fmla="*/ 20 w 93"/>
                <a:gd name="T83" fmla="*/ 91 h 154"/>
                <a:gd name="T84" fmla="*/ 20 w 93"/>
                <a:gd name="T85" fmla="*/ 100 h 154"/>
                <a:gd name="T86" fmla="*/ 20 w 93"/>
                <a:gd name="T87" fmla="*/ 108 h 154"/>
                <a:gd name="T88" fmla="*/ 23 w 93"/>
                <a:gd name="T89" fmla="*/ 117 h 154"/>
                <a:gd name="T90" fmla="*/ 24 w 93"/>
                <a:gd name="T91" fmla="*/ 123 h 154"/>
                <a:gd name="T92" fmla="*/ 28 w 93"/>
                <a:gd name="T93" fmla="*/ 128 h 154"/>
                <a:gd name="T94" fmla="*/ 34 w 93"/>
                <a:gd name="T95" fmla="*/ 133 h 154"/>
                <a:gd name="T96" fmla="*/ 40 w 93"/>
                <a:gd name="T97" fmla="*/ 136 h 154"/>
                <a:gd name="T98" fmla="*/ 47 w 93"/>
                <a:gd name="T99" fmla="*/ 139 h 154"/>
                <a:gd name="T100" fmla="*/ 56 w 93"/>
                <a:gd name="T101" fmla="*/ 139 h 154"/>
                <a:gd name="T102" fmla="*/ 60 w 93"/>
                <a:gd name="T103" fmla="*/ 137 h 154"/>
                <a:gd name="T104" fmla="*/ 66 w 93"/>
                <a:gd name="T105" fmla="*/ 136 h 154"/>
                <a:gd name="T106" fmla="*/ 72 w 93"/>
                <a:gd name="T107" fmla="*/ 133 h 154"/>
                <a:gd name="T108" fmla="*/ 75 w 93"/>
                <a:gd name="T109" fmla="*/ 130 h 154"/>
                <a:gd name="T110" fmla="*/ 75 w 93"/>
                <a:gd name="T111" fmla="*/ 6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4">
                  <a:moveTo>
                    <a:pt x="75" y="153"/>
                  </a:moveTo>
                  <a:lnTo>
                    <a:pt x="75" y="144"/>
                  </a:lnTo>
                  <a:lnTo>
                    <a:pt x="69" y="149"/>
                  </a:lnTo>
                  <a:lnTo>
                    <a:pt x="62" y="151"/>
                  </a:lnTo>
                  <a:lnTo>
                    <a:pt x="54" y="154"/>
                  </a:lnTo>
                  <a:lnTo>
                    <a:pt x="46" y="154"/>
                  </a:lnTo>
                  <a:lnTo>
                    <a:pt x="36" y="154"/>
                  </a:lnTo>
                  <a:lnTo>
                    <a:pt x="27" y="151"/>
                  </a:lnTo>
                  <a:lnTo>
                    <a:pt x="18" y="146"/>
                  </a:lnTo>
                  <a:lnTo>
                    <a:pt x="13" y="140"/>
                  </a:lnTo>
                  <a:lnTo>
                    <a:pt x="7" y="133"/>
                  </a:lnTo>
                  <a:lnTo>
                    <a:pt x="3" y="12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" y="90"/>
                  </a:lnTo>
                  <a:lnTo>
                    <a:pt x="3" y="78"/>
                  </a:lnTo>
                  <a:lnTo>
                    <a:pt x="8" y="68"/>
                  </a:lnTo>
                  <a:lnTo>
                    <a:pt x="14" y="59"/>
                  </a:lnTo>
                  <a:lnTo>
                    <a:pt x="21" y="52"/>
                  </a:lnTo>
                  <a:lnTo>
                    <a:pt x="30" y="46"/>
                  </a:lnTo>
                  <a:lnTo>
                    <a:pt x="39" y="43"/>
                  </a:lnTo>
                  <a:lnTo>
                    <a:pt x="49" y="42"/>
                  </a:lnTo>
                  <a:lnTo>
                    <a:pt x="57" y="42"/>
                  </a:lnTo>
                  <a:lnTo>
                    <a:pt x="63" y="43"/>
                  </a:lnTo>
                  <a:lnTo>
                    <a:pt x="70" y="46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93" y="153"/>
                  </a:lnTo>
                  <a:lnTo>
                    <a:pt x="75" y="153"/>
                  </a:lnTo>
                  <a:close/>
                  <a:moveTo>
                    <a:pt x="75" y="69"/>
                  </a:moveTo>
                  <a:lnTo>
                    <a:pt x="70" y="65"/>
                  </a:lnTo>
                  <a:lnTo>
                    <a:pt x="66" y="61"/>
                  </a:lnTo>
                  <a:lnTo>
                    <a:pt x="60" y="59"/>
                  </a:lnTo>
                  <a:lnTo>
                    <a:pt x="54" y="58"/>
                  </a:lnTo>
                  <a:lnTo>
                    <a:pt x="47" y="59"/>
                  </a:lnTo>
                  <a:lnTo>
                    <a:pt x="40" y="61"/>
                  </a:lnTo>
                  <a:lnTo>
                    <a:pt x="34" y="65"/>
                  </a:lnTo>
                  <a:lnTo>
                    <a:pt x="30" y="69"/>
                  </a:lnTo>
                  <a:lnTo>
                    <a:pt x="26" y="77"/>
                  </a:lnTo>
                  <a:lnTo>
                    <a:pt x="23" y="82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0" y="108"/>
                  </a:lnTo>
                  <a:lnTo>
                    <a:pt x="23" y="117"/>
                  </a:lnTo>
                  <a:lnTo>
                    <a:pt x="24" y="123"/>
                  </a:lnTo>
                  <a:lnTo>
                    <a:pt x="28" y="128"/>
                  </a:lnTo>
                  <a:lnTo>
                    <a:pt x="34" y="133"/>
                  </a:lnTo>
                  <a:lnTo>
                    <a:pt x="40" y="136"/>
                  </a:lnTo>
                  <a:lnTo>
                    <a:pt x="47" y="139"/>
                  </a:lnTo>
                  <a:lnTo>
                    <a:pt x="56" y="139"/>
                  </a:lnTo>
                  <a:lnTo>
                    <a:pt x="60" y="137"/>
                  </a:lnTo>
                  <a:lnTo>
                    <a:pt x="66" y="136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5" name="Freeform 107">
              <a:extLst>
                <a:ext uri="{FF2B5EF4-FFF2-40B4-BE49-F238E27FC236}">
                  <a16:creationId xmlns:a16="http://schemas.microsoft.com/office/drawing/2014/main" id="{04D32EEE-4ABB-4522-A727-DF4E2B07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825500"/>
              <a:ext cx="53975" cy="80962"/>
            </a:xfrm>
            <a:custGeom>
              <a:avLst/>
              <a:gdLst>
                <a:gd name="T0" fmla="*/ 55 w 101"/>
                <a:gd name="T1" fmla="*/ 129 h 152"/>
                <a:gd name="T2" fmla="*/ 52 w 101"/>
                <a:gd name="T3" fmla="*/ 133 h 152"/>
                <a:gd name="T4" fmla="*/ 49 w 101"/>
                <a:gd name="T5" fmla="*/ 137 h 152"/>
                <a:gd name="T6" fmla="*/ 45 w 101"/>
                <a:gd name="T7" fmla="*/ 142 h 152"/>
                <a:gd name="T8" fmla="*/ 39 w 101"/>
                <a:gd name="T9" fmla="*/ 146 h 152"/>
                <a:gd name="T10" fmla="*/ 33 w 101"/>
                <a:gd name="T11" fmla="*/ 149 h 152"/>
                <a:gd name="T12" fmla="*/ 26 w 101"/>
                <a:gd name="T13" fmla="*/ 150 h 152"/>
                <a:gd name="T14" fmla="*/ 19 w 101"/>
                <a:gd name="T15" fmla="*/ 152 h 152"/>
                <a:gd name="T16" fmla="*/ 11 w 101"/>
                <a:gd name="T17" fmla="*/ 152 h 152"/>
                <a:gd name="T18" fmla="*/ 11 w 101"/>
                <a:gd name="T19" fmla="*/ 134 h 152"/>
                <a:gd name="T20" fmla="*/ 17 w 101"/>
                <a:gd name="T21" fmla="*/ 134 h 152"/>
                <a:gd name="T22" fmla="*/ 23 w 101"/>
                <a:gd name="T23" fmla="*/ 133 h 152"/>
                <a:gd name="T24" fmla="*/ 29 w 101"/>
                <a:gd name="T25" fmla="*/ 132 h 152"/>
                <a:gd name="T26" fmla="*/ 33 w 101"/>
                <a:gd name="T27" fmla="*/ 129 h 152"/>
                <a:gd name="T28" fmla="*/ 36 w 101"/>
                <a:gd name="T29" fmla="*/ 126 h 152"/>
                <a:gd name="T30" fmla="*/ 39 w 101"/>
                <a:gd name="T31" fmla="*/ 123 h 152"/>
                <a:gd name="T32" fmla="*/ 40 w 101"/>
                <a:gd name="T33" fmla="*/ 120 h 152"/>
                <a:gd name="T34" fmla="*/ 42 w 101"/>
                <a:gd name="T35" fmla="*/ 116 h 152"/>
                <a:gd name="T36" fmla="*/ 40 w 101"/>
                <a:gd name="T37" fmla="*/ 107 h 152"/>
                <a:gd name="T38" fmla="*/ 37 w 101"/>
                <a:gd name="T39" fmla="*/ 98 h 152"/>
                <a:gd name="T40" fmla="*/ 34 w 101"/>
                <a:gd name="T41" fmla="*/ 88 h 152"/>
                <a:gd name="T42" fmla="*/ 30 w 101"/>
                <a:gd name="T43" fmla="*/ 77 h 152"/>
                <a:gd name="T44" fmla="*/ 0 w 101"/>
                <a:gd name="T45" fmla="*/ 0 h 152"/>
                <a:gd name="T46" fmla="*/ 20 w 101"/>
                <a:gd name="T47" fmla="*/ 0 h 152"/>
                <a:gd name="T48" fmla="*/ 52 w 101"/>
                <a:gd name="T49" fmla="*/ 85 h 152"/>
                <a:gd name="T50" fmla="*/ 81 w 101"/>
                <a:gd name="T51" fmla="*/ 0 h 152"/>
                <a:gd name="T52" fmla="*/ 101 w 101"/>
                <a:gd name="T53" fmla="*/ 0 h 152"/>
                <a:gd name="T54" fmla="*/ 55 w 101"/>
                <a:gd name="T55" fmla="*/ 12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1" h="152">
                  <a:moveTo>
                    <a:pt x="55" y="129"/>
                  </a:moveTo>
                  <a:lnTo>
                    <a:pt x="52" y="133"/>
                  </a:lnTo>
                  <a:lnTo>
                    <a:pt x="49" y="137"/>
                  </a:lnTo>
                  <a:lnTo>
                    <a:pt x="45" y="142"/>
                  </a:lnTo>
                  <a:lnTo>
                    <a:pt x="39" y="146"/>
                  </a:lnTo>
                  <a:lnTo>
                    <a:pt x="33" y="149"/>
                  </a:lnTo>
                  <a:lnTo>
                    <a:pt x="26" y="150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11" y="134"/>
                  </a:lnTo>
                  <a:lnTo>
                    <a:pt x="17" y="134"/>
                  </a:lnTo>
                  <a:lnTo>
                    <a:pt x="23" y="133"/>
                  </a:lnTo>
                  <a:lnTo>
                    <a:pt x="29" y="132"/>
                  </a:lnTo>
                  <a:lnTo>
                    <a:pt x="33" y="129"/>
                  </a:lnTo>
                  <a:lnTo>
                    <a:pt x="36" y="126"/>
                  </a:lnTo>
                  <a:lnTo>
                    <a:pt x="39" y="123"/>
                  </a:lnTo>
                  <a:lnTo>
                    <a:pt x="40" y="120"/>
                  </a:lnTo>
                  <a:lnTo>
                    <a:pt x="42" y="116"/>
                  </a:lnTo>
                  <a:lnTo>
                    <a:pt x="40" y="107"/>
                  </a:lnTo>
                  <a:lnTo>
                    <a:pt x="37" y="98"/>
                  </a:lnTo>
                  <a:lnTo>
                    <a:pt x="34" y="88"/>
                  </a:lnTo>
                  <a:lnTo>
                    <a:pt x="30" y="7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52" y="85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55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6" name="Freeform 108">
              <a:extLst>
                <a:ext uri="{FF2B5EF4-FFF2-40B4-BE49-F238E27FC236}">
                  <a16:creationId xmlns:a16="http://schemas.microsoft.com/office/drawing/2014/main" id="{46B4EADE-BB43-4DD8-97A9-1DE630510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0400" y="936625"/>
              <a:ext cx="65088" cy="80962"/>
            </a:xfrm>
            <a:custGeom>
              <a:avLst/>
              <a:gdLst>
                <a:gd name="T0" fmla="*/ 0 w 123"/>
                <a:gd name="T1" fmla="*/ 60 h 154"/>
                <a:gd name="T2" fmla="*/ 9 w 123"/>
                <a:gd name="T3" fmla="*/ 34 h 154"/>
                <a:gd name="T4" fmla="*/ 21 w 123"/>
                <a:gd name="T5" fmla="*/ 17 h 154"/>
                <a:gd name="T6" fmla="*/ 29 w 123"/>
                <a:gd name="T7" fmla="*/ 8 h 154"/>
                <a:gd name="T8" fmla="*/ 41 w 123"/>
                <a:gd name="T9" fmla="*/ 4 h 154"/>
                <a:gd name="T10" fmla="*/ 52 w 123"/>
                <a:gd name="T11" fmla="*/ 1 h 154"/>
                <a:gd name="T12" fmla="*/ 74 w 123"/>
                <a:gd name="T13" fmla="*/ 1 h 154"/>
                <a:gd name="T14" fmla="*/ 93 w 123"/>
                <a:gd name="T15" fmla="*/ 8 h 154"/>
                <a:gd name="T16" fmla="*/ 103 w 123"/>
                <a:gd name="T17" fmla="*/ 16 h 154"/>
                <a:gd name="T18" fmla="*/ 114 w 123"/>
                <a:gd name="T19" fmla="*/ 32 h 154"/>
                <a:gd name="T20" fmla="*/ 123 w 123"/>
                <a:gd name="T21" fmla="*/ 59 h 154"/>
                <a:gd name="T22" fmla="*/ 123 w 123"/>
                <a:gd name="T23" fmla="*/ 93 h 154"/>
                <a:gd name="T24" fmla="*/ 114 w 123"/>
                <a:gd name="T25" fmla="*/ 122 h 154"/>
                <a:gd name="T26" fmla="*/ 103 w 123"/>
                <a:gd name="T27" fmla="*/ 138 h 154"/>
                <a:gd name="T28" fmla="*/ 93 w 123"/>
                <a:gd name="T29" fmla="*/ 147 h 154"/>
                <a:gd name="T30" fmla="*/ 74 w 123"/>
                <a:gd name="T31" fmla="*/ 152 h 154"/>
                <a:gd name="T32" fmla="*/ 52 w 123"/>
                <a:gd name="T33" fmla="*/ 154 h 154"/>
                <a:gd name="T34" fmla="*/ 41 w 123"/>
                <a:gd name="T35" fmla="*/ 151 h 154"/>
                <a:gd name="T36" fmla="*/ 29 w 123"/>
                <a:gd name="T37" fmla="*/ 145 h 154"/>
                <a:gd name="T38" fmla="*/ 21 w 123"/>
                <a:gd name="T39" fmla="*/ 137 h 154"/>
                <a:gd name="T40" fmla="*/ 9 w 123"/>
                <a:gd name="T41" fmla="*/ 121 h 154"/>
                <a:gd name="T42" fmla="*/ 0 w 123"/>
                <a:gd name="T43" fmla="*/ 92 h 154"/>
                <a:gd name="T44" fmla="*/ 21 w 123"/>
                <a:gd name="T45" fmla="*/ 76 h 154"/>
                <a:gd name="T46" fmla="*/ 24 w 123"/>
                <a:gd name="T47" fmla="*/ 99 h 154"/>
                <a:gd name="T48" fmla="*/ 31 w 123"/>
                <a:gd name="T49" fmla="*/ 119 h 154"/>
                <a:gd name="T50" fmla="*/ 44 w 123"/>
                <a:gd name="T51" fmla="*/ 131 h 154"/>
                <a:gd name="T52" fmla="*/ 60 w 123"/>
                <a:gd name="T53" fmla="*/ 135 h 154"/>
                <a:gd name="T54" fmla="*/ 78 w 123"/>
                <a:gd name="T55" fmla="*/ 132 h 154"/>
                <a:gd name="T56" fmla="*/ 91 w 123"/>
                <a:gd name="T57" fmla="*/ 121 h 154"/>
                <a:gd name="T58" fmla="*/ 100 w 123"/>
                <a:gd name="T59" fmla="*/ 101 h 154"/>
                <a:gd name="T60" fmla="*/ 103 w 123"/>
                <a:gd name="T61" fmla="*/ 76 h 154"/>
                <a:gd name="T62" fmla="*/ 100 w 123"/>
                <a:gd name="T63" fmla="*/ 52 h 154"/>
                <a:gd name="T64" fmla="*/ 91 w 123"/>
                <a:gd name="T65" fmla="*/ 33 h 154"/>
                <a:gd name="T66" fmla="*/ 78 w 123"/>
                <a:gd name="T67" fmla="*/ 23 h 154"/>
                <a:gd name="T68" fmla="*/ 60 w 123"/>
                <a:gd name="T69" fmla="*/ 19 h 154"/>
                <a:gd name="T70" fmla="*/ 44 w 123"/>
                <a:gd name="T71" fmla="*/ 23 h 154"/>
                <a:gd name="T72" fmla="*/ 31 w 123"/>
                <a:gd name="T73" fmla="*/ 34 h 154"/>
                <a:gd name="T74" fmla="*/ 24 w 123"/>
                <a:gd name="T75" fmla="*/ 52 h 154"/>
                <a:gd name="T76" fmla="*/ 21 w 123"/>
                <a:gd name="T7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54">
                  <a:moveTo>
                    <a:pt x="0" y="76"/>
                  </a:moveTo>
                  <a:lnTo>
                    <a:pt x="0" y="60"/>
                  </a:lnTo>
                  <a:lnTo>
                    <a:pt x="3" y="46"/>
                  </a:lnTo>
                  <a:lnTo>
                    <a:pt x="9" y="34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5" y="13"/>
                  </a:lnTo>
                  <a:lnTo>
                    <a:pt x="29" y="8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74" y="1"/>
                  </a:lnTo>
                  <a:lnTo>
                    <a:pt x="87" y="6"/>
                  </a:lnTo>
                  <a:lnTo>
                    <a:pt x="93" y="8"/>
                  </a:lnTo>
                  <a:lnTo>
                    <a:pt x="99" y="11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4" y="32"/>
                  </a:lnTo>
                  <a:lnTo>
                    <a:pt x="120" y="44"/>
                  </a:lnTo>
                  <a:lnTo>
                    <a:pt x="123" y="59"/>
                  </a:lnTo>
                  <a:lnTo>
                    <a:pt x="123" y="76"/>
                  </a:lnTo>
                  <a:lnTo>
                    <a:pt x="123" y="93"/>
                  </a:lnTo>
                  <a:lnTo>
                    <a:pt x="120" y="109"/>
                  </a:lnTo>
                  <a:lnTo>
                    <a:pt x="114" y="122"/>
                  </a:lnTo>
                  <a:lnTo>
                    <a:pt x="107" y="134"/>
                  </a:lnTo>
                  <a:lnTo>
                    <a:pt x="103" y="138"/>
                  </a:lnTo>
                  <a:lnTo>
                    <a:pt x="99" y="142"/>
                  </a:lnTo>
                  <a:lnTo>
                    <a:pt x="93" y="147"/>
                  </a:lnTo>
                  <a:lnTo>
                    <a:pt x="87" y="150"/>
                  </a:lnTo>
                  <a:lnTo>
                    <a:pt x="74" y="152"/>
                  </a:lnTo>
                  <a:lnTo>
                    <a:pt x="60" y="154"/>
                  </a:lnTo>
                  <a:lnTo>
                    <a:pt x="52" y="154"/>
                  </a:lnTo>
                  <a:lnTo>
                    <a:pt x="47" y="152"/>
                  </a:lnTo>
                  <a:lnTo>
                    <a:pt x="41" y="151"/>
                  </a:lnTo>
                  <a:lnTo>
                    <a:pt x="35" y="148"/>
                  </a:lnTo>
                  <a:lnTo>
                    <a:pt x="29" y="145"/>
                  </a:lnTo>
                  <a:lnTo>
                    <a:pt x="25" y="142"/>
                  </a:lnTo>
                  <a:lnTo>
                    <a:pt x="21" y="137"/>
                  </a:lnTo>
                  <a:lnTo>
                    <a:pt x="16" y="132"/>
                  </a:lnTo>
                  <a:lnTo>
                    <a:pt x="9" y="121"/>
                  </a:lnTo>
                  <a:lnTo>
                    <a:pt x="3" y="108"/>
                  </a:lnTo>
                  <a:lnTo>
                    <a:pt x="0" y="92"/>
                  </a:lnTo>
                  <a:lnTo>
                    <a:pt x="0" y="76"/>
                  </a:lnTo>
                  <a:close/>
                  <a:moveTo>
                    <a:pt x="21" y="76"/>
                  </a:moveTo>
                  <a:lnTo>
                    <a:pt x="22" y="88"/>
                  </a:lnTo>
                  <a:lnTo>
                    <a:pt x="24" y="99"/>
                  </a:lnTo>
                  <a:lnTo>
                    <a:pt x="26" y="109"/>
                  </a:lnTo>
                  <a:lnTo>
                    <a:pt x="31" y="119"/>
                  </a:lnTo>
                  <a:lnTo>
                    <a:pt x="37" y="127"/>
                  </a:lnTo>
                  <a:lnTo>
                    <a:pt x="44" y="131"/>
                  </a:lnTo>
                  <a:lnTo>
                    <a:pt x="51" y="135"/>
                  </a:lnTo>
                  <a:lnTo>
                    <a:pt x="60" y="135"/>
                  </a:lnTo>
                  <a:lnTo>
                    <a:pt x="70" y="135"/>
                  </a:lnTo>
                  <a:lnTo>
                    <a:pt x="78" y="132"/>
                  </a:lnTo>
                  <a:lnTo>
                    <a:pt x="86" y="127"/>
                  </a:lnTo>
                  <a:lnTo>
                    <a:pt x="91" y="121"/>
                  </a:lnTo>
                  <a:lnTo>
                    <a:pt x="96" y="112"/>
                  </a:lnTo>
                  <a:lnTo>
                    <a:pt x="100" y="101"/>
                  </a:lnTo>
                  <a:lnTo>
                    <a:pt x="101" y="89"/>
                  </a:lnTo>
                  <a:lnTo>
                    <a:pt x="103" y="76"/>
                  </a:lnTo>
                  <a:lnTo>
                    <a:pt x="101" y="63"/>
                  </a:lnTo>
                  <a:lnTo>
                    <a:pt x="100" y="52"/>
                  </a:lnTo>
                  <a:lnTo>
                    <a:pt x="97" y="42"/>
                  </a:lnTo>
                  <a:lnTo>
                    <a:pt x="91" y="33"/>
                  </a:lnTo>
                  <a:lnTo>
                    <a:pt x="86" y="27"/>
                  </a:lnTo>
                  <a:lnTo>
                    <a:pt x="78" y="23"/>
                  </a:lnTo>
                  <a:lnTo>
                    <a:pt x="70" y="20"/>
                  </a:lnTo>
                  <a:lnTo>
                    <a:pt x="60" y="19"/>
                  </a:lnTo>
                  <a:lnTo>
                    <a:pt x="51" y="20"/>
                  </a:lnTo>
                  <a:lnTo>
                    <a:pt x="44" y="23"/>
                  </a:lnTo>
                  <a:lnTo>
                    <a:pt x="37" y="27"/>
                  </a:lnTo>
                  <a:lnTo>
                    <a:pt x="31" y="34"/>
                  </a:lnTo>
                  <a:lnTo>
                    <a:pt x="26" y="43"/>
                  </a:lnTo>
                  <a:lnTo>
                    <a:pt x="24" y="52"/>
                  </a:lnTo>
                  <a:lnTo>
                    <a:pt x="22" y="63"/>
                  </a:lnTo>
                  <a:lnTo>
                    <a:pt x="21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7" name="Freeform 109">
              <a:extLst>
                <a:ext uri="{FF2B5EF4-FFF2-40B4-BE49-F238E27FC236}">
                  <a16:creationId xmlns:a16="http://schemas.microsoft.com/office/drawing/2014/main" id="{FD9DBC66-351C-411D-A4F5-36AAC6080C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600" y="958850"/>
              <a:ext cx="49213" cy="79375"/>
            </a:xfrm>
            <a:custGeom>
              <a:avLst/>
              <a:gdLst>
                <a:gd name="T0" fmla="*/ 18 w 93"/>
                <a:gd name="T1" fmla="*/ 103 h 152"/>
                <a:gd name="T2" fmla="*/ 18 w 93"/>
                <a:gd name="T3" fmla="*/ 152 h 152"/>
                <a:gd name="T4" fmla="*/ 0 w 93"/>
                <a:gd name="T5" fmla="*/ 152 h 152"/>
                <a:gd name="T6" fmla="*/ 0 w 93"/>
                <a:gd name="T7" fmla="*/ 1 h 152"/>
                <a:gd name="T8" fmla="*/ 18 w 93"/>
                <a:gd name="T9" fmla="*/ 1 h 152"/>
                <a:gd name="T10" fmla="*/ 18 w 93"/>
                <a:gd name="T11" fmla="*/ 10 h 152"/>
                <a:gd name="T12" fmla="*/ 24 w 93"/>
                <a:gd name="T13" fmla="*/ 5 h 152"/>
                <a:gd name="T14" fmla="*/ 31 w 93"/>
                <a:gd name="T15" fmla="*/ 2 h 152"/>
                <a:gd name="T16" fmla="*/ 37 w 93"/>
                <a:gd name="T17" fmla="*/ 0 h 152"/>
                <a:gd name="T18" fmla="*/ 44 w 93"/>
                <a:gd name="T19" fmla="*/ 0 h 152"/>
                <a:gd name="T20" fmla="*/ 56 w 93"/>
                <a:gd name="T21" fmla="*/ 0 h 152"/>
                <a:gd name="T22" fmla="*/ 66 w 93"/>
                <a:gd name="T23" fmla="*/ 2 h 152"/>
                <a:gd name="T24" fmla="*/ 75 w 93"/>
                <a:gd name="T25" fmla="*/ 7 h 152"/>
                <a:gd name="T26" fmla="*/ 80 w 93"/>
                <a:gd name="T27" fmla="*/ 14 h 152"/>
                <a:gd name="T28" fmla="*/ 86 w 93"/>
                <a:gd name="T29" fmla="*/ 21 h 152"/>
                <a:gd name="T30" fmla="*/ 90 w 93"/>
                <a:gd name="T31" fmla="*/ 31 h 152"/>
                <a:gd name="T32" fmla="*/ 93 w 93"/>
                <a:gd name="T33" fmla="*/ 43 h 152"/>
                <a:gd name="T34" fmla="*/ 93 w 93"/>
                <a:gd name="T35" fmla="*/ 56 h 152"/>
                <a:gd name="T36" fmla="*/ 93 w 93"/>
                <a:gd name="T37" fmla="*/ 67 h 152"/>
                <a:gd name="T38" fmla="*/ 90 w 93"/>
                <a:gd name="T39" fmla="*/ 77 h 152"/>
                <a:gd name="T40" fmla="*/ 86 w 93"/>
                <a:gd name="T41" fmla="*/ 87 h 152"/>
                <a:gd name="T42" fmla="*/ 80 w 93"/>
                <a:gd name="T43" fmla="*/ 96 h 152"/>
                <a:gd name="T44" fmla="*/ 73 w 93"/>
                <a:gd name="T45" fmla="*/ 103 h 152"/>
                <a:gd name="T46" fmla="*/ 65 w 93"/>
                <a:gd name="T47" fmla="*/ 108 h 152"/>
                <a:gd name="T48" fmla="*/ 54 w 93"/>
                <a:gd name="T49" fmla="*/ 110 h 152"/>
                <a:gd name="T50" fmla="*/ 43 w 93"/>
                <a:gd name="T51" fmla="*/ 112 h 152"/>
                <a:gd name="T52" fmla="*/ 36 w 93"/>
                <a:gd name="T53" fmla="*/ 110 h 152"/>
                <a:gd name="T54" fmla="*/ 28 w 93"/>
                <a:gd name="T55" fmla="*/ 109 h 152"/>
                <a:gd name="T56" fmla="*/ 23 w 93"/>
                <a:gd name="T57" fmla="*/ 106 h 152"/>
                <a:gd name="T58" fmla="*/ 18 w 93"/>
                <a:gd name="T59" fmla="*/ 103 h 152"/>
                <a:gd name="T60" fmla="*/ 18 w 93"/>
                <a:gd name="T61" fmla="*/ 24 h 152"/>
                <a:gd name="T62" fmla="*/ 18 w 93"/>
                <a:gd name="T63" fmla="*/ 87 h 152"/>
                <a:gd name="T64" fmla="*/ 21 w 93"/>
                <a:gd name="T65" fmla="*/ 90 h 152"/>
                <a:gd name="T66" fmla="*/ 26 w 93"/>
                <a:gd name="T67" fmla="*/ 93 h 152"/>
                <a:gd name="T68" fmla="*/ 33 w 93"/>
                <a:gd name="T69" fmla="*/ 95 h 152"/>
                <a:gd name="T70" fmla="*/ 37 w 93"/>
                <a:gd name="T71" fmla="*/ 96 h 152"/>
                <a:gd name="T72" fmla="*/ 46 w 93"/>
                <a:gd name="T73" fmla="*/ 95 h 152"/>
                <a:gd name="T74" fmla="*/ 53 w 93"/>
                <a:gd name="T75" fmla="*/ 93 h 152"/>
                <a:gd name="T76" fmla="*/ 60 w 93"/>
                <a:gd name="T77" fmla="*/ 90 h 152"/>
                <a:gd name="T78" fmla="*/ 65 w 93"/>
                <a:gd name="T79" fmla="*/ 85 h 152"/>
                <a:gd name="T80" fmla="*/ 69 w 93"/>
                <a:gd name="T81" fmla="*/ 80 h 152"/>
                <a:gd name="T82" fmla="*/ 72 w 93"/>
                <a:gd name="T83" fmla="*/ 73 h 152"/>
                <a:gd name="T84" fmla="*/ 73 w 93"/>
                <a:gd name="T85" fmla="*/ 64 h 152"/>
                <a:gd name="T86" fmla="*/ 73 w 93"/>
                <a:gd name="T87" fmla="*/ 54 h 152"/>
                <a:gd name="T88" fmla="*/ 73 w 93"/>
                <a:gd name="T89" fmla="*/ 46 h 152"/>
                <a:gd name="T90" fmla="*/ 72 w 93"/>
                <a:gd name="T91" fmla="*/ 37 h 152"/>
                <a:gd name="T92" fmla="*/ 69 w 93"/>
                <a:gd name="T93" fmla="*/ 30 h 152"/>
                <a:gd name="T94" fmla="*/ 65 w 93"/>
                <a:gd name="T95" fmla="*/ 24 h 152"/>
                <a:gd name="T96" fmla="*/ 60 w 93"/>
                <a:gd name="T97" fmla="*/ 21 h 152"/>
                <a:gd name="T98" fmla="*/ 54 w 93"/>
                <a:gd name="T99" fmla="*/ 18 h 152"/>
                <a:gd name="T100" fmla="*/ 47 w 93"/>
                <a:gd name="T101" fmla="*/ 15 h 152"/>
                <a:gd name="T102" fmla="*/ 39 w 93"/>
                <a:gd name="T103" fmla="*/ 15 h 152"/>
                <a:gd name="T104" fmla="*/ 33 w 93"/>
                <a:gd name="T105" fmla="*/ 15 h 152"/>
                <a:gd name="T106" fmla="*/ 28 w 93"/>
                <a:gd name="T107" fmla="*/ 18 h 152"/>
                <a:gd name="T108" fmla="*/ 23 w 93"/>
                <a:gd name="T109" fmla="*/ 21 h 152"/>
                <a:gd name="T110" fmla="*/ 18 w 93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2">
                  <a:moveTo>
                    <a:pt x="18" y="103"/>
                  </a:moveTo>
                  <a:lnTo>
                    <a:pt x="18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0" y="14"/>
                  </a:lnTo>
                  <a:lnTo>
                    <a:pt x="86" y="21"/>
                  </a:lnTo>
                  <a:lnTo>
                    <a:pt x="90" y="31"/>
                  </a:lnTo>
                  <a:lnTo>
                    <a:pt x="93" y="43"/>
                  </a:lnTo>
                  <a:lnTo>
                    <a:pt x="93" y="56"/>
                  </a:lnTo>
                  <a:lnTo>
                    <a:pt x="93" y="67"/>
                  </a:lnTo>
                  <a:lnTo>
                    <a:pt x="90" y="77"/>
                  </a:lnTo>
                  <a:lnTo>
                    <a:pt x="86" y="87"/>
                  </a:lnTo>
                  <a:lnTo>
                    <a:pt x="80" y="96"/>
                  </a:lnTo>
                  <a:lnTo>
                    <a:pt x="73" y="103"/>
                  </a:lnTo>
                  <a:lnTo>
                    <a:pt x="65" y="108"/>
                  </a:lnTo>
                  <a:lnTo>
                    <a:pt x="54" y="110"/>
                  </a:lnTo>
                  <a:lnTo>
                    <a:pt x="43" y="112"/>
                  </a:lnTo>
                  <a:lnTo>
                    <a:pt x="36" y="110"/>
                  </a:lnTo>
                  <a:lnTo>
                    <a:pt x="28" y="109"/>
                  </a:lnTo>
                  <a:lnTo>
                    <a:pt x="23" y="106"/>
                  </a:lnTo>
                  <a:lnTo>
                    <a:pt x="18" y="103"/>
                  </a:lnTo>
                  <a:close/>
                  <a:moveTo>
                    <a:pt x="18" y="24"/>
                  </a:moveTo>
                  <a:lnTo>
                    <a:pt x="18" y="87"/>
                  </a:lnTo>
                  <a:lnTo>
                    <a:pt x="21" y="90"/>
                  </a:lnTo>
                  <a:lnTo>
                    <a:pt x="26" y="93"/>
                  </a:lnTo>
                  <a:lnTo>
                    <a:pt x="33" y="95"/>
                  </a:lnTo>
                  <a:lnTo>
                    <a:pt x="37" y="96"/>
                  </a:lnTo>
                  <a:lnTo>
                    <a:pt x="46" y="95"/>
                  </a:lnTo>
                  <a:lnTo>
                    <a:pt x="53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5" y="24"/>
                  </a:lnTo>
                  <a:lnTo>
                    <a:pt x="60" y="21"/>
                  </a:lnTo>
                  <a:lnTo>
                    <a:pt x="54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28" y="18"/>
                  </a:lnTo>
                  <a:lnTo>
                    <a:pt x="23" y="21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8" name="Freeform 110">
              <a:extLst>
                <a:ext uri="{FF2B5EF4-FFF2-40B4-BE49-F238E27FC236}">
                  <a16:creationId xmlns:a16="http://schemas.microsoft.com/office/drawing/2014/main" id="{7C4C157E-AE1F-426B-AFBA-BC6E38E340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163" y="958850"/>
              <a:ext cx="53975" cy="58737"/>
            </a:xfrm>
            <a:custGeom>
              <a:avLst/>
              <a:gdLst>
                <a:gd name="T0" fmla="*/ 100 w 101"/>
                <a:gd name="T1" fmla="*/ 57 h 112"/>
                <a:gd name="T2" fmla="*/ 21 w 101"/>
                <a:gd name="T3" fmla="*/ 57 h 112"/>
                <a:gd name="T4" fmla="*/ 22 w 101"/>
                <a:gd name="T5" fmla="*/ 66 h 112"/>
                <a:gd name="T6" fmla="*/ 23 w 101"/>
                <a:gd name="T7" fmla="*/ 74 h 112"/>
                <a:gd name="T8" fmla="*/ 26 w 101"/>
                <a:gd name="T9" fmla="*/ 80 h 112"/>
                <a:gd name="T10" fmla="*/ 32 w 101"/>
                <a:gd name="T11" fmla="*/ 86 h 112"/>
                <a:gd name="T12" fmla="*/ 36 w 101"/>
                <a:gd name="T13" fmla="*/ 90 h 112"/>
                <a:gd name="T14" fmla="*/ 42 w 101"/>
                <a:gd name="T15" fmla="*/ 93 h 112"/>
                <a:gd name="T16" fmla="*/ 48 w 101"/>
                <a:gd name="T17" fmla="*/ 95 h 112"/>
                <a:gd name="T18" fmla="*/ 55 w 101"/>
                <a:gd name="T19" fmla="*/ 96 h 112"/>
                <a:gd name="T20" fmla="*/ 64 w 101"/>
                <a:gd name="T21" fmla="*/ 95 h 112"/>
                <a:gd name="T22" fmla="*/ 71 w 101"/>
                <a:gd name="T23" fmla="*/ 93 h 112"/>
                <a:gd name="T24" fmla="*/ 77 w 101"/>
                <a:gd name="T25" fmla="*/ 90 h 112"/>
                <a:gd name="T26" fmla="*/ 82 w 101"/>
                <a:gd name="T27" fmla="*/ 86 h 112"/>
                <a:gd name="T28" fmla="*/ 91 w 101"/>
                <a:gd name="T29" fmla="*/ 99 h 112"/>
                <a:gd name="T30" fmla="*/ 85 w 101"/>
                <a:gd name="T31" fmla="*/ 103 h 112"/>
                <a:gd name="T32" fmla="*/ 77 w 101"/>
                <a:gd name="T33" fmla="*/ 108 h 112"/>
                <a:gd name="T34" fmla="*/ 65 w 101"/>
                <a:gd name="T35" fmla="*/ 110 h 112"/>
                <a:gd name="T36" fmla="*/ 51 w 101"/>
                <a:gd name="T37" fmla="*/ 112 h 112"/>
                <a:gd name="T38" fmla="*/ 42 w 101"/>
                <a:gd name="T39" fmla="*/ 110 h 112"/>
                <a:gd name="T40" fmla="*/ 32 w 101"/>
                <a:gd name="T41" fmla="*/ 108 h 112"/>
                <a:gd name="T42" fmla="*/ 25 w 101"/>
                <a:gd name="T43" fmla="*/ 103 h 112"/>
                <a:gd name="T44" fmla="*/ 16 w 101"/>
                <a:gd name="T45" fmla="*/ 98 h 112"/>
                <a:gd name="T46" fmla="*/ 9 w 101"/>
                <a:gd name="T47" fmla="*/ 89 h 112"/>
                <a:gd name="T48" fmla="*/ 5 w 101"/>
                <a:gd name="T49" fmla="*/ 80 h 112"/>
                <a:gd name="T50" fmla="*/ 2 w 101"/>
                <a:gd name="T51" fmla="*/ 69 h 112"/>
                <a:gd name="T52" fmla="*/ 0 w 101"/>
                <a:gd name="T53" fmla="*/ 57 h 112"/>
                <a:gd name="T54" fmla="*/ 2 w 101"/>
                <a:gd name="T55" fmla="*/ 44 h 112"/>
                <a:gd name="T56" fmla="*/ 5 w 101"/>
                <a:gd name="T57" fmla="*/ 33 h 112"/>
                <a:gd name="T58" fmla="*/ 10 w 101"/>
                <a:gd name="T59" fmla="*/ 23 h 112"/>
                <a:gd name="T60" fmla="*/ 18 w 101"/>
                <a:gd name="T61" fmla="*/ 14 h 112"/>
                <a:gd name="T62" fmla="*/ 25 w 101"/>
                <a:gd name="T63" fmla="*/ 7 h 112"/>
                <a:gd name="T64" fmla="*/ 33 w 101"/>
                <a:gd name="T65" fmla="*/ 2 h 112"/>
                <a:gd name="T66" fmla="*/ 42 w 101"/>
                <a:gd name="T67" fmla="*/ 0 h 112"/>
                <a:gd name="T68" fmla="*/ 52 w 101"/>
                <a:gd name="T69" fmla="*/ 0 h 112"/>
                <a:gd name="T70" fmla="*/ 62 w 101"/>
                <a:gd name="T71" fmla="*/ 0 h 112"/>
                <a:gd name="T72" fmla="*/ 72 w 101"/>
                <a:gd name="T73" fmla="*/ 2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18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0 w 101"/>
                <a:gd name="T87" fmla="*/ 51 h 112"/>
                <a:gd name="T88" fmla="*/ 100 w 101"/>
                <a:gd name="T89" fmla="*/ 57 h 112"/>
                <a:gd name="T90" fmla="*/ 52 w 101"/>
                <a:gd name="T91" fmla="*/ 15 h 112"/>
                <a:gd name="T92" fmla="*/ 46 w 101"/>
                <a:gd name="T93" fmla="*/ 15 h 112"/>
                <a:gd name="T94" fmla="*/ 41 w 101"/>
                <a:gd name="T95" fmla="*/ 17 h 112"/>
                <a:gd name="T96" fmla="*/ 35 w 101"/>
                <a:gd name="T97" fmla="*/ 20 h 112"/>
                <a:gd name="T98" fmla="*/ 31 w 101"/>
                <a:gd name="T99" fmla="*/ 24 h 112"/>
                <a:gd name="T100" fmla="*/ 28 w 101"/>
                <a:gd name="T101" fmla="*/ 28 h 112"/>
                <a:gd name="T102" fmla="*/ 25 w 101"/>
                <a:gd name="T103" fmla="*/ 33 h 112"/>
                <a:gd name="T104" fmla="*/ 22 w 101"/>
                <a:gd name="T105" fmla="*/ 37 h 112"/>
                <a:gd name="T106" fmla="*/ 22 w 101"/>
                <a:gd name="T107" fmla="*/ 43 h 112"/>
                <a:gd name="T108" fmla="*/ 81 w 101"/>
                <a:gd name="T109" fmla="*/ 43 h 112"/>
                <a:gd name="T110" fmla="*/ 81 w 101"/>
                <a:gd name="T111" fmla="*/ 37 h 112"/>
                <a:gd name="T112" fmla="*/ 80 w 101"/>
                <a:gd name="T113" fmla="*/ 33 h 112"/>
                <a:gd name="T114" fmla="*/ 78 w 101"/>
                <a:gd name="T115" fmla="*/ 28 h 112"/>
                <a:gd name="T116" fmla="*/ 74 w 101"/>
                <a:gd name="T117" fmla="*/ 24 h 112"/>
                <a:gd name="T118" fmla="*/ 70 w 101"/>
                <a:gd name="T119" fmla="*/ 20 h 112"/>
                <a:gd name="T120" fmla="*/ 65 w 101"/>
                <a:gd name="T121" fmla="*/ 17 h 112"/>
                <a:gd name="T122" fmla="*/ 59 w 101"/>
                <a:gd name="T123" fmla="*/ 15 h 112"/>
                <a:gd name="T124" fmla="*/ 52 w 101"/>
                <a:gd name="T125" fmla="*/ 1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7"/>
                  </a:moveTo>
                  <a:lnTo>
                    <a:pt x="21" y="57"/>
                  </a:lnTo>
                  <a:lnTo>
                    <a:pt x="22" y="66"/>
                  </a:lnTo>
                  <a:lnTo>
                    <a:pt x="23" y="74"/>
                  </a:lnTo>
                  <a:lnTo>
                    <a:pt x="26" y="80"/>
                  </a:lnTo>
                  <a:lnTo>
                    <a:pt x="32" y="86"/>
                  </a:lnTo>
                  <a:lnTo>
                    <a:pt x="36" y="90"/>
                  </a:lnTo>
                  <a:lnTo>
                    <a:pt x="42" y="93"/>
                  </a:lnTo>
                  <a:lnTo>
                    <a:pt x="48" y="95"/>
                  </a:lnTo>
                  <a:lnTo>
                    <a:pt x="55" y="96"/>
                  </a:lnTo>
                  <a:lnTo>
                    <a:pt x="64" y="95"/>
                  </a:lnTo>
                  <a:lnTo>
                    <a:pt x="71" y="93"/>
                  </a:lnTo>
                  <a:lnTo>
                    <a:pt x="77" y="90"/>
                  </a:lnTo>
                  <a:lnTo>
                    <a:pt x="82" y="86"/>
                  </a:lnTo>
                  <a:lnTo>
                    <a:pt x="91" y="99"/>
                  </a:lnTo>
                  <a:lnTo>
                    <a:pt x="85" y="103"/>
                  </a:lnTo>
                  <a:lnTo>
                    <a:pt x="77" y="108"/>
                  </a:lnTo>
                  <a:lnTo>
                    <a:pt x="65" y="110"/>
                  </a:lnTo>
                  <a:lnTo>
                    <a:pt x="51" y="112"/>
                  </a:lnTo>
                  <a:lnTo>
                    <a:pt x="42" y="110"/>
                  </a:lnTo>
                  <a:lnTo>
                    <a:pt x="32" y="108"/>
                  </a:lnTo>
                  <a:lnTo>
                    <a:pt x="25" y="103"/>
                  </a:lnTo>
                  <a:lnTo>
                    <a:pt x="16" y="98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69"/>
                  </a:lnTo>
                  <a:lnTo>
                    <a:pt x="0" y="57"/>
                  </a:lnTo>
                  <a:lnTo>
                    <a:pt x="2" y="44"/>
                  </a:lnTo>
                  <a:lnTo>
                    <a:pt x="5" y="33"/>
                  </a:lnTo>
                  <a:lnTo>
                    <a:pt x="10" y="23"/>
                  </a:lnTo>
                  <a:lnTo>
                    <a:pt x="18" y="14"/>
                  </a:lnTo>
                  <a:lnTo>
                    <a:pt x="25" y="7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18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0" y="51"/>
                  </a:lnTo>
                  <a:lnTo>
                    <a:pt x="100" y="57"/>
                  </a:lnTo>
                  <a:close/>
                  <a:moveTo>
                    <a:pt x="52" y="15"/>
                  </a:moveTo>
                  <a:lnTo>
                    <a:pt x="46" y="15"/>
                  </a:lnTo>
                  <a:lnTo>
                    <a:pt x="41" y="17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3"/>
                  </a:lnTo>
                  <a:lnTo>
                    <a:pt x="22" y="37"/>
                  </a:lnTo>
                  <a:lnTo>
                    <a:pt x="22" y="43"/>
                  </a:lnTo>
                  <a:lnTo>
                    <a:pt x="81" y="43"/>
                  </a:lnTo>
                  <a:lnTo>
                    <a:pt x="81" y="37"/>
                  </a:lnTo>
                  <a:lnTo>
                    <a:pt x="80" y="33"/>
                  </a:lnTo>
                  <a:lnTo>
                    <a:pt x="78" y="28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9" name="Freeform 111">
              <a:extLst>
                <a:ext uri="{FF2B5EF4-FFF2-40B4-BE49-F238E27FC236}">
                  <a16:creationId xmlns:a16="http://schemas.microsoft.com/office/drawing/2014/main" id="{E2A73A86-A5C6-446A-AFE7-F23979FD8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0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2 w 65"/>
                <a:gd name="T3" fmla="*/ 17 h 109"/>
                <a:gd name="T4" fmla="*/ 45 w 65"/>
                <a:gd name="T5" fmla="*/ 15 h 109"/>
                <a:gd name="T6" fmla="*/ 41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8 w 65"/>
                <a:gd name="T13" fmla="*/ 24 h 109"/>
                <a:gd name="T14" fmla="*/ 23 w 65"/>
                <a:gd name="T15" fmla="*/ 30 h 109"/>
                <a:gd name="T16" fmla="*/ 22 w 65"/>
                <a:gd name="T17" fmla="*/ 36 h 109"/>
                <a:gd name="T18" fmla="*/ 21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8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2" y="17"/>
                  </a:lnTo>
                  <a:lnTo>
                    <a:pt x="45" y="15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22" y="36"/>
                  </a:lnTo>
                  <a:lnTo>
                    <a:pt x="21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0" name="Freeform 112">
              <a:extLst>
                <a:ext uri="{FF2B5EF4-FFF2-40B4-BE49-F238E27FC236}">
                  <a16:creationId xmlns:a16="http://schemas.microsoft.com/office/drawing/2014/main" id="{C7CA9BB1-092B-4727-A0A7-99CA04167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5350" y="958850"/>
              <a:ext cx="49213" cy="58737"/>
            </a:xfrm>
            <a:custGeom>
              <a:avLst/>
              <a:gdLst>
                <a:gd name="T0" fmla="*/ 60 w 93"/>
                <a:gd name="T1" fmla="*/ 103 h 112"/>
                <a:gd name="T2" fmla="*/ 43 w 93"/>
                <a:gd name="T3" fmla="*/ 110 h 112"/>
                <a:gd name="T4" fmla="*/ 25 w 93"/>
                <a:gd name="T5" fmla="*/ 110 h 112"/>
                <a:gd name="T6" fmla="*/ 14 w 93"/>
                <a:gd name="T7" fmla="*/ 106 h 112"/>
                <a:gd name="T8" fmla="*/ 5 w 93"/>
                <a:gd name="T9" fmla="*/ 98 h 112"/>
                <a:gd name="T10" fmla="*/ 1 w 93"/>
                <a:gd name="T11" fmla="*/ 86 h 112"/>
                <a:gd name="T12" fmla="*/ 1 w 93"/>
                <a:gd name="T13" fmla="*/ 72 h 112"/>
                <a:gd name="T14" fmla="*/ 8 w 93"/>
                <a:gd name="T15" fmla="*/ 57 h 112"/>
                <a:gd name="T16" fmla="*/ 23 w 93"/>
                <a:gd name="T17" fmla="*/ 46 h 112"/>
                <a:gd name="T18" fmla="*/ 40 w 93"/>
                <a:gd name="T19" fmla="*/ 41 h 112"/>
                <a:gd name="T20" fmla="*/ 57 w 93"/>
                <a:gd name="T21" fmla="*/ 40 h 112"/>
                <a:gd name="T22" fmla="*/ 64 w 93"/>
                <a:gd name="T23" fmla="*/ 37 h 112"/>
                <a:gd name="T24" fmla="*/ 62 w 93"/>
                <a:gd name="T25" fmla="*/ 27 h 112"/>
                <a:gd name="T26" fmla="*/ 56 w 93"/>
                <a:gd name="T27" fmla="*/ 20 h 112"/>
                <a:gd name="T28" fmla="*/ 47 w 93"/>
                <a:gd name="T29" fmla="*/ 17 h 112"/>
                <a:gd name="T30" fmla="*/ 33 w 93"/>
                <a:gd name="T31" fmla="*/ 17 h 112"/>
                <a:gd name="T32" fmla="*/ 20 w 93"/>
                <a:gd name="T33" fmla="*/ 21 h 112"/>
                <a:gd name="T34" fmla="*/ 5 w 93"/>
                <a:gd name="T35" fmla="*/ 10 h 112"/>
                <a:gd name="T36" fmla="*/ 21 w 93"/>
                <a:gd name="T37" fmla="*/ 2 h 112"/>
                <a:gd name="T38" fmla="*/ 40 w 93"/>
                <a:gd name="T39" fmla="*/ 0 h 112"/>
                <a:gd name="T40" fmla="*/ 60 w 93"/>
                <a:gd name="T41" fmla="*/ 1 h 112"/>
                <a:gd name="T42" fmla="*/ 73 w 93"/>
                <a:gd name="T43" fmla="*/ 10 h 112"/>
                <a:gd name="T44" fmla="*/ 82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89 w 93"/>
                <a:gd name="T51" fmla="*/ 99 h 112"/>
                <a:gd name="T52" fmla="*/ 93 w 93"/>
                <a:gd name="T53" fmla="*/ 112 h 112"/>
                <a:gd name="T54" fmla="*/ 76 w 93"/>
                <a:gd name="T55" fmla="*/ 108 h 112"/>
                <a:gd name="T56" fmla="*/ 67 w 93"/>
                <a:gd name="T57" fmla="*/ 98 h 112"/>
                <a:gd name="T58" fmla="*/ 57 w 93"/>
                <a:gd name="T59" fmla="*/ 54 h 112"/>
                <a:gd name="T60" fmla="*/ 46 w 93"/>
                <a:gd name="T61" fmla="*/ 54 h 112"/>
                <a:gd name="T62" fmla="*/ 33 w 93"/>
                <a:gd name="T63" fmla="*/ 59 h 112"/>
                <a:gd name="T64" fmla="*/ 24 w 93"/>
                <a:gd name="T65" fmla="*/ 66 h 112"/>
                <a:gd name="T66" fmla="*/ 20 w 93"/>
                <a:gd name="T67" fmla="*/ 74 h 112"/>
                <a:gd name="T68" fmla="*/ 20 w 93"/>
                <a:gd name="T69" fmla="*/ 83 h 112"/>
                <a:gd name="T70" fmla="*/ 23 w 93"/>
                <a:gd name="T71" fmla="*/ 90 h 112"/>
                <a:gd name="T72" fmla="*/ 30 w 93"/>
                <a:gd name="T73" fmla="*/ 95 h 112"/>
                <a:gd name="T74" fmla="*/ 46 w 93"/>
                <a:gd name="T75" fmla="*/ 96 h 112"/>
                <a:gd name="T76" fmla="*/ 59 w 93"/>
                <a:gd name="T77" fmla="*/ 89 h 112"/>
                <a:gd name="T78" fmla="*/ 64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0" y="103"/>
                  </a:lnTo>
                  <a:lnTo>
                    <a:pt x="53" y="108"/>
                  </a:lnTo>
                  <a:lnTo>
                    <a:pt x="43" y="110"/>
                  </a:lnTo>
                  <a:lnTo>
                    <a:pt x="31" y="112"/>
                  </a:lnTo>
                  <a:lnTo>
                    <a:pt x="25" y="110"/>
                  </a:lnTo>
                  <a:lnTo>
                    <a:pt x="20" y="109"/>
                  </a:lnTo>
                  <a:lnTo>
                    <a:pt x="14" y="106"/>
                  </a:lnTo>
                  <a:lnTo>
                    <a:pt x="10" y="102"/>
                  </a:lnTo>
                  <a:lnTo>
                    <a:pt x="5" y="98"/>
                  </a:lnTo>
                  <a:lnTo>
                    <a:pt x="2" y="92"/>
                  </a:lnTo>
                  <a:lnTo>
                    <a:pt x="1" y="86"/>
                  </a:lnTo>
                  <a:lnTo>
                    <a:pt x="0" y="79"/>
                  </a:lnTo>
                  <a:lnTo>
                    <a:pt x="1" y="72"/>
                  </a:lnTo>
                  <a:lnTo>
                    <a:pt x="4" y="64"/>
                  </a:lnTo>
                  <a:lnTo>
                    <a:pt x="8" y="57"/>
                  </a:lnTo>
                  <a:lnTo>
                    <a:pt x="14" y="51"/>
                  </a:lnTo>
                  <a:lnTo>
                    <a:pt x="23" y="46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51" y="40"/>
                  </a:lnTo>
                  <a:lnTo>
                    <a:pt x="57" y="40"/>
                  </a:lnTo>
                  <a:lnTo>
                    <a:pt x="64" y="43"/>
                  </a:lnTo>
                  <a:lnTo>
                    <a:pt x="64" y="37"/>
                  </a:lnTo>
                  <a:lnTo>
                    <a:pt x="63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1" y="18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25" y="18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1"/>
                  </a:lnTo>
                  <a:lnTo>
                    <a:pt x="67" y="5"/>
                  </a:lnTo>
                  <a:lnTo>
                    <a:pt x="73" y="10"/>
                  </a:lnTo>
                  <a:lnTo>
                    <a:pt x="79" y="15"/>
                  </a:lnTo>
                  <a:lnTo>
                    <a:pt x="82" y="24"/>
                  </a:lnTo>
                  <a:lnTo>
                    <a:pt x="83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6" y="95"/>
                  </a:lnTo>
                  <a:lnTo>
                    <a:pt x="89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6" y="108"/>
                  </a:lnTo>
                  <a:lnTo>
                    <a:pt x="70" y="103"/>
                  </a:lnTo>
                  <a:lnTo>
                    <a:pt x="67" y="98"/>
                  </a:lnTo>
                  <a:close/>
                  <a:moveTo>
                    <a:pt x="64" y="56"/>
                  </a:moveTo>
                  <a:lnTo>
                    <a:pt x="57" y="54"/>
                  </a:lnTo>
                  <a:lnTo>
                    <a:pt x="53" y="54"/>
                  </a:lnTo>
                  <a:lnTo>
                    <a:pt x="46" y="54"/>
                  </a:lnTo>
                  <a:lnTo>
                    <a:pt x="38" y="56"/>
                  </a:lnTo>
                  <a:lnTo>
                    <a:pt x="33" y="59"/>
                  </a:lnTo>
                  <a:lnTo>
                    <a:pt x="28" y="62"/>
                  </a:lnTo>
                  <a:lnTo>
                    <a:pt x="24" y="66"/>
                  </a:lnTo>
                  <a:lnTo>
                    <a:pt x="21" y="70"/>
                  </a:lnTo>
                  <a:lnTo>
                    <a:pt x="20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3" y="90"/>
                  </a:lnTo>
                  <a:lnTo>
                    <a:pt x="24" y="92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6" y="96"/>
                  </a:lnTo>
                  <a:lnTo>
                    <a:pt x="53" y="93"/>
                  </a:lnTo>
                  <a:lnTo>
                    <a:pt x="59" y="89"/>
                  </a:lnTo>
                  <a:lnTo>
                    <a:pt x="64" y="83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1" name="Freeform 113">
              <a:extLst>
                <a:ext uri="{FF2B5EF4-FFF2-40B4-BE49-F238E27FC236}">
                  <a16:creationId xmlns:a16="http://schemas.microsoft.com/office/drawing/2014/main" id="{58B4DBBA-CBD2-462F-85AF-A9585E123B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0913" y="928688"/>
              <a:ext cx="47625" cy="88900"/>
            </a:xfrm>
            <a:custGeom>
              <a:avLst/>
              <a:gdLst>
                <a:gd name="T0" fmla="*/ 90 w 90"/>
                <a:gd name="T1" fmla="*/ 65 h 167"/>
                <a:gd name="T2" fmla="*/ 79 w 90"/>
                <a:gd name="T3" fmla="*/ 79 h 167"/>
                <a:gd name="T4" fmla="*/ 75 w 90"/>
                <a:gd name="T5" fmla="*/ 76 h 167"/>
                <a:gd name="T6" fmla="*/ 69 w 90"/>
                <a:gd name="T7" fmla="*/ 73 h 167"/>
                <a:gd name="T8" fmla="*/ 62 w 90"/>
                <a:gd name="T9" fmla="*/ 70 h 167"/>
                <a:gd name="T10" fmla="*/ 55 w 90"/>
                <a:gd name="T11" fmla="*/ 70 h 167"/>
                <a:gd name="T12" fmla="*/ 48 w 90"/>
                <a:gd name="T13" fmla="*/ 70 h 167"/>
                <a:gd name="T14" fmla="*/ 41 w 90"/>
                <a:gd name="T15" fmla="*/ 73 h 167"/>
                <a:gd name="T16" fmla="*/ 35 w 90"/>
                <a:gd name="T17" fmla="*/ 76 h 167"/>
                <a:gd name="T18" fmla="*/ 30 w 90"/>
                <a:gd name="T19" fmla="*/ 81 h 167"/>
                <a:gd name="T20" fmla="*/ 26 w 90"/>
                <a:gd name="T21" fmla="*/ 88 h 167"/>
                <a:gd name="T22" fmla="*/ 23 w 90"/>
                <a:gd name="T23" fmla="*/ 95 h 167"/>
                <a:gd name="T24" fmla="*/ 22 w 90"/>
                <a:gd name="T25" fmla="*/ 102 h 167"/>
                <a:gd name="T26" fmla="*/ 20 w 90"/>
                <a:gd name="T27" fmla="*/ 111 h 167"/>
                <a:gd name="T28" fmla="*/ 22 w 90"/>
                <a:gd name="T29" fmla="*/ 121 h 167"/>
                <a:gd name="T30" fmla="*/ 23 w 90"/>
                <a:gd name="T31" fmla="*/ 128 h 167"/>
                <a:gd name="T32" fmla="*/ 26 w 90"/>
                <a:gd name="T33" fmla="*/ 135 h 167"/>
                <a:gd name="T34" fmla="*/ 30 w 90"/>
                <a:gd name="T35" fmla="*/ 141 h 167"/>
                <a:gd name="T36" fmla="*/ 35 w 90"/>
                <a:gd name="T37" fmla="*/ 145 h 167"/>
                <a:gd name="T38" fmla="*/ 42 w 90"/>
                <a:gd name="T39" fmla="*/ 148 h 167"/>
                <a:gd name="T40" fmla="*/ 48 w 90"/>
                <a:gd name="T41" fmla="*/ 150 h 167"/>
                <a:gd name="T42" fmla="*/ 56 w 90"/>
                <a:gd name="T43" fmla="*/ 151 h 167"/>
                <a:gd name="T44" fmla="*/ 62 w 90"/>
                <a:gd name="T45" fmla="*/ 150 h 167"/>
                <a:gd name="T46" fmla="*/ 69 w 90"/>
                <a:gd name="T47" fmla="*/ 148 h 167"/>
                <a:gd name="T48" fmla="*/ 75 w 90"/>
                <a:gd name="T49" fmla="*/ 145 h 167"/>
                <a:gd name="T50" fmla="*/ 82 w 90"/>
                <a:gd name="T51" fmla="*/ 141 h 167"/>
                <a:gd name="T52" fmla="*/ 90 w 90"/>
                <a:gd name="T53" fmla="*/ 157 h 167"/>
                <a:gd name="T54" fmla="*/ 82 w 90"/>
                <a:gd name="T55" fmla="*/ 161 h 167"/>
                <a:gd name="T56" fmla="*/ 72 w 90"/>
                <a:gd name="T57" fmla="*/ 164 h 167"/>
                <a:gd name="T58" fmla="*/ 62 w 90"/>
                <a:gd name="T59" fmla="*/ 165 h 167"/>
                <a:gd name="T60" fmla="*/ 52 w 90"/>
                <a:gd name="T61" fmla="*/ 167 h 167"/>
                <a:gd name="T62" fmla="*/ 41 w 90"/>
                <a:gd name="T63" fmla="*/ 165 h 167"/>
                <a:gd name="T64" fmla="*/ 32 w 90"/>
                <a:gd name="T65" fmla="*/ 163 h 167"/>
                <a:gd name="T66" fmla="*/ 23 w 90"/>
                <a:gd name="T67" fmla="*/ 158 h 167"/>
                <a:gd name="T68" fmla="*/ 15 w 90"/>
                <a:gd name="T69" fmla="*/ 151 h 167"/>
                <a:gd name="T70" fmla="*/ 9 w 90"/>
                <a:gd name="T71" fmla="*/ 144 h 167"/>
                <a:gd name="T72" fmla="*/ 5 w 90"/>
                <a:gd name="T73" fmla="*/ 134 h 167"/>
                <a:gd name="T74" fmla="*/ 2 w 90"/>
                <a:gd name="T75" fmla="*/ 124 h 167"/>
                <a:gd name="T76" fmla="*/ 0 w 90"/>
                <a:gd name="T77" fmla="*/ 111 h 167"/>
                <a:gd name="T78" fmla="*/ 2 w 90"/>
                <a:gd name="T79" fmla="*/ 99 h 167"/>
                <a:gd name="T80" fmla="*/ 5 w 90"/>
                <a:gd name="T81" fmla="*/ 88 h 167"/>
                <a:gd name="T82" fmla="*/ 9 w 90"/>
                <a:gd name="T83" fmla="*/ 78 h 167"/>
                <a:gd name="T84" fmla="*/ 16 w 90"/>
                <a:gd name="T85" fmla="*/ 70 h 167"/>
                <a:gd name="T86" fmla="*/ 23 w 90"/>
                <a:gd name="T87" fmla="*/ 63 h 167"/>
                <a:gd name="T88" fmla="*/ 33 w 90"/>
                <a:gd name="T89" fmla="*/ 57 h 167"/>
                <a:gd name="T90" fmla="*/ 45 w 90"/>
                <a:gd name="T91" fmla="*/ 55 h 167"/>
                <a:gd name="T92" fmla="*/ 56 w 90"/>
                <a:gd name="T93" fmla="*/ 55 h 167"/>
                <a:gd name="T94" fmla="*/ 65 w 90"/>
                <a:gd name="T95" fmla="*/ 55 h 167"/>
                <a:gd name="T96" fmla="*/ 75 w 90"/>
                <a:gd name="T97" fmla="*/ 57 h 167"/>
                <a:gd name="T98" fmla="*/ 84 w 90"/>
                <a:gd name="T99" fmla="*/ 62 h 167"/>
                <a:gd name="T100" fmla="*/ 90 w 90"/>
                <a:gd name="T101" fmla="*/ 65 h 167"/>
                <a:gd name="T102" fmla="*/ 87 w 90"/>
                <a:gd name="T103" fmla="*/ 0 h 167"/>
                <a:gd name="T104" fmla="*/ 56 w 90"/>
                <a:gd name="T105" fmla="*/ 34 h 167"/>
                <a:gd name="T106" fmla="*/ 45 w 90"/>
                <a:gd name="T107" fmla="*/ 34 h 167"/>
                <a:gd name="T108" fmla="*/ 15 w 90"/>
                <a:gd name="T109" fmla="*/ 0 h 167"/>
                <a:gd name="T110" fmla="*/ 32 w 90"/>
                <a:gd name="T111" fmla="*/ 0 h 167"/>
                <a:gd name="T112" fmla="*/ 51 w 90"/>
                <a:gd name="T113" fmla="*/ 20 h 167"/>
                <a:gd name="T114" fmla="*/ 67 w 90"/>
                <a:gd name="T115" fmla="*/ 0 h 167"/>
                <a:gd name="T116" fmla="*/ 87 w 90"/>
                <a:gd name="T1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7">
                  <a:moveTo>
                    <a:pt x="90" y="65"/>
                  </a:moveTo>
                  <a:lnTo>
                    <a:pt x="79" y="79"/>
                  </a:lnTo>
                  <a:lnTo>
                    <a:pt x="75" y="76"/>
                  </a:lnTo>
                  <a:lnTo>
                    <a:pt x="69" y="73"/>
                  </a:lnTo>
                  <a:lnTo>
                    <a:pt x="62" y="70"/>
                  </a:lnTo>
                  <a:lnTo>
                    <a:pt x="55" y="70"/>
                  </a:lnTo>
                  <a:lnTo>
                    <a:pt x="48" y="70"/>
                  </a:lnTo>
                  <a:lnTo>
                    <a:pt x="41" y="73"/>
                  </a:lnTo>
                  <a:lnTo>
                    <a:pt x="35" y="76"/>
                  </a:lnTo>
                  <a:lnTo>
                    <a:pt x="30" y="81"/>
                  </a:lnTo>
                  <a:lnTo>
                    <a:pt x="26" y="88"/>
                  </a:lnTo>
                  <a:lnTo>
                    <a:pt x="23" y="95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21"/>
                  </a:lnTo>
                  <a:lnTo>
                    <a:pt x="23" y="128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5" y="145"/>
                  </a:lnTo>
                  <a:lnTo>
                    <a:pt x="42" y="148"/>
                  </a:lnTo>
                  <a:lnTo>
                    <a:pt x="48" y="150"/>
                  </a:lnTo>
                  <a:lnTo>
                    <a:pt x="56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5" y="145"/>
                  </a:lnTo>
                  <a:lnTo>
                    <a:pt x="82" y="141"/>
                  </a:lnTo>
                  <a:lnTo>
                    <a:pt x="90" y="157"/>
                  </a:lnTo>
                  <a:lnTo>
                    <a:pt x="82" y="161"/>
                  </a:lnTo>
                  <a:lnTo>
                    <a:pt x="72" y="164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1" y="165"/>
                  </a:lnTo>
                  <a:lnTo>
                    <a:pt x="32" y="163"/>
                  </a:lnTo>
                  <a:lnTo>
                    <a:pt x="23" y="158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5" y="134"/>
                  </a:lnTo>
                  <a:lnTo>
                    <a:pt x="2" y="124"/>
                  </a:lnTo>
                  <a:lnTo>
                    <a:pt x="0" y="111"/>
                  </a:lnTo>
                  <a:lnTo>
                    <a:pt x="2" y="99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70"/>
                  </a:lnTo>
                  <a:lnTo>
                    <a:pt x="23" y="63"/>
                  </a:lnTo>
                  <a:lnTo>
                    <a:pt x="33" y="57"/>
                  </a:lnTo>
                  <a:lnTo>
                    <a:pt x="45" y="55"/>
                  </a:lnTo>
                  <a:lnTo>
                    <a:pt x="56" y="55"/>
                  </a:lnTo>
                  <a:lnTo>
                    <a:pt x="65" y="55"/>
                  </a:lnTo>
                  <a:lnTo>
                    <a:pt x="75" y="57"/>
                  </a:lnTo>
                  <a:lnTo>
                    <a:pt x="84" y="62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6" y="34"/>
                  </a:lnTo>
                  <a:lnTo>
                    <a:pt x="45" y="34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20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2" name="Freeform 114">
              <a:extLst>
                <a:ext uri="{FF2B5EF4-FFF2-40B4-BE49-F238E27FC236}">
                  <a16:creationId xmlns:a16="http://schemas.microsoft.com/office/drawing/2014/main" id="{20EA8DCA-9726-41E7-89E7-D91D90EB2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650" y="958850"/>
              <a:ext cx="44450" cy="57150"/>
            </a:xfrm>
            <a:custGeom>
              <a:avLst/>
              <a:gdLst>
                <a:gd name="T0" fmla="*/ 66 w 85"/>
                <a:gd name="T1" fmla="*/ 109 h 109"/>
                <a:gd name="T2" fmla="*/ 66 w 85"/>
                <a:gd name="T3" fmla="*/ 47 h 109"/>
                <a:gd name="T4" fmla="*/ 66 w 85"/>
                <a:gd name="T5" fmla="*/ 38 h 109"/>
                <a:gd name="T6" fmla="*/ 65 w 85"/>
                <a:gd name="T7" fmla="*/ 31 h 109"/>
                <a:gd name="T8" fmla="*/ 63 w 85"/>
                <a:gd name="T9" fmla="*/ 27 h 109"/>
                <a:gd name="T10" fmla="*/ 60 w 85"/>
                <a:gd name="T11" fmla="*/ 23 h 109"/>
                <a:gd name="T12" fmla="*/ 57 w 85"/>
                <a:gd name="T13" fmla="*/ 20 h 109"/>
                <a:gd name="T14" fmla="*/ 53 w 85"/>
                <a:gd name="T15" fmla="*/ 17 h 109"/>
                <a:gd name="T16" fmla="*/ 49 w 85"/>
                <a:gd name="T17" fmla="*/ 15 h 109"/>
                <a:gd name="T18" fmla="*/ 43 w 85"/>
                <a:gd name="T19" fmla="*/ 15 h 109"/>
                <a:gd name="T20" fmla="*/ 36 w 85"/>
                <a:gd name="T21" fmla="*/ 17 h 109"/>
                <a:gd name="T22" fmla="*/ 30 w 85"/>
                <a:gd name="T23" fmla="*/ 20 h 109"/>
                <a:gd name="T24" fmla="*/ 23 w 85"/>
                <a:gd name="T25" fmla="*/ 24 h 109"/>
                <a:gd name="T26" fmla="*/ 19 w 85"/>
                <a:gd name="T27" fmla="*/ 28 h 109"/>
                <a:gd name="T28" fmla="*/ 19 w 85"/>
                <a:gd name="T29" fmla="*/ 109 h 109"/>
                <a:gd name="T30" fmla="*/ 0 w 85"/>
                <a:gd name="T31" fmla="*/ 109 h 109"/>
                <a:gd name="T32" fmla="*/ 0 w 85"/>
                <a:gd name="T33" fmla="*/ 1 h 109"/>
                <a:gd name="T34" fmla="*/ 13 w 85"/>
                <a:gd name="T35" fmla="*/ 1 h 109"/>
                <a:gd name="T36" fmla="*/ 19 w 85"/>
                <a:gd name="T37" fmla="*/ 15 h 109"/>
                <a:gd name="T38" fmla="*/ 24 w 85"/>
                <a:gd name="T39" fmla="*/ 8 h 109"/>
                <a:gd name="T40" fmla="*/ 31 w 85"/>
                <a:gd name="T41" fmla="*/ 2 h 109"/>
                <a:gd name="T42" fmla="*/ 40 w 85"/>
                <a:gd name="T43" fmla="*/ 0 h 109"/>
                <a:gd name="T44" fmla="*/ 50 w 85"/>
                <a:gd name="T45" fmla="*/ 0 h 109"/>
                <a:gd name="T46" fmla="*/ 57 w 85"/>
                <a:gd name="T47" fmla="*/ 0 h 109"/>
                <a:gd name="T48" fmla="*/ 65 w 85"/>
                <a:gd name="T49" fmla="*/ 2 h 109"/>
                <a:gd name="T50" fmla="*/ 72 w 85"/>
                <a:gd name="T51" fmla="*/ 5 h 109"/>
                <a:gd name="T52" fmla="*/ 76 w 85"/>
                <a:gd name="T53" fmla="*/ 10 h 109"/>
                <a:gd name="T54" fmla="*/ 80 w 85"/>
                <a:gd name="T55" fmla="*/ 15 h 109"/>
                <a:gd name="T56" fmla="*/ 83 w 85"/>
                <a:gd name="T57" fmla="*/ 24 h 109"/>
                <a:gd name="T58" fmla="*/ 85 w 85"/>
                <a:gd name="T59" fmla="*/ 33 h 109"/>
                <a:gd name="T60" fmla="*/ 85 w 85"/>
                <a:gd name="T61" fmla="*/ 43 h 109"/>
                <a:gd name="T62" fmla="*/ 85 w 85"/>
                <a:gd name="T63" fmla="*/ 109 h 109"/>
                <a:gd name="T64" fmla="*/ 66 w 85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3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6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9" y="28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5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3" name="Freeform 115">
              <a:extLst>
                <a:ext uri="{FF2B5EF4-FFF2-40B4-BE49-F238E27FC236}">
                  <a16:creationId xmlns:a16="http://schemas.microsoft.com/office/drawing/2014/main" id="{31C55B10-F8F0-48C5-B612-3768C69D6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5213" y="930275"/>
              <a:ext cx="25400" cy="85725"/>
            </a:xfrm>
            <a:custGeom>
              <a:avLst/>
              <a:gdLst>
                <a:gd name="T0" fmla="*/ 15 w 47"/>
                <a:gd name="T1" fmla="*/ 163 h 163"/>
                <a:gd name="T2" fmla="*/ 15 w 47"/>
                <a:gd name="T3" fmla="*/ 71 h 163"/>
                <a:gd name="T4" fmla="*/ 0 w 47"/>
                <a:gd name="T5" fmla="*/ 71 h 163"/>
                <a:gd name="T6" fmla="*/ 0 w 47"/>
                <a:gd name="T7" fmla="*/ 55 h 163"/>
                <a:gd name="T8" fmla="*/ 34 w 47"/>
                <a:gd name="T9" fmla="*/ 55 h 163"/>
                <a:gd name="T10" fmla="*/ 34 w 47"/>
                <a:gd name="T11" fmla="*/ 163 h 163"/>
                <a:gd name="T12" fmla="*/ 15 w 47"/>
                <a:gd name="T13" fmla="*/ 163 h 163"/>
                <a:gd name="T14" fmla="*/ 47 w 47"/>
                <a:gd name="T15" fmla="*/ 0 h 163"/>
                <a:gd name="T16" fmla="*/ 24 w 47"/>
                <a:gd name="T17" fmla="*/ 33 h 163"/>
                <a:gd name="T18" fmla="*/ 9 w 47"/>
                <a:gd name="T19" fmla="*/ 33 h 163"/>
                <a:gd name="T20" fmla="*/ 26 w 47"/>
                <a:gd name="T21" fmla="*/ 0 h 163"/>
                <a:gd name="T22" fmla="*/ 47 w 47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4" y="55"/>
                  </a:lnTo>
                  <a:lnTo>
                    <a:pt x="34" y="163"/>
                  </a:lnTo>
                  <a:lnTo>
                    <a:pt x="15" y="163"/>
                  </a:lnTo>
                  <a:close/>
                  <a:moveTo>
                    <a:pt x="47" y="0"/>
                  </a:moveTo>
                  <a:lnTo>
                    <a:pt x="24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4" name="Freeform 116">
              <a:extLst>
                <a:ext uri="{FF2B5EF4-FFF2-40B4-BE49-F238E27FC236}">
                  <a16:creationId xmlns:a16="http://schemas.microsoft.com/office/drawing/2014/main" id="{83945D9E-42CB-44E4-B791-2ED4603852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1888" y="958850"/>
              <a:ext cx="50800" cy="79375"/>
            </a:xfrm>
            <a:custGeom>
              <a:avLst/>
              <a:gdLst>
                <a:gd name="T0" fmla="*/ 19 w 95"/>
                <a:gd name="T1" fmla="*/ 103 h 152"/>
                <a:gd name="T2" fmla="*/ 19 w 95"/>
                <a:gd name="T3" fmla="*/ 152 h 152"/>
                <a:gd name="T4" fmla="*/ 0 w 95"/>
                <a:gd name="T5" fmla="*/ 152 h 152"/>
                <a:gd name="T6" fmla="*/ 0 w 95"/>
                <a:gd name="T7" fmla="*/ 1 h 152"/>
                <a:gd name="T8" fmla="*/ 19 w 95"/>
                <a:gd name="T9" fmla="*/ 1 h 152"/>
                <a:gd name="T10" fmla="*/ 19 w 95"/>
                <a:gd name="T11" fmla="*/ 10 h 152"/>
                <a:gd name="T12" fmla="*/ 24 w 95"/>
                <a:gd name="T13" fmla="*/ 5 h 152"/>
                <a:gd name="T14" fmla="*/ 32 w 95"/>
                <a:gd name="T15" fmla="*/ 2 h 152"/>
                <a:gd name="T16" fmla="*/ 39 w 95"/>
                <a:gd name="T17" fmla="*/ 0 h 152"/>
                <a:gd name="T18" fmla="*/ 46 w 95"/>
                <a:gd name="T19" fmla="*/ 0 h 152"/>
                <a:gd name="T20" fmla="*/ 56 w 95"/>
                <a:gd name="T21" fmla="*/ 0 h 152"/>
                <a:gd name="T22" fmla="*/ 66 w 95"/>
                <a:gd name="T23" fmla="*/ 2 h 152"/>
                <a:gd name="T24" fmla="*/ 75 w 95"/>
                <a:gd name="T25" fmla="*/ 7 h 152"/>
                <a:gd name="T26" fmla="*/ 82 w 95"/>
                <a:gd name="T27" fmla="*/ 14 h 152"/>
                <a:gd name="T28" fmla="*/ 88 w 95"/>
                <a:gd name="T29" fmla="*/ 21 h 152"/>
                <a:gd name="T30" fmla="*/ 92 w 95"/>
                <a:gd name="T31" fmla="*/ 31 h 152"/>
                <a:gd name="T32" fmla="*/ 94 w 95"/>
                <a:gd name="T33" fmla="*/ 43 h 152"/>
                <a:gd name="T34" fmla="*/ 95 w 95"/>
                <a:gd name="T35" fmla="*/ 56 h 152"/>
                <a:gd name="T36" fmla="*/ 94 w 95"/>
                <a:gd name="T37" fmla="*/ 67 h 152"/>
                <a:gd name="T38" fmla="*/ 92 w 95"/>
                <a:gd name="T39" fmla="*/ 77 h 152"/>
                <a:gd name="T40" fmla="*/ 88 w 95"/>
                <a:gd name="T41" fmla="*/ 87 h 152"/>
                <a:gd name="T42" fmla="*/ 82 w 95"/>
                <a:gd name="T43" fmla="*/ 96 h 152"/>
                <a:gd name="T44" fmla="*/ 75 w 95"/>
                <a:gd name="T45" fmla="*/ 103 h 152"/>
                <a:gd name="T46" fmla="*/ 66 w 95"/>
                <a:gd name="T47" fmla="*/ 108 h 152"/>
                <a:gd name="T48" fmla="*/ 56 w 95"/>
                <a:gd name="T49" fmla="*/ 110 h 152"/>
                <a:gd name="T50" fmla="*/ 45 w 95"/>
                <a:gd name="T51" fmla="*/ 112 h 152"/>
                <a:gd name="T52" fmla="*/ 37 w 95"/>
                <a:gd name="T53" fmla="*/ 110 h 152"/>
                <a:gd name="T54" fmla="*/ 29 w 95"/>
                <a:gd name="T55" fmla="*/ 109 h 152"/>
                <a:gd name="T56" fmla="*/ 23 w 95"/>
                <a:gd name="T57" fmla="*/ 106 h 152"/>
                <a:gd name="T58" fmla="*/ 19 w 95"/>
                <a:gd name="T59" fmla="*/ 103 h 152"/>
                <a:gd name="T60" fmla="*/ 19 w 95"/>
                <a:gd name="T61" fmla="*/ 24 h 152"/>
                <a:gd name="T62" fmla="*/ 19 w 95"/>
                <a:gd name="T63" fmla="*/ 87 h 152"/>
                <a:gd name="T64" fmla="*/ 21 w 95"/>
                <a:gd name="T65" fmla="*/ 90 h 152"/>
                <a:gd name="T66" fmla="*/ 27 w 95"/>
                <a:gd name="T67" fmla="*/ 93 h 152"/>
                <a:gd name="T68" fmla="*/ 33 w 95"/>
                <a:gd name="T69" fmla="*/ 95 h 152"/>
                <a:gd name="T70" fmla="*/ 39 w 95"/>
                <a:gd name="T71" fmla="*/ 96 h 152"/>
                <a:gd name="T72" fmla="*/ 47 w 95"/>
                <a:gd name="T73" fmla="*/ 95 h 152"/>
                <a:gd name="T74" fmla="*/ 55 w 95"/>
                <a:gd name="T75" fmla="*/ 93 h 152"/>
                <a:gd name="T76" fmla="*/ 60 w 95"/>
                <a:gd name="T77" fmla="*/ 90 h 152"/>
                <a:gd name="T78" fmla="*/ 65 w 95"/>
                <a:gd name="T79" fmla="*/ 85 h 152"/>
                <a:gd name="T80" fmla="*/ 69 w 95"/>
                <a:gd name="T81" fmla="*/ 80 h 152"/>
                <a:gd name="T82" fmla="*/ 72 w 95"/>
                <a:gd name="T83" fmla="*/ 73 h 152"/>
                <a:gd name="T84" fmla="*/ 73 w 95"/>
                <a:gd name="T85" fmla="*/ 64 h 152"/>
                <a:gd name="T86" fmla="*/ 75 w 95"/>
                <a:gd name="T87" fmla="*/ 54 h 152"/>
                <a:gd name="T88" fmla="*/ 73 w 95"/>
                <a:gd name="T89" fmla="*/ 46 h 152"/>
                <a:gd name="T90" fmla="*/ 72 w 95"/>
                <a:gd name="T91" fmla="*/ 37 h 152"/>
                <a:gd name="T92" fmla="*/ 69 w 95"/>
                <a:gd name="T93" fmla="*/ 30 h 152"/>
                <a:gd name="T94" fmla="*/ 66 w 95"/>
                <a:gd name="T95" fmla="*/ 24 h 152"/>
                <a:gd name="T96" fmla="*/ 60 w 95"/>
                <a:gd name="T97" fmla="*/ 21 h 152"/>
                <a:gd name="T98" fmla="*/ 55 w 95"/>
                <a:gd name="T99" fmla="*/ 18 h 152"/>
                <a:gd name="T100" fmla="*/ 47 w 95"/>
                <a:gd name="T101" fmla="*/ 15 h 152"/>
                <a:gd name="T102" fmla="*/ 39 w 95"/>
                <a:gd name="T103" fmla="*/ 15 h 152"/>
                <a:gd name="T104" fmla="*/ 34 w 95"/>
                <a:gd name="T105" fmla="*/ 15 h 152"/>
                <a:gd name="T106" fmla="*/ 29 w 95"/>
                <a:gd name="T107" fmla="*/ 18 h 152"/>
                <a:gd name="T108" fmla="*/ 23 w 95"/>
                <a:gd name="T109" fmla="*/ 21 h 152"/>
                <a:gd name="T110" fmla="*/ 19 w 95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2">
                  <a:moveTo>
                    <a:pt x="19" y="103"/>
                  </a:moveTo>
                  <a:lnTo>
                    <a:pt x="19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2" y="14"/>
                  </a:lnTo>
                  <a:lnTo>
                    <a:pt x="88" y="21"/>
                  </a:lnTo>
                  <a:lnTo>
                    <a:pt x="92" y="31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7"/>
                  </a:lnTo>
                  <a:lnTo>
                    <a:pt x="92" y="77"/>
                  </a:lnTo>
                  <a:lnTo>
                    <a:pt x="88" y="87"/>
                  </a:lnTo>
                  <a:lnTo>
                    <a:pt x="82" y="96"/>
                  </a:lnTo>
                  <a:lnTo>
                    <a:pt x="75" y="103"/>
                  </a:lnTo>
                  <a:lnTo>
                    <a:pt x="66" y="108"/>
                  </a:lnTo>
                  <a:lnTo>
                    <a:pt x="56" y="110"/>
                  </a:lnTo>
                  <a:lnTo>
                    <a:pt x="45" y="112"/>
                  </a:lnTo>
                  <a:lnTo>
                    <a:pt x="37" y="110"/>
                  </a:lnTo>
                  <a:lnTo>
                    <a:pt x="29" y="109"/>
                  </a:lnTo>
                  <a:lnTo>
                    <a:pt x="23" y="106"/>
                  </a:lnTo>
                  <a:lnTo>
                    <a:pt x="19" y="103"/>
                  </a:lnTo>
                  <a:close/>
                  <a:moveTo>
                    <a:pt x="19" y="24"/>
                  </a:moveTo>
                  <a:lnTo>
                    <a:pt x="19" y="87"/>
                  </a:lnTo>
                  <a:lnTo>
                    <a:pt x="21" y="90"/>
                  </a:lnTo>
                  <a:lnTo>
                    <a:pt x="27" y="93"/>
                  </a:lnTo>
                  <a:lnTo>
                    <a:pt x="33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5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5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6" y="24"/>
                  </a:lnTo>
                  <a:lnTo>
                    <a:pt x="60" y="21"/>
                  </a:lnTo>
                  <a:lnTo>
                    <a:pt x="55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29" y="18"/>
                  </a:lnTo>
                  <a:lnTo>
                    <a:pt x="23" y="21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5" name="Freeform 117">
              <a:extLst>
                <a:ext uri="{FF2B5EF4-FFF2-40B4-BE49-F238E27FC236}">
                  <a16:creationId xmlns:a16="http://schemas.microsoft.com/office/drawing/2014/main" id="{7176EF4A-FF6C-40AE-A82B-9740E28C0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958850"/>
              <a:ext cx="34925" cy="57150"/>
            </a:xfrm>
            <a:custGeom>
              <a:avLst/>
              <a:gdLst>
                <a:gd name="T0" fmla="*/ 57 w 65"/>
                <a:gd name="T1" fmla="*/ 20 h 109"/>
                <a:gd name="T2" fmla="*/ 50 w 65"/>
                <a:gd name="T3" fmla="*/ 17 h 109"/>
                <a:gd name="T4" fmla="*/ 44 w 65"/>
                <a:gd name="T5" fmla="*/ 15 h 109"/>
                <a:gd name="T6" fmla="*/ 39 w 65"/>
                <a:gd name="T7" fmla="*/ 15 h 109"/>
                <a:gd name="T8" fmla="*/ 34 w 65"/>
                <a:gd name="T9" fmla="*/ 17 h 109"/>
                <a:gd name="T10" fmla="*/ 30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8 w 65"/>
                <a:gd name="T19" fmla="*/ 41 h 109"/>
                <a:gd name="T20" fmla="*/ 18 w 65"/>
                <a:gd name="T21" fmla="*/ 47 h 109"/>
                <a:gd name="T22" fmla="*/ 18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8 w 65"/>
                <a:gd name="T29" fmla="*/ 1 h 109"/>
                <a:gd name="T30" fmla="*/ 18 w 65"/>
                <a:gd name="T31" fmla="*/ 18 h 109"/>
                <a:gd name="T32" fmla="*/ 24 w 65"/>
                <a:gd name="T33" fmla="*/ 10 h 109"/>
                <a:gd name="T34" fmla="*/ 31 w 65"/>
                <a:gd name="T35" fmla="*/ 4 h 109"/>
                <a:gd name="T36" fmla="*/ 40 w 65"/>
                <a:gd name="T37" fmla="*/ 0 h 109"/>
                <a:gd name="T38" fmla="*/ 50 w 65"/>
                <a:gd name="T39" fmla="*/ 0 h 109"/>
                <a:gd name="T40" fmla="*/ 56 w 65"/>
                <a:gd name="T41" fmla="*/ 0 h 109"/>
                <a:gd name="T42" fmla="*/ 65 w 65"/>
                <a:gd name="T43" fmla="*/ 1 h 109"/>
                <a:gd name="T44" fmla="*/ 57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7" y="20"/>
                  </a:moveTo>
                  <a:lnTo>
                    <a:pt x="50" y="17"/>
                  </a:lnTo>
                  <a:lnTo>
                    <a:pt x="44" y="15"/>
                  </a:lnTo>
                  <a:lnTo>
                    <a:pt x="39" y="15"/>
                  </a:lnTo>
                  <a:lnTo>
                    <a:pt x="34" y="17"/>
                  </a:lnTo>
                  <a:lnTo>
                    <a:pt x="30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8"/>
                  </a:lnTo>
                  <a:lnTo>
                    <a:pt x="24" y="10"/>
                  </a:lnTo>
                  <a:lnTo>
                    <a:pt x="31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6" name="Freeform 118">
              <a:extLst>
                <a:ext uri="{FF2B5EF4-FFF2-40B4-BE49-F238E27FC236}">
                  <a16:creationId xmlns:a16="http://schemas.microsoft.com/office/drawing/2014/main" id="{3FA916CF-03EB-4E85-B471-5B38A0474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1900" y="958850"/>
              <a:ext cx="50800" cy="58737"/>
            </a:xfrm>
            <a:custGeom>
              <a:avLst/>
              <a:gdLst>
                <a:gd name="T0" fmla="*/ 0 w 98"/>
                <a:gd name="T1" fmla="*/ 43 h 112"/>
                <a:gd name="T2" fmla="*/ 8 w 98"/>
                <a:gd name="T3" fmla="*/ 23 h 112"/>
                <a:gd name="T4" fmla="*/ 20 w 98"/>
                <a:gd name="T5" fmla="*/ 8 h 112"/>
                <a:gd name="T6" fmla="*/ 39 w 98"/>
                <a:gd name="T7" fmla="*/ 0 h 112"/>
                <a:gd name="T8" fmla="*/ 61 w 98"/>
                <a:gd name="T9" fmla="*/ 0 h 112"/>
                <a:gd name="T10" fmla="*/ 78 w 98"/>
                <a:gd name="T11" fmla="*/ 7 h 112"/>
                <a:gd name="T12" fmla="*/ 91 w 98"/>
                <a:gd name="T13" fmla="*/ 23 h 112"/>
                <a:gd name="T14" fmla="*/ 97 w 98"/>
                <a:gd name="T15" fmla="*/ 43 h 112"/>
                <a:gd name="T16" fmla="*/ 97 w 98"/>
                <a:gd name="T17" fmla="*/ 67 h 112"/>
                <a:gd name="T18" fmla="*/ 91 w 98"/>
                <a:gd name="T19" fmla="*/ 89 h 112"/>
                <a:gd name="T20" fmla="*/ 78 w 98"/>
                <a:gd name="T21" fmla="*/ 103 h 112"/>
                <a:gd name="T22" fmla="*/ 59 w 98"/>
                <a:gd name="T23" fmla="*/ 110 h 112"/>
                <a:gd name="T24" fmla="*/ 38 w 98"/>
                <a:gd name="T25" fmla="*/ 110 h 112"/>
                <a:gd name="T26" fmla="*/ 20 w 98"/>
                <a:gd name="T27" fmla="*/ 103 h 112"/>
                <a:gd name="T28" fmla="*/ 8 w 98"/>
                <a:gd name="T29" fmla="*/ 87 h 112"/>
                <a:gd name="T30" fmla="*/ 0 w 98"/>
                <a:gd name="T31" fmla="*/ 67 h 112"/>
                <a:gd name="T32" fmla="*/ 20 w 98"/>
                <a:gd name="T33" fmla="*/ 56 h 112"/>
                <a:gd name="T34" fmla="*/ 22 w 98"/>
                <a:gd name="T35" fmla="*/ 73 h 112"/>
                <a:gd name="T36" fmla="*/ 28 w 98"/>
                <a:gd name="T37" fmla="*/ 86 h 112"/>
                <a:gd name="T38" fmla="*/ 36 w 98"/>
                <a:gd name="T39" fmla="*/ 93 h 112"/>
                <a:gd name="T40" fmla="*/ 49 w 98"/>
                <a:gd name="T41" fmla="*/ 96 h 112"/>
                <a:gd name="T42" fmla="*/ 61 w 98"/>
                <a:gd name="T43" fmla="*/ 93 h 112"/>
                <a:gd name="T44" fmla="*/ 71 w 98"/>
                <a:gd name="T45" fmla="*/ 85 h 112"/>
                <a:gd name="T46" fmla="*/ 77 w 98"/>
                <a:gd name="T47" fmla="*/ 72 h 112"/>
                <a:gd name="T48" fmla="*/ 78 w 98"/>
                <a:gd name="T49" fmla="*/ 56 h 112"/>
                <a:gd name="T50" fmla="*/ 77 w 98"/>
                <a:gd name="T51" fmla="*/ 37 h 112"/>
                <a:gd name="T52" fmla="*/ 71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8 w 98"/>
                <a:gd name="T59" fmla="*/ 17 h 112"/>
                <a:gd name="T60" fmla="*/ 28 w 98"/>
                <a:gd name="T61" fmla="*/ 26 h 112"/>
                <a:gd name="T62" fmla="*/ 22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3" y="14"/>
                  </a:lnTo>
                  <a:lnTo>
                    <a:pt x="20" y="8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8" y="7"/>
                  </a:lnTo>
                  <a:lnTo>
                    <a:pt x="85" y="14"/>
                  </a:lnTo>
                  <a:lnTo>
                    <a:pt x="91" y="23"/>
                  </a:lnTo>
                  <a:lnTo>
                    <a:pt x="95" y="31"/>
                  </a:lnTo>
                  <a:lnTo>
                    <a:pt x="97" y="43"/>
                  </a:lnTo>
                  <a:lnTo>
                    <a:pt x="98" y="56"/>
                  </a:lnTo>
                  <a:lnTo>
                    <a:pt x="97" y="67"/>
                  </a:lnTo>
                  <a:lnTo>
                    <a:pt x="95" y="79"/>
                  </a:lnTo>
                  <a:lnTo>
                    <a:pt x="91" y="89"/>
                  </a:lnTo>
                  <a:lnTo>
                    <a:pt x="85" y="96"/>
                  </a:lnTo>
                  <a:lnTo>
                    <a:pt x="78" y="103"/>
                  </a:lnTo>
                  <a:lnTo>
                    <a:pt x="69" y="108"/>
                  </a:lnTo>
                  <a:lnTo>
                    <a:pt x="59" y="110"/>
                  </a:lnTo>
                  <a:lnTo>
                    <a:pt x="49" y="112"/>
                  </a:lnTo>
                  <a:lnTo>
                    <a:pt x="38" y="110"/>
                  </a:lnTo>
                  <a:lnTo>
                    <a:pt x="29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8" y="87"/>
                  </a:lnTo>
                  <a:lnTo>
                    <a:pt x="3" y="79"/>
                  </a:lnTo>
                  <a:lnTo>
                    <a:pt x="0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4"/>
                  </a:lnTo>
                  <a:lnTo>
                    <a:pt x="22" y="73"/>
                  </a:lnTo>
                  <a:lnTo>
                    <a:pt x="25" y="80"/>
                  </a:lnTo>
                  <a:lnTo>
                    <a:pt x="28" y="86"/>
                  </a:lnTo>
                  <a:lnTo>
                    <a:pt x="32" y="90"/>
                  </a:lnTo>
                  <a:lnTo>
                    <a:pt x="36" y="93"/>
                  </a:lnTo>
                  <a:lnTo>
                    <a:pt x="42" y="95"/>
                  </a:lnTo>
                  <a:lnTo>
                    <a:pt x="49" y="96"/>
                  </a:lnTo>
                  <a:lnTo>
                    <a:pt x="55" y="95"/>
                  </a:lnTo>
                  <a:lnTo>
                    <a:pt x="61" y="93"/>
                  </a:lnTo>
                  <a:lnTo>
                    <a:pt x="67" y="90"/>
                  </a:lnTo>
                  <a:lnTo>
                    <a:pt x="71" y="85"/>
                  </a:lnTo>
                  <a:lnTo>
                    <a:pt x="74" y="79"/>
                  </a:lnTo>
                  <a:lnTo>
                    <a:pt x="77" y="72"/>
                  </a:lnTo>
                  <a:lnTo>
                    <a:pt x="78" y="64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77" y="37"/>
                  </a:lnTo>
                  <a:lnTo>
                    <a:pt x="74" y="30"/>
                  </a:lnTo>
                  <a:lnTo>
                    <a:pt x="71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7" y="15"/>
                  </a:lnTo>
                  <a:lnTo>
                    <a:pt x="49" y="15"/>
                  </a:lnTo>
                  <a:lnTo>
                    <a:pt x="44" y="15"/>
                  </a:lnTo>
                  <a:lnTo>
                    <a:pt x="38" y="17"/>
                  </a:lnTo>
                  <a:lnTo>
                    <a:pt x="32" y="21"/>
                  </a:lnTo>
                  <a:lnTo>
                    <a:pt x="28" y="26"/>
                  </a:lnTo>
                  <a:lnTo>
                    <a:pt x="25" y="31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7" name="Freeform 119">
              <a:extLst>
                <a:ext uri="{FF2B5EF4-FFF2-40B4-BE49-F238E27FC236}">
                  <a16:creationId xmlns:a16="http://schemas.microsoft.com/office/drawing/2014/main" id="{469CCBFB-9D9B-4637-A42D-AADE21ABFD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0638" y="955675"/>
              <a:ext cx="47625" cy="82550"/>
            </a:xfrm>
            <a:custGeom>
              <a:avLst/>
              <a:gdLst>
                <a:gd name="T0" fmla="*/ 20 w 91"/>
                <a:gd name="T1" fmla="*/ 135 h 158"/>
                <a:gd name="T2" fmla="*/ 44 w 91"/>
                <a:gd name="T3" fmla="*/ 141 h 158"/>
                <a:gd name="T4" fmla="*/ 68 w 91"/>
                <a:gd name="T5" fmla="*/ 134 h 158"/>
                <a:gd name="T6" fmla="*/ 72 w 91"/>
                <a:gd name="T7" fmla="*/ 125 h 158"/>
                <a:gd name="T8" fmla="*/ 61 w 91"/>
                <a:gd name="T9" fmla="*/ 114 h 158"/>
                <a:gd name="T10" fmla="*/ 41 w 91"/>
                <a:gd name="T11" fmla="*/ 114 h 158"/>
                <a:gd name="T12" fmla="*/ 18 w 91"/>
                <a:gd name="T13" fmla="*/ 115 h 158"/>
                <a:gd name="T14" fmla="*/ 6 w 91"/>
                <a:gd name="T15" fmla="*/ 106 h 158"/>
                <a:gd name="T16" fmla="*/ 6 w 91"/>
                <a:gd name="T17" fmla="*/ 93 h 158"/>
                <a:gd name="T18" fmla="*/ 23 w 91"/>
                <a:gd name="T19" fmla="*/ 82 h 158"/>
                <a:gd name="T20" fmla="*/ 10 w 91"/>
                <a:gd name="T21" fmla="*/ 72 h 158"/>
                <a:gd name="T22" fmla="*/ 2 w 91"/>
                <a:gd name="T23" fmla="*/ 57 h 158"/>
                <a:gd name="T24" fmla="*/ 2 w 91"/>
                <a:gd name="T25" fmla="*/ 37 h 158"/>
                <a:gd name="T26" fmla="*/ 13 w 91"/>
                <a:gd name="T27" fmla="*/ 16 h 158"/>
                <a:gd name="T28" fmla="*/ 33 w 91"/>
                <a:gd name="T29" fmla="*/ 6 h 158"/>
                <a:gd name="T30" fmla="*/ 57 w 91"/>
                <a:gd name="T31" fmla="*/ 7 h 158"/>
                <a:gd name="T32" fmla="*/ 77 w 91"/>
                <a:gd name="T33" fmla="*/ 0 h 158"/>
                <a:gd name="T34" fmla="*/ 81 w 91"/>
                <a:gd name="T35" fmla="*/ 26 h 158"/>
                <a:gd name="T36" fmla="*/ 85 w 91"/>
                <a:gd name="T37" fmla="*/ 46 h 158"/>
                <a:gd name="T38" fmla="*/ 80 w 91"/>
                <a:gd name="T39" fmla="*/ 68 h 158"/>
                <a:gd name="T40" fmla="*/ 64 w 91"/>
                <a:gd name="T41" fmla="*/ 82 h 158"/>
                <a:gd name="T42" fmla="*/ 32 w 91"/>
                <a:gd name="T43" fmla="*/ 88 h 158"/>
                <a:gd name="T44" fmla="*/ 20 w 91"/>
                <a:gd name="T45" fmla="*/ 92 h 158"/>
                <a:gd name="T46" fmla="*/ 22 w 91"/>
                <a:gd name="T47" fmla="*/ 98 h 158"/>
                <a:gd name="T48" fmla="*/ 35 w 91"/>
                <a:gd name="T49" fmla="*/ 99 h 158"/>
                <a:gd name="T50" fmla="*/ 57 w 91"/>
                <a:gd name="T51" fmla="*/ 96 h 158"/>
                <a:gd name="T52" fmla="*/ 77 w 91"/>
                <a:gd name="T53" fmla="*/ 101 h 158"/>
                <a:gd name="T54" fmla="*/ 88 w 91"/>
                <a:gd name="T55" fmla="*/ 112 h 158"/>
                <a:gd name="T56" fmla="*/ 90 w 91"/>
                <a:gd name="T57" fmla="*/ 132 h 158"/>
                <a:gd name="T58" fmla="*/ 78 w 91"/>
                <a:gd name="T59" fmla="*/ 150 h 158"/>
                <a:gd name="T60" fmla="*/ 54 w 91"/>
                <a:gd name="T61" fmla="*/ 158 h 158"/>
                <a:gd name="T62" fmla="*/ 20 w 91"/>
                <a:gd name="T63" fmla="*/ 154 h 158"/>
                <a:gd name="T64" fmla="*/ 44 w 91"/>
                <a:gd name="T65" fmla="*/ 20 h 158"/>
                <a:gd name="T66" fmla="*/ 31 w 91"/>
                <a:gd name="T67" fmla="*/ 24 h 158"/>
                <a:gd name="T68" fmla="*/ 22 w 91"/>
                <a:gd name="T69" fmla="*/ 36 h 158"/>
                <a:gd name="T70" fmla="*/ 20 w 91"/>
                <a:gd name="T71" fmla="*/ 50 h 158"/>
                <a:gd name="T72" fmla="*/ 26 w 91"/>
                <a:gd name="T73" fmla="*/ 63 h 158"/>
                <a:gd name="T74" fmla="*/ 38 w 91"/>
                <a:gd name="T75" fmla="*/ 70 h 158"/>
                <a:gd name="T76" fmla="*/ 52 w 91"/>
                <a:gd name="T77" fmla="*/ 69 h 158"/>
                <a:gd name="T78" fmla="*/ 62 w 91"/>
                <a:gd name="T79" fmla="*/ 60 h 158"/>
                <a:gd name="T80" fmla="*/ 65 w 91"/>
                <a:gd name="T81" fmla="*/ 44 h 158"/>
                <a:gd name="T82" fmla="*/ 62 w 91"/>
                <a:gd name="T83" fmla="*/ 32 h 158"/>
                <a:gd name="T84" fmla="*/ 52 w 91"/>
                <a:gd name="T85" fmla="*/ 2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" h="158">
                  <a:moveTo>
                    <a:pt x="2" y="145"/>
                  </a:moveTo>
                  <a:lnTo>
                    <a:pt x="13" y="129"/>
                  </a:lnTo>
                  <a:lnTo>
                    <a:pt x="20" y="135"/>
                  </a:lnTo>
                  <a:lnTo>
                    <a:pt x="29" y="138"/>
                  </a:lnTo>
                  <a:lnTo>
                    <a:pt x="36" y="141"/>
                  </a:lnTo>
                  <a:lnTo>
                    <a:pt x="44" y="141"/>
                  </a:lnTo>
                  <a:lnTo>
                    <a:pt x="55" y="140"/>
                  </a:lnTo>
                  <a:lnTo>
                    <a:pt x="65" y="137"/>
                  </a:lnTo>
                  <a:lnTo>
                    <a:pt x="68" y="134"/>
                  </a:lnTo>
                  <a:lnTo>
                    <a:pt x="71" y="131"/>
                  </a:lnTo>
                  <a:lnTo>
                    <a:pt x="71" y="128"/>
                  </a:lnTo>
                  <a:lnTo>
                    <a:pt x="72" y="125"/>
                  </a:lnTo>
                  <a:lnTo>
                    <a:pt x="71" y="119"/>
                  </a:lnTo>
                  <a:lnTo>
                    <a:pt x="68" y="115"/>
                  </a:lnTo>
                  <a:lnTo>
                    <a:pt x="61" y="114"/>
                  </a:lnTo>
                  <a:lnTo>
                    <a:pt x="54" y="112"/>
                  </a:lnTo>
                  <a:lnTo>
                    <a:pt x="48" y="112"/>
                  </a:lnTo>
                  <a:lnTo>
                    <a:pt x="41" y="114"/>
                  </a:lnTo>
                  <a:lnTo>
                    <a:pt x="33" y="115"/>
                  </a:lnTo>
                  <a:lnTo>
                    <a:pt x="28" y="115"/>
                  </a:lnTo>
                  <a:lnTo>
                    <a:pt x="18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5" y="98"/>
                  </a:lnTo>
                  <a:lnTo>
                    <a:pt x="6" y="93"/>
                  </a:lnTo>
                  <a:lnTo>
                    <a:pt x="10" y="88"/>
                  </a:lnTo>
                  <a:lnTo>
                    <a:pt x="16" y="85"/>
                  </a:lnTo>
                  <a:lnTo>
                    <a:pt x="23" y="82"/>
                  </a:lnTo>
                  <a:lnTo>
                    <a:pt x="19" y="79"/>
                  </a:lnTo>
                  <a:lnTo>
                    <a:pt x="13" y="76"/>
                  </a:lnTo>
                  <a:lnTo>
                    <a:pt x="10" y="72"/>
                  </a:lnTo>
                  <a:lnTo>
                    <a:pt x="6" y="68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7"/>
                  </a:lnTo>
                  <a:lnTo>
                    <a:pt x="3" y="29"/>
                  </a:lnTo>
                  <a:lnTo>
                    <a:pt x="8" y="23"/>
                  </a:lnTo>
                  <a:lnTo>
                    <a:pt x="13" y="16"/>
                  </a:lnTo>
                  <a:lnTo>
                    <a:pt x="19" y="11"/>
                  </a:lnTo>
                  <a:lnTo>
                    <a:pt x="26" y="8"/>
                  </a:lnTo>
                  <a:lnTo>
                    <a:pt x="33" y="6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2" y="8"/>
                  </a:lnTo>
                  <a:lnTo>
                    <a:pt x="67" y="11"/>
                  </a:lnTo>
                  <a:lnTo>
                    <a:pt x="77" y="0"/>
                  </a:lnTo>
                  <a:lnTo>
                    <a:pt x="90" y="11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2"/>
                  </a:lnTo>
                  <a:lnTo>
                    <a:pt x="85" y="39"/>
                  </a:lnTo>
                  <a:lnTo>
                    <a:pt x="85" y="46"/>
                  </a:lnTo>
                  <a:lnTo>
                    <a:pt x="84" y="53"/>
                  </a:lnTo>
                  <a:lnTo>
                    <a:pt x="82" y="60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70" y="78"/>
                  </a:lnTo>
                  <a:lnTo>
                    <a:pt x="64" y="82"/>
                  </a:lnTo>
                  <a:lnTo>
                    <a:pt x="57" y="85"/>
                  </a:lnTo>
                  <a:lnTo>
                    <a:pt x="48" y="86"/>
                  </a:lnTo>
                  <a:lnTo>
                    <a:pt x="32" y="88"/>
                  </a:lnTo>
                  <a:lnTo>
                    <a:pt x="29" y="89"/>
                  </a:lnTo>
                  <a:lnTo>
                    <a:pt x="25" y="91"/>
                  </a:lnTo>
                  <a:lnTo>
                    <a:pt x="20" y="92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9" y="99"/>
                  </a:lnTo>
                  <a:lnTo>
                    <a:pt x="35" y="99"/>
                  </a:lnTo>
                  <a:lnTo>
                    <a:pt x="44" y="98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5" y="96"/>
                  </a:lnTo>
                  <a:lnTo>
                    <a:pt x="71" y="98"/>
                  </a:lnTo>
                  <a:lnTo>
                    <a:pt x="77" y="101"/>
                  </a:lnTo>
                  <a:lnTo>
                    <a:pt x="82" y="104"/>
                  </a:lnTo>
                  <a:lnTo>
                    <a:pt x="85" y="108"/>
                  </a:lnTo>
                  <a:lnTo>
                    <a:pt x="88" y="112"/>
                  </a:lnTo>
                  <a:lnTo>
                    <a:pt x="90" y="118"/>
                  </a:lnTo>
                  <a:lnTo>
                    <a:pt x="91" y="125"/>
                  </a:lnTo>
                  <a:lnTo>
                    <a:pt x="90" y="132"/>
                  </a:lnTo>
                  <a:lnTo>
                    <a:pt x="88" y="138"/>
                  </a:lnTo>
                  <a:lnTo>
                    <a:pt x="84" y="144"/>
                  </a:lnTo>
                  <a:lnTo>
                    <a:pt x="78" y="150"/>
                  </a:lnTo>
                  <a:lnTo>
                    <a:pt x="71" y="152"/>
                  </a:lnTo>
                  <a:lnTo>
                    <a:pt x="62" y="155"/>
                  </a:lnTo>
                  <a:lnTo>
                    <a:pt x="54" y="158"/>
                  </a:lnTo>
                  <a:lnTo>
                    <a:pt x="44" y="158"/>
                  </a:lnTo>
                  <a:lnTo>
                    <a:pt x="32" y="157"/>
                  </a:lnTo>
                  <a:lnTo>
                    <a:pt x="20" y="154"/>
                  </a:lnTo>
                  <a:lnTo>
                    <a:pt x="10" y="150"/>
                  </a:lnTo>
                  <a:lnTo>
                    <a:pt x="2" y="145"/>
                  </a:lnTo>
                  <a:close/>
                  <a:moveTo>
                    <a:pt x="44" y="20"/>
                  </a:moveTo>
                  <a:lnTo>
                    <a:pt x="39" y="21"/>
                  </a:lnTo>
                  <a:lnTo>
                    <a:pt x="35" y="23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5" y="32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2" y="55"/>
                  </a:lnTo>
                  <a:lnTo>
                    <a:pt x="23" y="60"/>
                  </a:lnTo>
                  <a:lnTo>
                    <a:pt x="26" y="63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8" y="70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2" y="69"/>
                  </a:lnTo>
                  <a:lnTo>
                    <a:pt x="57" y="68"/>
                  </a:lnTo>
                  <a:lnTo>
                    <a:pt x="59" y="63"/>
                  </a:lnTo>
                  <a:lnTo>
                    <a:pt x="62" y="60"/>
                  </a:lnTo>
                  <a:lnTo>
                    <a:pt x="64" y="56"/>
                  </a:lnTo>
                  <a:lnTo>
                    <a:pt x="65" y="50"/>
                  </a:lnTo>
                  <a:lnTo>
                    <a:pt x="65" y="44"/>
                  </a:lnTo>
                  <a:lnTo>
                    <a:pt x="65" y="40"/>
                  </a:lnTo>
                  <a:lnTo>
                    <a:pt x="64" y="36"/>
                  </a:lnTo>
                  <a:lnTo>
                    <a:pt x="62" y="32"/>
                  </a:lnTo>
                  <a:lnTo>
                    <a:pt x="59" y="27"/>
                  </a:lnTo>
                  <a:lnTo>
                    <a:pt x="55" y="24"/>
                  </a:lnTo>
                  <a:lnTo>
                    <a:pt x="52" y="23"/>
                  </a:lnTo>
                  <a:lnTo>
                    <a:pt x="48" y="21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8" name="Freeform 120">
              <a:extLst>
                <a:ext uri="{FF2B5EF4-FFF2-40B4-BE49-F238E27FC236}">
                  <a16:creationId xmlns:a16="http://schemas.microsoft.com/office/drawing/2014/main" id="{A6A4C615-3589-4DCB-BFFE-FA4DF760F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1 w 65"/>
                <a:gd name="T3" fmla="*/ 17 h 109"/>
                <a:gd name="T4" fmla="*/ 45 w 65"/>
                <a:gd name="T5" fmla="*/ 15 h 109"/>
                <a:gd name="T6" fmla="*/ 39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9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7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1" y="17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9" name="Freeform 121">
              <a:extLst>
                <a:ext uri="{FF2B5EF4-FFF2-40B4-BE49-F238E27FC236}">
                  <a16:creationId xmlns:a16="http://schemas.microsoft.com/office/drawing/2014/main" id="{A53C892B-CF1C-4C77-997C-216FFD84F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475" y="958850"/>
              <a:ext cx="49213" cy="58737"/>
            </a:xfrm>
            <a:custGeom>
              <a:avLst/>
              <a:gdLst>
                <a:gd name="T0" fmla="*/ 61 w 93"/>
                <a:gd name="T1" fmla="*/ 103 h 112"/>
                <a:gd name="T2" fmla="*/ 44 w 93"/>
                <a:gd name="T3" fmla="*/ 110 h 112"/>
                <a:gd name="T4" fmla="*/ 26 w 93"/>
                <a:gd name="T5" fmla="*/ 110 h 112"/>
                <a:gd name="T6" fmla="*/ 15 w 93"/>
                <a:gd name="T7" fmla="*/ 106 h 112"/>
                <a:gd name="T8" fmla="*/ 6 w 93"/>
                <a:gd name="T9" fmla="*/ 98 h 112"/>
                <a:gd name="T10" fmla="*/ 0 w 93"/>
                <a:gd name="T11" fmla="*/ 86 h 112"/>
                <a:gd name="T12" fmla="*/ 2 w 93"/>
                <a:gd name="T13" fmla="*/ 72 h 112"/>
                <a:gd name="T14" fmla="*/ 9 w 93"/>
                <a:gd name="T15" fmla="*/ 57 h 112"/>
                <a:gd name="T16" fmla="*/ 22 w 93"/>
                <a:gd name="T17" fmla="*/ 46 h 112"/>
                <a:gd name="T18" fmla="*/ 41 w 93"/>
                <a:gd name="T19" fmla="*/ 41 h 112"/>
                <a:gd name="T20" fmla="*/ 58 w 93"/>
                <a:gd name="T21" fmla="*/ 40 h 112"/>
                <a:gd name="T22" fmla="*/ 65 w 93"/>
                <a:gd name="T23" fmla="*/ 37 h 112"/>
                <a:gd name="T24" fmla="*/ 62 w 93"/>
                <a:gd name="T25" fmla="*/ 27 h 112"/>
                <a:gd name="T26" fmla="*/ 57 w 93"/>
                <a:gd name="T27" fmla="*/ 20 h 112"/>
                <a:gd name="T28" fmla="*/ 48 w 93"/>
                <a:gd name="T29" fmla="*/ 17 h 112"/>
                <a:gd name="T30" fmla="*/ 34 w 93"/>
                <a:gd name="T31" fmla="*/ 17 h 112"/>
                <a:gd name="T32" fmla="*/ 19 w 93"/>
                <a:gd name="T33" fmla="*/ 21 h 112"/>
                <a:gd name="T34" fmla="*/ 6 w 93"/>
                <a:gd name="T35" fmla="*/ 10 h 112"/>
                <a:gd name="T36" fmla="*/ 21 w 93"/>
                <a:gd name="T37" fmla="*/ 2 h 112"/>
                <a:gd name="T38" fmla="*/ 39 w 93"/>
                <a:gd name="T39" fmla="*/ 0 h 112"/>
                <a:gd name="T40" fmla="*/ 60 w 93"/>
                <a:gd name="T41" fmla="*/ 1 h 112"/>
                <a:gd name="T42" fmla="*/ 74 w 93"/>
                <a:gd name="T43" fmla="*/ 10 h 112"/>
                <a:gd name="T44" fmla="*/ 83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90 w 93"/>
                <a:gd name="T51" fmla="*/ 99 h 112"/>
                <a:gd name="T52" fmla="*/ 93 w 93"/>
                <a:gd name="T53" fmla="*/ 112 h 112"/>
                <a:gd name="T54" fmla="*/ 75 w 93"/>
                <a:gd name="T55" fmla="*/ 108 h 112"/>
                <a:gd name="T56" fmla="*/ 67 w 93"/>
                <a:gd name="T57" fmla="*/ 98 h 112"/>
                <a:gd name="T58" fmla="*/ 58 w 93"/>
                <a:gd name="T59" fmla="*/ 54 h 112"/>
                <a:gd name="T60" fmla="*/ 47 w 93"/>
                <a:gd name="T61" fmla="*/ 54 h 112"/>
                <a:gd name="T62" fmla="*/ 34 w 93"/>
                <a:gd name="T63" fmla="*/ 59 h 112"/>
                <a:gd name="T64" fmla="*/ 25 w 93"/>
                <a:gd name="T65" fmla="*/ 66 h 112"/>
                <a:gd name="T66" fmla="*/ 21 w 93"/>
                <a:gd name="T67" fmla="*/ 74 h 112"/>
                <a:gd name="T68" fmla="*/ 21 w 93"/>
                <a:gd name="T69" fmla="*/ 83 h 112"/>
                <a:gd name="T70" fmla="*/ 22 w 93"/>
                <a:gd name="T71" fmla="*/ 90 h 112"/>
                <a:gd name="T72" fmla="*/ 31 w 93"/>
                <a:gd name="T73" fmla="*/ 95 h 112"/>
                <a:gd name="T74" fmla="*/ 47 w 93"/>
                <a:gd name="T75" fmla="*/ 96 h 112"/>
                <a:gd name="T76" fmla="*/ 60 w 93"/>
                <a:gd name="T77" fmla="*/ 89 h 112"/>
                <a:gd name="T78" fmla="*/ 65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4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1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1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3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7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7" y="54"/>
                  </a:lnTo>
                  <a:lnTo>
                    <a:pt x="39" y="56"/>
                  </a:lnTo>
                  <a:lnTo>
                    <a:pt x="34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1" y="74"/>
                  </a:lnTo>
                  <a:lnTo>
                    <a:pt x="19" y="79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1" y="95"/>
                  </a:lnTo>
                  <a:lnTo>
                    <a:pt x="39" y="96"/>
                  </a:lnTo>
                  <a:lnTo>
                    <a:pt x="47" y="96"/>
                  </a:lnTo>
                  <a:lnTo>
                    <a:pt x="54" y="93"/>
                  </a:lnTo>
                  <a:lnTo>
                    <a:pt x="60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" name="Freeform 122">
              <a:extLst>
                <a:ext uri="{FF2B5EF4-FFF2-40B4-BE49-F238E27FC236}">
                  <a16:creationId xmlns:a16="http://schemas.microsoft.com/office/drawing/2014/main" id="{B99737E3-E3DC-4213-A359-5A8B58239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958850"/>
              <a:ext cx="76200" cy="57150"/>
            </a:xfrm>
            <a:custGeom>
              <a:avLst/>
              <a:gdLst>
                <a:gd name="T0" fmla="*/ 126 w 144"/>
                <a:gd name="T1" fmla="*/ 109 h 109"/>
                <a:gd name="T2" fmla="*/ 126 w 144"/>
                <a:gd name="T3" fmla="*/ 41 h 109"/>
                <a:gd name="T4" fmla="*/ 126 w 144"/>
                <a:gd name="T5" fmla="*/ 36 h 109"/>
                <a:gd name="T6" fmla="*/ 124 w 144"/>
                <a:gd name="T7" fmla="*/ 30 h 109"/>
                <a:gd name="T8" fmla="*/ 123 w 144"/>
                <a:gd name="T9" fmla="*/ 26 h 109"/>
                <a:gd name="T10" fmla="*/ 120 w 144"/>
                <a:gd name="T11" fmla="*/ 21 h 109"/>
                <a:gd name="T12" fmla="*/ 117 w 144"/>
                <a:gd name="T13" fmla="*/ 18 h 109"/>
                <a:gd name="T14" fmla="*/ 113 w 144"/>
                <a:gd name="T15" fmla="*/ 17 h 109"/>
                <a:gd name="T16" fmla="*/ 108 w 144"/>
                <a:gd name="T17" fmla="*/ 15 h 109"/>
                <a:gd name="T18" fmla="*/ 104 w 144"/>
                <a:gd name="T19" fmla="*/ 15 h 109"/>
                <a:gd name="T20" fmla="*/ 97 w 144"/>
                <a:gd name="T21" fmla="*/ 17 h 109"/>
                <a:gd name="T22" fmla="*/ 91 w 144"/>
                <a:gd name="T23" fmla="*/ 20 h 109"/>
                <a:gd name="T24" fmla="*/ 85 w 144"/>
                <a:gd name="T25" fmla="*/ 24 h 109"/>
                <a:gd name="T26" fmla="*/ 82 w 144"/>
                <a:gd name="T27" fmla="*/ 30 h 109"/>
                <a:gd name="T28" fmla="*/ 82 w 144"/>
                <a:gd name="T29" fmla="*/ 109 h 109"/>
                <a:gd name="T30" fmla="*/ 62 w 144"/>
                <a:gd name="T31" fmla="*/ 109 h 109"/>
                <a:gd name="T32" fmla="*/ 62 w 144"/>
                <a:gd name="T33" fmla="*/ 33 h 109"/>
                <a:gd name="T34" fmla="*/ 62 w 144"/>
                <a:gd name="T35" fmla="*/ 28 h 109"/>
                <a:gd name="T36" fmla="*/ 61 w 144"/>
                <a:gd name="T37" fmla="*/ 26 h 109"/>
                <a:gd name="T38" fmla="*/ 59 w 144"/>
                <a:gd name="T39" fmla="*/ 23 h 109"/>
                <a:gd name="T40" fmla="*/ 57 w 144"/>
                <a:gd name="T41" fmla="*/ 20 h 109"/>
                <a:gd name="T42" fmla="*/ 49 w 144"/>
                <a:gd name="T43" fmla="*/ 17 h 109"/>
                <a:gd name="T44" fmla="*/ 41 w 144"/>
                <a:gd name="T45" fmla="*/ 15 h 109"/>
                <a:gd name="T46" fmla="*/ 35 w 144"/>
                <a:gd name="T47" fmla="*/ 17 h 109"/>
                <a:gd name="T48" fmla="*/ 29 w 144"/>
                <a:gd name="T49" fmla="*/ 20 h 109"/>
                <a:gd name="T50" fmla="*/ 23 w 144"/>
                <a:gd name="T51" fmla="*/ 24 h 109"/>
                <a:gd name="T52" fmla="*/ 19 w 144"/>
                <a:gd name="T53" fmla="*/ 30 h 109"/>
                <a:gd name="T54" fmla="*/ 19 w 144"/>
                <a:gd name="T55" fmla="*/ 109 h 109"/>
                <a:gd name="T56" fmla="*/ 0 w 144"/>
                <a:gd name="T57" fmla="*/ 109 h 109"/>
                <a:gd name="T58" fmla="*/ 0 w 144"/>
                <a:gd name="T59" fmla="*/ 1 h 109"/>
                <a:gd name="T60" fmla="*/ 13 w 144"/>
                <a:gd name="T61" fmla="*/ 1 h 109"/>
                <a:gd name="T62" fmla="*/ 19 w 144"/>
                <a:gd name="T63" fmla="*/ 14 h 109"/>
                <a:gd name="T64" fmla="*/ 25 w 144"/>
                <a:gd name="T65" fmla="*/ 7 h 109"/>
                <a:gd name="T66" fmla="*/ 32 w 144"/>
                <a:gd name="T67" fmla="*/ 2 h 109"/>
                <a:gd name="T68" fmla="*/ 39 w 144"/>
                <a:gd name="T69" fmla="*/ 0 h 109"/>
                <a:gd name="T70" fmla="*/ 46 w 144"/>
                <a:gd name="T71" fmla="*/ 0 h 109"/>
                <a:gd name="T72" fmla="*/ 58 w 144"/>
                <a:gd name="T73" fmla="*/ 0 h 109"/>
                <a:gd name="T74" fmla="*/ 67 w 144"/>
                <a:gd name="T75" fmla="*/ 2 h 109"/>
                <a:gd name="T76" fmla="*/ 74 w 144"/>
                <a:gd name="T77" fmla="*/ 7 h 109"/>
                <a:gd name="T78" fmla="*/ 80 w 144"/>
                <a:gd name="T79" fmla="*/ 14 h 109"/>
                <a:gd name="T80" fmla="*/ 84 w 144"/>
                <a:gd name="T81" fmla="*/ 8 h 109"/>
                <a:gd name="T82" fmla="*/ 91 w 144"/>
                <a:gd name="T83" fmla="*/ 4 h 109"/>
                <a:gd name="T84" fmla="*/ 101 w 144"/>
                <a:gd name="T85" fmla="*/ 0 h 109"/>
                <a:gd name="T86" fmla="*/ 110 w 144"/>
                <a:gd name="T87" fmla="*/ 0 h 109"/>
                <a:gd name="T88" fmla="*/ 117 w 144"/>
                <a:gd name="T89" fmla="*/ 0 h 109"/>
                <a:gd name="T90" fmla="*/ 124 w 144"/>
                <a:gd name="T91" fmla="*/ 1 h 109"/>
                <a:gd name="T92" fmla="*/ 130 w 144"/>
                <a:gd name="T93" fmla="*/ 5 h 109"/>
                <a:gd name="T94" fmla="*/ 136 w 144"/>
                <a:gd name="T95" fmla="*/ 10 h 109"/>
                <a:gd name="T96" fmla="*/ 140 w 144"/>
                <a:gd name="T97" fmla="*/ 14 h 109"/>
                <a:gd name="T98" fmla="*/ 143 w 144"/>
                <a:gd name="T99" fmla="*/ 21 h 109"/>
                <a:gd name="T100" fmla="*/ 144 w 144"/>
                <a:gd name="T101" fmla="*/ 28 h 109"/>
                <a:gd name="T102" fmla="*/ 144 w 144"/>
                <a:gd name="T103" fmla="*/ 37 h 109"/>
                <a:gd name="T104" fmla="*/ 144 w 144"/>
                <a:gd name="T105" fmla="*/ 109 h 109"/>
                <a:gd name="T106" fmla="*/ 126 w 144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09">
                  <a:moveTo>
                    <a:pt x="126" y="109"/>
                  </a:moveTo>
                  <a:lnTo>
                    <a:pt x="126" y="41"/>
                  </a:lnTo>
                  <a:lnTo>
                    <a:pt x="126" y="36"/>
                  </a:lnTo>
                  <a:lnTo>
                    <a:pt x="124" y="30"/>
                  </a:lnTo>
                  <a:lnTo>
                    <a:pt x="123" y="26"/>
                  </a:lnTo>
                  <a:lnTo>
                    <a:pt x="120" y="21"/>
                  </a:lnTo>
                  <a:lnTo>
                    <a:pt x="117" y="18"/>
                  </a:lnTo>
                  <a:lnTo>
                    <a:pt x="113" y="17"/>
                  </a:lnTo>
                  <a:lnTo>
                    <a:pt x="108" y="15"/>
                  </a:lnTo>
                  <a:lnTo>
                    <a:pt x="104" y="15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85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2" y="109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0"/>
                  </a:lnTo>
                  <a:lnTo>
                    <a:pt x="49" y="17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4"/>
                  </a:lnTo>
                  <a:lnTo>
                    <a:pt x="25" y="7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7" y="2"/>
                  </a:lnTo>
                  <a:lnTo>
                    <a:pt x="74" y="7"/>
                  </a:lnTo>
                  <a:lnTo>
                    <a:pt x="80" y="14"/>
                  </a:lnTo>
                  <a:lnTo>
                    <a:pt x="84" y="8"/>
                  </a:lnTo>
                  <a:lnTo>
                    <a:pt x="91" y="4"/>
                  </a:lnTo>
                  <a:lnTo>
                    <a:pt x="101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5"/>
                  </a:lnTo>
                  <a:lnTo>
                    <a:pt x="136" y="10"/>
                  </a:lnTo>
                  <a:lnTo>
                    <a:pt x="140" y="14"/>
                  </a:lnTo>
                  <a:lnTo>
                    <a:pt x="143" y="21"/>
                  </a:lnTo>
                  <a:lnTo>
                    <a:pt x="144" y="28"/>
                  </a:lnTo>
                  <a:lnTo>
                    <a:pt x="144" y="37"/>
                  </a:lnTo>
                  <a:lnTo>
                    <a:pt x="144" y="109"/>
                  </a:lnTo>
                  <a:lnTo>
                    <a:pt x="12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" name="Freeform 123">
              <a:extLst>
                <a:ext uri="{FF2B5EF4-FFF2-40B4-BE49-F238E27FC236}">
                  <a16:creationId xmlns:a16="http://schemas.microsoft.com/office/drawing/2014/main" id="{D77F11AC-81A9-4910-B17B-4A49CAABB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938213"/>
              <a:ext cx="63500" cy="79375"/>
            </a:xfrm>
            <a:custGeom>
              <a:avLst/>
              <a:gdLst>
                <a:gd name="T0" fmla="*/ 66 w 120"/>
                <a:gd name="T1" fmla="*/ 151 h 151"/>
                <a:gd name="T2" fmla="*/ 56 w 120"/>
                <a:gd name="T3" fmla="*/ 151 h 151"/>
                <a:gd name="T4" fmla="*/ 0 w 120"/>
                <a:gd name="T5" fmla="*/ 0 h 151"/>
                <a:gd name="T6" fmla="*/ 23 w 120"/>
                <a:gd name="T7" fmla="*/ 0 h 151"/>
                <a:gd name="T8" fmla="*/ 62 w 120"/>
                <a:gd name="T9" fmla="*/ 109 h 151"/>
                <a:gd name="T10" fmla="*/ 98 w 120"/>
                <a:gd name="T11" fmla="*/ 0 h 151"/>
                <a:gd name="T12" fmla="*/ 120 w 120"/>
                <a:gd name="T13" fmla="*/ 0 h 151"/>
                <a:gd name="T14" fmla="*/ 66 w 12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51">
                  <a:moveTo>
                    <a:pt x="66" y="151"/>
                  </a:moveTo>
                  <a:lnTo>
                    <a:pt x="56" y="15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2" y="109"/>
                  </a:lnTo>
                  <a:lnTo>
                    <a:pt x="98" y="0"/>
                  </a:lnTo>
                  <a:lnTo>
                    <a:pt x="120" y="0"/>
                  </a:lnTo>
                  <a:lnTo>
                    <a:pt x="6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" name="Freeform 124">
              <a:extLst>
                <a:ext uri="{FF2B5EF4-FFF2-40B4-BE49-F238E27FC236}">
                  <a16:creationId xmlns:a16="http://schemas.microsoft.com/office/drawing/2014/main" id="{8A2FE705-DAC5-4CBD-AE72-3ED5A2F8D6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8775" y="930275"/>
              <a:ext cx="52388" cy="107950"/>
            </a:xfrm>
            <a:custGeom>
              <a:avLst/>
              <a:gdLst>
                <a:gd name="T0" fmla="*/ 55 w 101"/>
                <a:gd name="T1" fmla="*/ 182 h 206"/>
                <a:gd name="T2" fmla="*/ 52 w 101"/>
                <a:gd name="T3" fmla="*/ 188 h 206"/>
                <a:gd name="T4" fmla="*/ 49 w 101"/>
                <a:gd name="T5" fmla="*/ 192 h 206"/>
                <a:gd name="T6" fmla="*/ 43 w 101"/>
                <a:gd name="T7" fmla="*/ 196 h 206"/>
                <a:gd name="T8" fmla="*/ 39 w 101"/>
                <a:gd name="T9" fmla="*/ 199 h 206"/>
                <a:gd name="T10" fmla="*/ 32 w 101"/>
                <a:gd name="T11" fmla="*/ 202 h 206"/>
                <a:gd name="T12" fmla="*/ 26 w 101"/>
                <a:gd name="T13" fmla="*/ 205 h 206"/>
                <a:gd name="T14" fmla="*/ 19 w 101"/>
                <a:gd name="T15" fmla="*/ 206 h 206"/>
                <a:gd name="T16" fmla="*/ 12 w 101"/>
                <a:gd name="T17" fmla="*/ 206 h 206"/>
                <a:gd name="T18" fmla="*/ 12 w 101"/>
                <a:gd name="T19" fmla="*/ 189 h 206"/>
                <a:gd name="T20" fmla="*/ 17 w 101"/>
                <a:gd name="T21" fmla="*/ 189 h 206"/>
                <a:gd name="T22" fmla="*/ 23 w 101"/>
                <a:gd name="T23" fmla="*/ 188 h 206"/>
                <a:gd name="T24" fmla="*/ 27 w 101"/>
                <a:gd name="T25" fmla="*/ 186 h 206"/>
                <a:gd name="T26" fmla="*/ 32 w 101"/>
                <a:gd name="T27" fmla="*/ 183 h 206"/>
                <a:gd name="T28" fmla="*/ 36 w 101"/>
                <a:gd name="T29" fmla="*/ 180 h 206"/>
                <a:gd name="T30" fmla="*/ 39 w 101"/>
                <a:gd name="T31" fmla="*/ 177 h 206"/>
                <a:gd name="T32" fmla="*/ 40 w 101"/>
                <a:gd name="T33" fmla="*/ 173 h 206"/>
                <a:gd name="T34" fmla="*/ 40 w 101"/>
                <a:gd name="T35" fmla="*/ 170 h 206"/>
                <a:gd name="T36" fmla="*/ 40 w 101"/>
                <a:gd name="T37" fmla="*/ 160 h 206"/>
                <a:gd name="T38" fmla="*/ 37 w 101"/>
                <a:gd name="T39" fmla="*/ 152 h 206"/>
                <a:gd name="T40" fmla="*/ 35 w 101"/>
                <a:gd name="T41" fmla="*/ 143 h 206"/>
                <a:gd name="T42" fmla="*/ 30 w 101"/>
                <a:gd name="T43" fmla="*/ 130 h 206"/>
                <a:gd name="T44" fmla="*/ 0 w 101"/>
                <a:gd name="T45" fmla="*/ 55 h 206"/>
                <a:gd name="T46" fmla="*/ 20 w 101"/>
                <a:gd name="T47" fmla="*/ 55 h 206"/>
                <a:gd name="T48" fmla="*/ 52 w 101"/>
                <a:gd name="T49" fmla="*/ 139 h 206"/>
                <a:gd name="T50" fmla="*/ 81 w 101"/>
                <a:gd name="T51" fmla="*/ 55 h 206"/>
                <a:gd name="T52" fmla="*/ 101 w 101"/>
                <a:gd name="T53" fmla="*/ 55 h 206"/>
                <a:gd name="T54" fmla="*/ 55 w 101"/>
                <a:gd name="T55" fmla="*/ 182 h 206"/>
                <a:gd name="T56" fmla="*/ 75 w 101"/>
                <a:gd name="T57" fmla="*/ 0 h 206"/>
                <a:gd name="T58" fmla="*/ 53 w 101"/>
                <a:gd name="T59" fmla="*/ 33 h 206"/>
                <a:gd name="T60" fmla="*/ 39 w 101"/>
                <a:gd name="T61" fmla="*/ 33 h 206"/>
                <a:gd name="T62" fmla="*/ 56 w 101"/>
                <a:gd name="T63" fmla="*/ 0 h 206"/>
                <a:gd name="T64" fmla="*/ 75 w 101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06">
                  <a:moveTo>
                    <a:pt x="55" y="182"/>
                  </a:moveTo>
                  <a:lnTo>
                    <a:pt x="52" y="188"/>
                  </a:lnTo>
                  <a:lnTo>
                    <a:pt x="49" y="192"/>
                  </a:lnTo>
                  <a:lnTo>
                    <a:pt x="43" y="196"/>
                  </a:lnTo>
                  <a:lnTo>
                    <a:pt x="39" y="199"/>
                  </a:lnTo>
                  <a:lnTo>
                    <a:pt x="32" y="202"/>
                  </a:lnTo>
                  <a:lnTo>
                    <a:pt x="26" y="205"/>
                  </a:lnTo>
                  <a:lnTo>
                    <a:pt x="19" y="206"/>
                  </a:lnTo>
                  <a:lnTo>
                    <a:pt x="12" y="206"/>
                  </a:lnTo>
                  <a:lnTo>
                    <a:pt x="12" y="189"/>
                  </a:lnTo>
                  <a:lnTo>
                    <a:pt x="17" y="189"/>
                  </a:lnTo>
                  <a:lnTo>
                    <a:pt x="23" y="188"/>
                  </a:lnTo>
                  <a:lnTo>
                    <a:pt x="27" y="186"/>
                  </a:lnTo>
                  <a:lnTo>
                    <a:pt x="32" y="183"/>
                  </a:lnTo>
                  <a:lnTo>
                    <a:pt x="36" y="180"/>
                  </a:lnTo>
                  <a:lnTo>
                    <a:pt x="39" y="177"/>
                  </a:lnTo>
                  <a:lnTo>
                    <a:pt x="40" y="173"/>
                  </a:lnTo>
                  <a:lnTo>
                    <a:pt x="40" y="170"/>
                  </a:lnTo>
                  <a:lnTo>
                    <a:pt x="40" y="160"/>
                  </a:lnTo>
                  <a:lnTo>
                    <a:pt x="37" y="152"/>
                  </a:lnTo>
                  <a:lnTo>
                    <a:pt x="35" y="143"/>
                  </a:lnTo>
                  <a:lnTo>
                    <a:pt x="30" y="130"/>
                  </a:lnTo>
                  <a:lnTo>
                    <a:pt x="0" y="55"/>
                  </a:lnTo>
                  <a:lnTo>
                    <a:pt x="20" y="55"/>
                  </a:lnTo>
                  <a:lnTo>
                    <a:pt x="52" y="139"/>
                  </a:lnTo>
                  <a:lnTo>
                    <a:pt x="81" y="55"/>
                  </a:lnTo>
                  <a:lnTo>
                    <a:pt x="101" y="55"/>
                  </a:lnTo>
                  <a:lnTo>
                    <a:pt x="55" y="182"/>
                  </a:lnTo>
                  <a:close/>
                  <a:moveTo>
                    <a:pt x="75" y="0"/>
                  </a:moveTo>
                  <a:lnTo>
                    <a:pt x="53" y="33"/>
                  </a:lnTo>
                  <a:lnTo>
                    <a:pt x="39" y="33"/>
                  </a:lnTo>
                  <a:lnTo>
                    <a:pt x="56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" name="Freeform 125">
              <a:extLst>
                <a:ext uri="{FF2B5EF4-FFF2-40B4-BE49-F238E27FC236}">
                  <a16:creationId xmlns:a16="http://schemas.microsoft.com/office/drawing/2014/main" id="{7F9AE9B3-EA75-4C80-BF5D-CD941843E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750" y="958850"/>
              <a:ext cx="49213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" name="Freeform 126">
              <a:extLst>
                <a:ext uri="{FF2B5EF4-FFF2-40B4-BE49-F238E27FC236}">
                  <a16:creationId xmlns:a16="http://schemas.microsoft.com/office/drawing/2014/main" id="{6479EA45-02DA-464B-B232-B139E0390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0" y="935038"/>
              <a:ext cx="49213" cy="80962"/>
            </a:xfrm>
            <a:custGeom>
              <a:avLst/>
              <a:gdLst>
                <a:gd name="T0" fmla="*/ 69 w 91"/>
                <a:gd name="T1" fmla="*/ 153 h 153"/>
                <a:gd name="T2" fmla="*/ 36 w 91"/>
                <a:gd name="T3" fmla="*/ 100 h 153"/>
                <a:gd name="T4" fmla="*/ 19 w 91"/>
                <a:gd name="T5" fmla="*/ 117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5 h 153"/>
                <a:gd name="T16" fmla="*/ 60 w 91"/>
                <a:gd name="T17" fmla="*/ 45 h 153"/>
                <a:gd name="T18" fmla="*/ 82 w 91"/>
                <a:gd name="T19" fmla="*/ 45 h 153"/>
                <a:gd name="T20" fmla="*/ 47 w 91"/>
                <a:gd name="T21" fmla="*/ 87 h 153"/>
                <a:gd name="T22" fmla="*/ 91 w 91"/>
                <a:gd name="T23" fmla="*/ 153 h 153"/>
                <a:gd name="T24" fmla="*/ 69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69" y="153"/>
                  </a:moveTo>
                  <a:lnTo>
                    <a:pt x="36" y="100"/>
                  </a:lnTo>
                  <a:lnTo>
                    <a:pt x="19" y="117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5"/>
                  </a:lnTo>
                  <a:lnTo>
                    <a:pt x="60" y="45"/>
                  </a:lnTo>
                  <a:lnTo>
                    <a:pt x="82" y="45"/>
                  </a:lnTo>
                  <a:lnTo>
                    <a:pt x="47" y="87"/>
                  </a:lnTo>
                  <a:lnTo>
                    <a:pt x="91" y="153"/>
                  </a:lnTo>
                  <a:lnTo>
                    <a:pt x="69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" name="Freeform 127">
              <a:extLst>
                <a:ext uri="{FF2B5EF4-FFF2-40B4-BE49-F238E27FC236}">
                  <a16:creationId xmlns:a16="http://schemas.microsoft.com/office/drawing/2014/main" id="{2BAFB58C-F4CC-49F4-96E0-BECDFFB7B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875" y="958850"/>
              <a:ext cx="47625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69 h 111"/>
                <a:gd name="T4" fmla="*/ 19 w 88"/>
                <a:gd name="T5" fmla="*/ 75 h 111"/>
                <a:gd name="T6" fmla="*/ 20 w 88"/>
                <a:gd name="T7" fmla="*/ 81 h 111"/>
                <a:gd name="T8" fmla="*/ 22 w 88"/>
                <a:gd name="T9" fmla="*/ 85 h 111"/>
                <a:gd name="T10" fmla="*/ 25 w 88"/>
                <a:gd name="T11" fmla="*/ 88 h 111"/>
                <a:gd name="T12" fmla="*/ 28 w 88"/>
                <a:gd name="T13" fmla="*/ 91 h 111"/>
                <a:gd name="T14" fmla="*/ 32 w 88"/>
                <a:gd name="T15" fmla="*/ 92 h 111"/>
                <a:gd name="T16" fmla="*/ 36 w 88"/>
                <a:gd name="T17" fmla="*/ 94 h 111"/>
                <a:gd name="T18" fmla="*/ 41 w 88"/>
                <a:gd name="T19" fmla="*/ 95 h 111"/>
                <a:gd name="T20" fmla="*/ 51 w 88"/>
                <a:gd name="T21" fmla="*/ 94 h 111"/>
                <a:gd name="T22" fmla="*/ 58 w 88"/>
                <a:gd name="T23" fmla="*/ 89 h 111"/>
                <a:gd name="T24" fmla="*/ 65 w 88"/>
                <a:gd name="T25" fmla="*/ 84 h 111"/>
                <a:gd name="T26" fmla="*/ 69 w 88"/>
                <a:gd name="T27" fmla="*/ 76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08 h 111"/>
                <a:gd name="T34" fmla="*/ 69 w 88"/>
                <a:gd name="T35" fmla="*/ 108 h 111"/>
                <a:gd name="T36" fmla="*/ 69 w 88"/>
                <a:gd name="T37" fmla="*/ 94 h 111"/>
                <a:gd name="T38" fmla="*/ 64 w 88"/>
                <a:gd name="T39" fmla="*/ 99 h 111"/>
                <a:gd name="T40" fmla="*/ 56 w 88"/>
                <a:gd name="T41" fmla="*/ 105 h 111"/>
                <a:gd name="T42" fmla="*/ 46 w 88"/>
                <a:gd name="T43" fmla="*/ 109 h 111"/>
                <a:gd name="T44" fmla="*/ 36 w 88"/>
                <a:gd name="T45" fmla="*/ 111 h 111"/>
                <a:gd name="T46" fmla="*/ 28 w 88"/>
                <a:gd name="T47" fmla="*/ 109 h 111"/>
                <a:gd name="T48" fmla="*/ 20 w 88"/>
                <a:gd name="T49" fmla="*/ 108 h 111"/>
                <a:gd name="T50" fmla="*/ 15 w 88"/>
                <a:gd name="T51" fmla="*/ 105 h 111"/>
                <a:gd name="T52" fmla="*/ 9 w 88"/>
                <a:gd name="T53" fmla="*/ 101 h 111"/>
                <a:gd name="T54" fmla="*/ 5 w 88"/>
                <a:gd name="T55" fmla="*/ 95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1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69"/>
                  </a:lnTo>
                  <a:lnTo>
                    <a:pt x="19" y="75"/>
                  </a:lnTo>
                  <a:lnTo>
                    <a:pt x="20" y="81"/>
                  </a:lnTo>
                  <a:lnTo>
                    <a:pt x="22" y="85"/>
                  </a:lnTo>
                  <a:lnTo>
                    <a:pt x="25" y="88"/>
                  </a:lnTo>
                  <a:lnTo>
                    <a:pt x="28" y="91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89"/>
                  </a:lnTo>
                  <a:lnTo>
                    <a:pt x="65" y="84"/>
                  </a:lnTo>
                  <a:lnTo>
                    <a:pt x="69" y="76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08"/>
                  </a:lnTo>
                  <a:lnTo>
                    <a:pt x="69" y="108"/>
                  </a:lnTo>
                  <a:lnTo>
                    <a:pt x="69" y="94"/>
                  </a:lnTo>
                  <a:lnTo>
                    <a:pt x="64" y="99"/>
                  </a:lnTo>
                  <a:lnTo>
                    <a:pt x="56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8" y="109"/>
                  </a:lnTo>
                  <a:lnTo>
                    <a:pt x="20" y="108"/>
                  </a:lnTo>
                  <a:lnTo>
                    <a:pt x="15" y="105"/>
                  </a:lnTo>
                  <a:lnTo>
                    <a:pt x="9" y="101"/>
                  </a:lnTo>
                  <a:lnTo>
                    <a:pt x="5" y="95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" name="Freeform 128">
              <a:extLst>
                <a:ext uri="{FF2B5EF4-FFF2-40B4-BE49-F238E27FC236}">
                  <a16:creationId xmlns:a16="http://schemas.microsoft.com/office/drawing/2014/main" id="{C8C93EA1-C465-4211-8845-80BF49EB2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00" y="958850"/>
              <a:ext cx="76200" cy="57150"/>
            </a:xfrm>
            <a:custGeom>
              <a:avLst/>
              <a:gdLst>
                <a:gd name="T0" fmla="*/ 127 w 145"/>
                <a:gd name="T1" fmla="*/ 109 h 109"/>
                <a:gd name="T2" fmla="*/ 127 w 145"/>
                <a:gd name="T3" fmla="*/ 41 h 109"/>
                <a:gd name="T4" fmla="*/ 125 w 145"/>
                <a:gd name="T5" fmla="*/ 36 h 109"/>
                <a:gd name="T6" fmla="*/ 125 w 145"/>
                <a:gd name="T7" fmla="*/ 30 h 109"/>
                <a:gd name="T8" fmla="*/ 122 w 145"/>
                <a:gd name="T9" fmla="*/ 26 h 109"/>
                <a:gd name="T10" fmla="*/ 121 w 145"/>
                <a:gd name="T11" fmla="*/ 21 h 109"/>
                <a:gd name="T12" fmla="*/ 118 w 145"/>
                <a:gd name="T13" fmla="*/ 18 h 109"/>
                <a:gd name="T14" fmla="*/ 114 w 145"/>
                <a:gd name="T15" fmla="*/ 17 h 109"/>
                <a:gd name="T16" fmla="*/ 109 w 145"/>
                <a:gd name="T17" fmla="*/ 15 h 109"/>
                <a:gd name="T18" fmla="*/ 104 w 145"/>
                <a:gd name="T19" fmla="*/ 15 h 109"/>
                <a:gd name="T20" fmla="*/ 96 w 145"/>
                <a:gd name="T21" fmla="*/ 17 h 109"/>
                <a:gd name="T22" fmla="*/ 91 w 145"/>
                <a:gd name="T23" fmla="*/ 20 h 109"/>
                <a:gd name="T24" fmla="*/ 86 w 145"/>
                <a:gd name="T25" fmla="*/ 24 h 109"/>
                <a:gd name="T26" fmla="*/ 82 w 145"/>
                <a:gd name="T27" fmla="*/ 30 h 109"/>
                <a:gd name="T28" fmla="*/ 82 w 145"/>
                <a:gd name="T29" fmla="*/ 109 h 109"/>
                <a:gd name="T30" fmla="*/ 63 w 145"/>
                <a:gd name="T31" fmla="*/ 109 h 109"/>
                <a:gd name="T32" fmla="*/ 63 w 145"/>
                <a:gd name="T33" fmla="*/ 33 h 109"/>
                <a:gd name="T34" fmla="*/ 63 w 145"/>
                <a:gd name="T35" fmla="*/ 28 h 109"/>
                <a:gd name="T36" fmla="*/ 62 w 145"/>
                <a:gd name="T37" fmla="*/ 26 h 109"/>
                <a:gd name="T38" fmla="*/ 60 w 145"/>
                <a:gd name="T39" fmla="*/ 23 h 109"/>
                <a:gd name="T40" fmla="*/ 57 w 145"/>
                <a:gd name="T41" fmla="*/ 20 h 109"/>
                <a:gd name="T42" fmla="*/ 50 w 145"/>
                <a:gd name="T43" fmla="*/ 17 h 109"/>
                <a:gd name="T44" fmla="*/ 42 w 145"/>
                <a:gd name="T45" fmla="*/ 15 h 109"/>
                <a:gd name="T46" fmla="*/ 36 w 145"/>
                <a:gd name="T47" fmla="*/ 17 h 109"/>
                <a:gd name="T48" fmla="*/ 29 w 145"/>
                <a:gd name="T49" fmla="*/ 20 h 109"/>
                <a:gd name="T50" fmla="*/ 23 w 145"/>
                <a:gd name="T51" fmla="*/ 24 h 109"/>
                <a:gd name="T52" fmla="*/ 20 w 145"/>
                <a:gd name="T53" fmla="*/ 30 h 109"/>
                <a:gd name="T54" fmla="*/ 20 w 145"/>
                <a:gd name="T55" fmla="*/ 109 h 109"/>
                <a:gd name="T56" fmla="*/ 0 w 145"/>
                <a:gd name="T57" fmla="*/ 109 h 109"/>
                <a:gd name="T58" fmla="*/ 0 w 145"/>
                <a:gd name="T59" fmla="*/ 1 h 109"/>
                <a:gd name="T60" fmla="*/ 13 w 145"/>
                <a:gd name="T61" fmla="*/ 1 h 109"/>
                <a:gd name="T62" fmla="*/ 18 w 145"/>
                <a:gd name="T63" fmla="*/ 14 h 109"/>
                <a:gd name="T64" fmla="*/ 26 w 145"/>
                <a:gd name="T65" fmla="*/ 7 h 109"/>
                <a:gd name="T66" fmla="*/ 31 w 145"/>
                <a:gd name="T67" fmla="*/ 2 h 109"/>
                <a:gd name="T68" fmla="*/ 39 w 145"/>
                <a:gd name="T69" fmla="*/ 0 h 109"/>
                <a:gd name="T70" fmla="*/ 47 w 145"/>
                <a:gd name="T71" fmla="*/ 0 h 109"/>
                <a:gd name="T72" fmla="*/ 57 w 145"/>
                <a:gd name="T73" fmla="*/ 0 h 109"/>
                <a:gd name="T74" fmla="*/ 67 w 145"/>
                <a:gd name="T75" fmla="*/ 2 h 109"/>
                <a:gd name="T76" fmla="*/ 75 w 145"/>
                <a:gd name="T77" fmla="*/ 7 h 109"/>
                <a:gd name="T78" fmla="*/ 79 w 145"/>
                <a:gd name="T79" fmla="*/ 14 h 109"/>
                <a:gd name="T80" fmla="*/ 85 w 145"/>
                <a:gd name="T81" fmla="*/ 8 h 109"/>
                <a:gd name="T82" fmla="*/ 92 w 145"/>
                <a:gd name="T83" fmla="*/ 4 h 109"/>
                <a:gd name="T84" fmla="*/ 101 w 145"/>
                <a:gd name="T85" fmla="*/ 0 h 109"/>
                <a:gd name="T86" fmla="*/ 109 w 145"/>
                <a:gd name="T87" fmla="*/ 0 h 109"/>
                <a:gd name="T88" fmla="*/ 118 w 145"/>
                <a:gd name="T89" fmla="*/ 0 h 109"/>
                <a:gd name="T90" fmla="*/ 125 w 145"/>
                <a:gd name="T91" fmla="*/ 1 h 109"/>
                <a:gd name="T92" fmla="*/ 131 w 145"/>
                <a:gd name="T93" fmla="*/ 5 h 109"/>
                <a:gd name="T94" fmla="*/ 137 w 145"/>
                <a:gd name="T95" fmla="*/ 10 h 109"/>
                <a:gd name="T96" fmla="*/ 140 w 145"/>
                <a:gd name="T97" fmla="*/ 14 h 109"/>
                <a:gd name="T98" fmla="*/ 142 w 145"/>
                <a:gd name="T99" fmla="*/ 21 h 109"/>
                <a:gd name="T100" fmla="*/ 145 w 145"/>
                <a:gd name="T101" fmla="*/ 28 h 109"/>
                <a:gd name="T102" fmla="*/ 145 w 145"/>
                <a:gd name="T103" fmla="*/ 37 h 109"/>
                <a:gd name="T104" fmla="*/ 145 w 145"/>
                <a:gd name="T105" fmla="*/ 109 h 109"/>
                <a:gd name="T106" fmla="*/ 127 w 145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" h="109">
                  <a:moveTo>
                    <a:pt x="127" y="109"/>
                  </a:moveTo>
                  <a:lnTo>
                    <a:pt x="127" y="41"/>
                  </a:lnTo>
                  <a:lnTo>
                    <a:pt x="125" y="36"/>
                  </a:lnTo>
                  <a:lnTo>
                    <a:pt x="125" y="30"/>
                  </a:lnTo>
                  <a:lnTo>
                    <a:pt x="122" y="26"/>
                  </a:lnTo>
                  <a:lnTo>
                    <a:pt x="121" y="21"/>
                  </a:lnTo>
                  <a:lnTo>
                    <a:pt x="118" y="18"/>
                  </a:lnTo>
                  <a:lnTo>
                    <a:pt x="114" y="17"/>
                  </a:lnTo>
                  <a:lnTo>
                    <a:pt x="109" y="15"/>
                  </a:lnTo>
                  <a:lnTo>
                    <a:pt x="104" y="15"/>
                  </a:lnTo>
                  <a:lnTo>
                    <a:pt x="96" y="17"/>
                  </a:lnTo>
                  <a:lnTo>
                    <a:pt x="91" y="20"/>
                  </a:lnTo>
                  <a:lnTo>
                    <a:pt x="86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3" y="109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0" y="17"/>
                  </a:lnTo>
                  <a:lnTo>
                    <a:pt x="42" y="15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20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5" y="7"/>
                  </a:lnTo>
                  <a:lnTo>
                    <a:pt x="79" y="14"/>
                  </a:lnTo>
                  <a:lnTo>
                    <a:pt x="85" y="8"/>
                  </a:lnTo>
                  <a:lnTo>
                    <a:pt x="92" y="4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8" y="0"/>
                  </a:lnTo>
                  <a:lnTo>
                    <a:pt x="125" y="1"/>
                  </a:lnTo>
                  <a:lnTo>
                    <a:pt x="131" y="5"/>
                  </a:lnTo>
                  <a:lnTo>
                    <a:pt x="137" y="10"/>
                  </a:lnTo>
                  <a:lnTo>
                    <a:pt x="140" y="14"/>
                  </a:lnTo>
                  <a:lnTo>
                    <a:pt x="142" y="21"/>
                  </a:lnTo>
                  <a:lnTo>
                    <a:pt x="145" y="28"/>
                  </a:lnTo>
                  <a:lnTo>
                    <a:pt x="145" y="37"/>
                  </a:lnTo>
                  <a:lnTo>
                    <a:pt x="145" y="109"/>
                  </a:lnTo>
                  <a:lnTo>
                    <a:pt x="12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" name="Freeform 129">
              <a:extLst>
                <a:ext uri="{FF2B5EF4-FFF2-40B4-BE49-F238E27FC236}">
                  <a16:creationId xmlns:a16="http://schemas.microsoft.com/office/drawing/2014/main" id="{56647B30-E56B-401E-BEF7-102F656AE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1001713"/>
              <a:ext cx="17463" cy="33337"/>
            </a:xfrm>
            <a:custGeom>
              <a:avLst/>
              <a:gdLst>
                <a:gd name="T0" fmla="*/ 4 w 34"/>
                <a:gd name="T1" fmla="*/ 64 h 64"/>
                <a:gd name="T2" fmla="*/ 0 w 34"/>
                <a:gd name="T3" fmla="*/ 57 h 64"/>
                <a:gd name="T4" fmla="*/ 7 w 34"/>
                <a:gd name="T5" fmla="*/ 50 h 64"/>
                <a:gd name="T6" fmla="*/ 13 w 34"/>
                <a:gd name="T7" fmla="*/ 44 h 64"/>
                <a:gd name="T8" fmla="*/ 15 w 34"/>
                <a:gd name="T9" fmla="*/ 39 h 64"/>
                <a:gd name="T10" fmla="*/ 17 w 34"/>
                <a:gd name="T11" fmla="*/ 33 h 64"/>
                <a:gd name="T12" fmla="*/ 15 w 34"/>
                <a:gd name="T13" fmla="*/ 28 h 64"/>
                <a:gd name="T14" fmla="*/ 14 w 34"/>
                <a:gd name="T15" fmla="*/ 24 h 64"/>
                <a:gd name="T16" fmla="*/ 10 w 34"/>
                <a:gd name="T17" fmla="*/ 21 h 64"/>
                <a:gd name="T18" fmla="*/ 7 w 34"/>
                <a:gd name="T19" fmla="*/ 18 h 64"/>
                <a:gd name="T20" fmla="*/ 5 w 34"/>
                <a:gd name="T21" fmla="*/ 16 h 64"/>
                <a:gd name="T22" fmla="*/ 5 w 34"/>
                <a:gd name="T23" fmla="*/ 11 h 64"/>
                <a:gd name="T24" fmla="*/ 5 w 34"/>
                <a:gd name="T25" fmla="*/ 7 h 64"/>
                <a:gd name="T26" fmla="*/ 10 w 34"/>
                <a:gd name="T27" fmla="*/ 3 h 64"/>
                <a:gd name="T28" fmla="*/ 14 w 34"/>
                <a:gd name="T29" fmla="*/ 0 h 64"/>
                <a:gd name="T30" fmla="*/ 20 w 34"/>
                <a:gd name="T31" fmla="*/ 0 h 64"/>
                <a:gd name="T32" fmla="*/ 24 w 34"/>
                <a:gd name="T33" fmla="*/ 1 h 64"/>
                <a:gd name="T34" fmla="*/ 30 w 34"/>
                <a:gd name="T35" fmla="*/ 4 h 64"/>
                <a:gd name="T36" fmla="*/ 33 w 34"/>
                <a:gd name="T37" fmla="*/ 10 h 64"/>
                <a:gd name="T38" fmla="*/ 34 w 34"/>
                <a:gd name="T39" fmla="*/ 16 h 64"/>
                <a:gd name="T40" fmla="*/ 34 w 34"/>
                <a:gd name="T41" fmla="*/ 23 h 64"/>
                <a:gd name="T42" fmla="*/ 33 w 34"/>
                <a:gd name="T43" fmla="*/ 28 h 64"/>
                <a:gd name="T44" fmla="*/ 31 w 34"/>
                <a:gd name="T45" fmla="*/ 34 h 64"/>
                <a:gd name="T46" fmla="*/ 28 w 34"/>
                <a:gd name="T47" fmla="*/ 40 h 64"/>
                <a:gd name="T48" fmla="*/ 24 w 34"/>
                <a:gd name="T49" fmla="*/ 46 h 64"/>
                <a:gd name="T50" fmla="*/ 20 w 34"/>
                <a:gd name="T51" fmla="*/ 52 h 64"/>
                <a:gd name="T52" fmla="*/ 13 w 34"/>
                <a:gd name="T53" fmla="*/ 57 h 64"/>
                <a:gd name="T54" fmla="*/ 4 w 34"/>
                <a:gd name="T5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4">
                  <a:moveTo>
                    <a:pt x="4" y="64"/>
                  </a:moveTo>
                  <a:lnTo>
                    <a:pt x="0" y="57"/>
                  </a:lnTo>
                  <a:lnTo>
                    <a:pt x="7" y="50"/>
                  </a:lnTo>
                  <a:lnTo>
                    <a:pt x="13" y="44"/>
                  </a:lnTo>
                  <a:lnTo>
                    <a:pt x="15" y="39"/>
                  </a:lnTo>
                  <a:lnTo>
                    <a:pt x="17" y="33"/>
                  </a:lnTo>
                  <a:lnTo>
                    <a:pt x="15" y="28"/>
                  </a:lnTo>
                  <a:lnTo>
                    <a:pt x="14" y="24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30" y="4"/>
                  </a:lnTo>
                  <a:lnTo>
                    <a:pt x="33" y="10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3" y="28"/>
                  </a:lnTo>
                  <a:lnTo>
                    <a:pt x="31" y="34"/>
                  </a:lnTo>
                  <a:lnTo>
                    <a:pt x="28" y="40"/>
                  </a:lnTo>
                  <a:lnTo>
                    <a:pt x="24" y="46"/>
                  </a:lnTo>
                  <a:lnTo>
                    <a:pt x="20" y="52"/>
                  </a:lnTo>
                  <a:lnTo>
                    <a:pt x="13" y="5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" name="Freeform 130">
              <a:extLst>
                <a:ext uri="{FF2B5EF4-FFF2-40B4-BE49-F238E27FC236}">
                  <a16:creationId xmlns:a16="http://schemas.microsoft.com/office/drawing/2014/main" id="{60D30A2F-9793-49BD-8D87-46D616644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0" y="958850"/>
              <a:ext cx="52388" cy="58737"/>
            </a:xfrm>
            <a:custGeom>
              <a:avLst/>
              <a:gdLst>
                <a:gd name="T0" fmla="*/ 51 w 99"/>
                <a:gd name="T1" fmla="*/ 111 h 111"/>
                <a:gd name="T2" fmla="*/ 46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49 w 99"/>
                <a:gd name="T9" fmla="*/ 76 h 111"/>
                <a:gd name="T10" fmla="*/ 79 w 99"/>
                <a:gd name="T11" fmla="*/ 0 h 111"/>
                <a:gd name="T12" fmla="*/ 99 w 99"/>
                <a:gd name="T13" fmla="*/ 0 h 111"/>
                <a:gd name="T14" fmla="*/ 51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" name="Freeform 131">
              <a:extLst>
                <a:ext uri="{FF2B5EF4-FFF2-40B4-BE49-F238E27FC236}">
                  <a16:creationId xmlns:a16="http://schemas.microsoft.com/office/drawing/2014/main" id="{04BA497D-0B03-4C3F-BBC2-02E564283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6288" y="930275"/>
              <a:ext cx="53975" cy="107950"/>
            </a:xfrm>
            <a:custGeom>
              <a:avLst/>
              <a:gdLst>
                <a:gd name="T0" fmla="*/ 54 w 100"/>
                <a:gd name="T1" fmla="*/ 182 h 206"/>
                <a:gd name="T2" fmla="*/ 51 w 100"/>
                <a:gd name="T3" fmla="*/ 188 h 206"/>
                <a:gd name="T4" fmla="*/ 48 w 100"/>
                <a:gd name="T5" fmla="*/ 192 h 206"/>
                <a:gd name="T6" fmla="*/ 44 w 100"/>
                <a:gd name="T7" fmla="*/ 196 h 206"/>
                <a:gd name="T8" fmla="*/ 38 w 100"/>
                <a:gd name="T9" fmla="*/ 199 h 206"/>
                <a:gd name="T10" fmla="*/ 32 w 100"/>
                <a:gd name="T11" fmla="*/ 202 h 206"/>
                <a:gd name="T12" fmla="*/ 25 w 100"/>
                <a:gd name="T13" fmla="*/ 205 h 206"/>
                <a:gd name="T14" fmla="*/ 18 w 100"/>
                <a:gd name="T15" fmla="*/ 206 h 206"/>
                <a:gd name="T16" fmla="*/ 11 w 100"/>
                <a:gd name="T17" fmla="*/ 206 h 206"/>
                <a:gd name="T18" fmla="*/ 11 w 100"/>
                <a:gd name="T19" fmla="*/ 189 h 206"/>
                <a:gd name="T20" fmla="*/ 18 w 100"/>
                <a:gd name="T21" fmla="*/ 189 h 206"/>
                <a:gd name="T22" fmla="*/ 22 w 100"/>
                <a:gd name="T23" fmla="*/ 188 h 206"/>
                <a:gd name="T24" fmla="*/ 28 w 100"/>
                <a:gd name="T25" fmla="*/ 186 h 206"/>
                <a:gd name="T26" fmla="*/ 32 w 100"/>
                <a:gd name="T27" fmla="*/ 183 h 206"/>
                <a:gd name="T28" fmla="*/ 35 w 100"/>
                <a:gd name="T29" fmla="*/ 180 h 206"/>
                <a:gd name="T30" fmla="*/ 38 w 100"/>
                <a:gd name="T31" fmla="*/ 177 h 206"/>
                <a:gd name="T32" fmla="*/ 39 w 100"/>
                <a:gd name="T33" fmla="*/ 173 h 206"/>
                <a:gd name="T34" fmla="*/ 41 w 100"/>
                <a:gd name="T35" fmla="*/ 170 h 206"/>
                <a:gd name="T36" fmla="*/ 39 w 100"/>
                <a:gd name="T37" fmla="*/ 160 h 206"/>
                <a:gd name="T38" fmla="*/ 38 w 100"/>
                <a:gd name="T39" fmla="*/ 152 h 206"/>
                <a:gd name="T40" fmla="*/ 34 w 100"/>
                <a:gd name="T41" fmla="*/ 143 h 206"/>
                <a:gd name="T42" fmla="*/ 29 w 100"/>
                <a:gd name="T43" fmla="*/ 130 h 206"/>
                <a:gd name="T44" fmla="*/ 0 w 100"/>
                <a:gd name="T45" fmla="*/ 55 h 206"/>
                <a:gd name="T46" fmla="*/ 19 w 100"/>
                <a:gd name="T47" fmla="*/ 55 h 206"/>
                <a:gd name="T48" fmla="*/ 51 w 100"/>
                <a:gd name="T49" fmla="*/ 139 h 206"/>
                <a:gd name="T50" fmla="*/ 80 w 100"/>
                <a:gd name="T51" fmla="*/ 55 h 206"/>
                <a:gd name="T52" fmla="*/ 100 w 100"/>
                <a:gd name="T53" fmla="*/ 55 h 206"/>
                <a:gd name="T54" fmla="*/ 54 w 100"/>
                <a:gd name="T55" fmla="*/ 182 h 206"/>
                <a:gd name="T56" fmla="*/ 75 w 100"/>
                <a:gd name="T57" fmla="*/ 0 h 206"/>
                <a:gd name="T58" fmla="*/ 52 w 100"/>
                <a:gd name="T59" fmla="*/ 33 h 206"/>
                <a:gd name="T60" fmla="*/ 38 w 100"/>
                <a:gd name="T61" fmla="*/ 33 h 206"/>
                <a:gd name="T62" fmla="*/ 55 w 100"/>
                <a:gd name="T63" fmla="*/ 0 h 206"/>
                <a:gd name="T64" fmla="*/ 75 w 100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206">
                  <a:moveTo>
                    <a:pt x="54" y="182"/>
                  </a:moveTo>
                  <a:lnTo>
                    <a:pt x="51" y="188"/>
                  </a:lnTo>
                  <a:lnTo>
                    <a:pt x="48" y="192"/>
                  </a:lnTo>
                  <a:lnTo>
                    <a:pt x="44" y="196"/>
                  </a:lnTo>
                  <a:lnTo>
                    <a:pt x="38" y="199"/>
                  </a:lnTo>
                  <a:lnTo>
                    <a:pt x="32" y="202"/>
                  </a:lnTo>
                  <a:lnTo>
                    <a:pt x="25" y="205"/>
                  </a:lnTo>
                  <a:lnTo>
                    <a:pt x="18" y="206"/>
                  </a:lnTo>
                  <a:lnTo>
                    <a:pt x="11" y="206"/>
                  </a:lnTo>
                  <a:lnTo>
                    <a:pt x="11" y="189"/>
                  </a:lnTo>
                  <a:lnTo>
                    <a:pt x="18" y="189"/>
                  </a:lnTo>
                  <a:lnTo>
                    <a:pt x="22" y="188"/>
                  </a:lnTo>
                  <a:lnTo>
                    <a:pt x="28" y="186"/>
                  </a:lnTo>
                  <a:lnTo>
                    <a:pt x="32" y="183"/>
                  </a:lnTo>
                  <a:lnTo>
                    <a:pt x="35" y="180"/>
                  </a:lnTo>
                  <a:lnTo>
                    <a:pt x="38" y="177"/>
                  </a:lnTo>
                  <a:lnTo>
                    <a:pt x="39" y="173"/>
                  </a:lnTo>
                  <a:lnTo>
                    <a:pt x="41" y="170"/>
                  </a:lnTo>
                  <a:lnTo>
                    <a:pt x="39" y="160"/>
                  </a:lnTo>
                  <a:lnTo>
                    <a:pt x="38" y="152"/>
                  </a:lnTo>
                  <a:lnTo>
                    <a:pt x="34" y="143"/>
                  </a:lnTo>
                  <a:lnTo>
                    <a:pt x="29" y="130"/>
                  </a:lnTo>
                  <a:lnTo>
                    <a:pt x="0" y="55"/>
                  </a:lnTo>
                  <a:lnTo>
                    <a:pt x="19" y="55"/>
                  </a:lnTo>
                  <a:lnTo>
                    <a:pt x="51" y="139"/>
                  </a:lnTo>
                  <a:lnTo>
                    <a:pt x="80" y="55"/>
                  </a:lnTo>
                  <a:lnTo>
                    <a:pt x="100" y="55"/>
                  </a:lnTo>
                  <a:lnTo>
                    <a:pt x="54" y="182"/>
                  </a:lnTo>
                  <a:close/>
                  <a:moveTo>
                    <a:pt x="75" y="0"/>
                  </a:moveTo>
                  <a:lnTo>
                    <a:pt x="52" y="33"/>
                  </a:lnTo>
                  <a:lnTo>
                    <a:pt x="38" y="33"/>
                  </a:lnTo>
                  <a:lnTo>
                    <a:pt x="5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" name="Freeform 132">
              <a:extLst>
                <a:ext uri="{FF2B5EF4-FFF2-40B4-BE49-F238E27FC236}">
                  <a16:creationId xmlns:a16="http://schemas.microsoft.com/office/drawing/2014/main" id="{25CE2034-1F95-4ABD-9DD7-CBE90A6BD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263" y="958850"/>
              <a:ext cx="52388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6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" name="Freeform 133">
              <a:extLst>
                <a:ext uri="{FF2B5EF4-FFF2-40B4-BE49-F238E27FC236}">
                  <a16:creationId xmlns:a16="http://schemas.microsoft.com/office/drawing/2014/main" id="{F3C1B554-D401-4B7C-BCB6-10E8BAF779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5825" y="958850"/>
              <a:ext cx="52388" cy="58737"/>
            </a:xfrm>
            <a:custGeom>
              <a:avLst/>
              <a:gdLst>
                <a:gd name="T0" fmla="*/ 1 w 98"/>
                <a:gd name="T1" fmla="*/ 43 h 112"/>
                <a:gd name="T2" fmla="*/ 8 w 98"/>
                <a:gd name="T3" fmla="*/ 23 h 112"/>
                <a:gd name="T4" fmla="*/ 21 w 98"/>
                <a:gd name="T5" fmla="*/ 8 h 112"/>
                <a:gd name="T6" fmla="*/ 39 w 98"/>
                <a:gd name="T7" fmla="*/ 0 h 112"/>
                <a:gd name="T8" fmla="*/ 60 w 98"/>
                <a:gd name="T9" fmla="*/ 0 h 112"/>
                <a:gd name="T10" fmla="*/ 79 w 98"/>
                <a:gd name="T11" fmla="*/ 7 h 112"/>
                <a:gd name="T12" fmla="*/ 90 w 98"/>
                <a:gd name="T13" fmla="*/ 23 h 112"/>
                <a:gd name="T14" fmla="*/ 98 w 98"/>
                <a:gd name="T15" fmla="*/ 43 h 112"/>
                <a:gd name="T16" fmla="*/ 98 w 98"/>
                <a:gd name="T17" fmla="*/ 67 h 112"/>
                <a:gd name="T18" fmla="*/ 90 w 98"/>
                <a:gd name="T19" fmla="*/ 89 h 112"/>
                <a:gd name="T20" fmla="*/ 77 w 98"/>
                <a:gd name="T21" fmla="*/ 103 h 112"/>
                <a:gd name="T22" fmla="*/ 60 w 98"/>
                <a:gd name="T23" fmla="*/ 110 h 112"/>
                <a:gd name="T24" fmla="*/ 39 w 98"/>
                <a:gd name="T25" fmla="*/ 110 h 112"/>
                <a:gd name="T26" fmla="*/ 20 w 98"/>
                <a:gd name="T27" fmla="*/ 103 h 112"/>
                <a:gd name="T28" fmla="*/ 7 w 98"/>
                <a:gd name="T29" fmla="*/ 87 h 112"/>
                <a:gd name="T30" fmla="*/ 1 w 98"/>
                <a:gd name="T31" fmla="*/ 67 h 112"/>
                <a:gd name="T32" fmla="*/ 20 w 98"/>
                <a:gd name="T33" fmla="*/ 56 h 112"/>
                <a:gd name="T34" fmla="*/ 23 w 98"/>
                <a:gd name="T35" fmla="*/ 73 h 112"/>
                <a:gd name="T36" fmla="*/ 27 w 98"/>
                <a:gd name="T37" fmla="*/ 86 h 112"/>
                <a:gd name="T38" fmla="*/ 37 w 98"/>
                <a:gd name="T39" fmla="*/ 93 h 112"/>
                <a:gd name="T40" fmla="*/ 49 w 98"/>
                <a:gd name="T41" fmla="*/ 96 h 112"/>
                <a:gd name="T42" fmla="*/ 62 w 98"/>
                <a:gd name="T43" fmla="*/ 93 h 112"/>
                <a:gd name="T44" fmla="*/ 70 w 98"/>
                <a:gd name="T45" fmla="*/ 85 h 112"/>
                <a:gd name="T46" fmla="*/ 76 w 98"/>
                <a:gd name="T47" fmla="*/ 72 h 112"/>
                <a:gd name="T48" fmla="*/ 77 w 98"/>
                <a:gd name="T49" fmla="*/ 56 h 112"/>
                <a:gd name="T50" fmla="*/ 76 w 98"/>
                <a:gd name="T51" fmla="*/ 37 h 112"/>
                <a:gd name="T52" fmla="*/ 70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7 w 98"/>
                <a:gd name="T59" fmla="*/ 17 h 112"/>
                <a:gd name="T60" fmla="*/ 28 w 98"/>
                <a:gd name="T61" fmla="*/ 26 h 112"/>
                <a:gd name="T62" fmla="*/ 23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1" y="43"/>
                  </a:lnTo>
                  <a:lnTo>
                    <a:pt x="4" y="33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9" y="7"/>
                  </a:lnTo>
                  <a:lnTo>
                    <a:pt x="86" y="14"/>
                  </a:lnTo>
                  <a:lnTo>
                    <a:pt x="90" y="23"/>
                  </a:lnTo>
                  <a:lnTo>
                    <a:pt x="95" y="31"/>
                  </a:lnTo>
                  <a:lnTo>
                    <a:pt x="98" y="43"/>
                  </a:lnTo>
                  <a:lnTo>
                    <a:pt x="98" y="56"/>
                  </a:lnTo>
                  <a:lnTo>
                    <a:pt x="98" y="67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6"/>
                  </a:lnTo>
                  <a:lnTo>
                    <a:pt x="77" y="103"/>
                  </a:lnTo>
                  <a:lnTo>
                    <a:pt x="70" y="108"/>
                  </a:lnTo>
                  <a:lnTo>
                    <a:pt x="60" y="110"/>
                  </a:lnTo>
                  <a:lnTo>
                    <a:pt x="49" y="112"/>
                  </a:lnTo>
                  <a:lnTo>
                    <a:pt x="39" y="110"/>
                  </a:lnTo>
                  <a:lnTo>
                    <a:pt x="28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7" y="87"/>
                  </a:lnTo>
                  <a:lnTo>
                    <a:pt x="4" y="79"/>
                  </a:lnTo>
                  <a:lnTo>
                    <a:pt x="1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4"/>
                  </a:lnTo>
                  <a:lnTo>
                    <a:pt x="23" y="73"/>
                  </a:lnTo>
                  <a:lnTo>
                    <a:pt x="24" y="80"/>
                  </a:lnTo>
                  <a:lnTo>
                    <a:pt x="27" y="86"/>
                  </a:lnTo>
                  <a:lnTo>
                    <a:pt x="31" y="90"/>
                  </a:lnTo>
                  <a:lnTo>
                    <a:pt x="37" y="93"/>
                  </a:lnTo>
                  <a:lnTo>
                    <a:pt x="43" y="95"/>
                  </a:lnTo>
                  <a:lnTo>
                    <a:pt x="49" y="96"/>
                  </a:lnTo>
                  <a:lnTo>
                    <a:pt x="56" y="95"/>
                  </a:lnTo>
                  <a:lnTo>
                    <a:pt x="62" y="93"/>
                  </a:lnTo>
                  <a:lnTo>
                    <a:pt x="66" y="90"/>
                  </a:lnTo>
                  <a:lnTo>
                    <a:pt x="70" y="85"/>
                  </a:lnTo>
                  <a:lnTo>
                    <a:pt x="73" y="79"/>
                  </a:lnTo>
                  <a:lnTo>
                    <a:pt x="76" y="72"/>
                  </a:lnTo>
                  <a:lnTo>
                    <a:pt x="77" y="64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0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3" y="21"/>
                  </a:lnTo>
                  <a:lnTo>
                    <a:pt x="28" y="26"/>
                  </a:lnTo>
                  <a:lnTo>
                    <a:pt x="24" y="31"/>
                  </a:lnTo>
                  <a:lnTo>
                    <a:pt x="23" y="38"/>
                  </a:lnTo>
                  <a:lnTo>
                    <a:pt x="21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" name="Freeform 134">
              <a:extLst>
                <a:ext uri="{FF2B5EF4-FFF2-40B4-BE49-F238E27FC236}">
                  <a16:creationId xmlns:a16="http://schemas.microsoft.com/office/drawing/2014/main" id="{7F1C09A7-D1E2-4292-A8A6-3723935C6E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1388" y="938213"/>
              <a:ext cx="30163" cy="100012"/>
            </a:xfrm>
            <a:custGeom>
              <a:avLst/>
              <a:gdLst>
                <a:gd name="T0" fmla="*/ 42 w 55"/>
                <a:gd name="T1" fmla="*/ 0 h 191"/>
                <a:gd name="T2" fmla="*/ 47 w 55"/>
                <a:gd name="T3" fmla="*/ 0 h 191"/>
                <a:gd name="T4" fmla="*/ 50 w 55"/>
                <a:gd name="T5" fmla="*/ 3 h 191"/>
                <a:gd name="T6" fmla="*/ 53 w 55"/>
                <a:gd name="T7" fmla="*/ 7 h 191"/>
                <a:gd name="T8" fmla="*/ 55 w 55"/>
                <a:gd name="T9" fmla="*/ 11 h 191"/>
                <a:gd name="T10" fmla="*/ 53 w 55"/>
                <a:gd name="T11" fmla="*/ 16 h 191"/>
                <a:gd name="T12" fmla="*/ 50 w 55"/>
                <a:gd name="T13" fmla="*/ 20 h 191"/>
                <a:gd name="T14" fmla="*/ 47 w 55"/>
                <a:gd name="T15" fmla="*/ 21 h 191"/>
                <a:gd name="T16" fmla="*/ 42 w 55"/>
                <a:gd name="T17" fmla="*/ 23 h 191"/>
                <a:gd name="T18" fmla="*/ 37 w 55"/>
                <a:gd name="T19" fmla="*/ 21 h 191"/>
                <a:gd name="T20" fmla="*/ 33 w 55"/>
                <a:gd name="T21" fmla="*/ 20 h 191"/>
                <a:gd name="T22" fmla="*/ 32 w 55"/>
                <a:gd name="T23" fmla="*/ 16 h 191"/>
                <a:gd name="T24" fmla="*/ 30 w 55"/>
                <a:gd name="T25" fmla="*/ 11 h 191"/>
                <a:gd name="T26" fmla="*/ 32 w 55"/>
                <a:gd name="T27" fmla="*/ 7 h 191"/>
                <a:gd name="T28" fmla="*/ 33 w 55"/>
                <a:gd name="T29" fmla="*/ 3 h 191"/>
                <a:gd name="T30" fmla="*/ 37 w 55"/>
                <a:gd name="T31" fmla="*/ 0 h 191"/>
                <a:gd name="T32" fmla="*/ 42 w 55"/>
                <a:gd name="T33" fmla="*/ 0 h 191"/>
                <a:gd name="T34" fmla="*/ 0 w 55"/>
                <a:gd name="T35" fmla="*/ 191 h 191"/>
                <a:gd name="T36" fmla="*/ 0 w 55"/>
                <a:gd name="T37" fmla="*/ 174 h 191"/>
                <a:gd name="T38" fmla="*/ 10 w 55"/>
                <a:gd name="T39" fmla="*/ 174 h 191"/>
                <a:gd name="T40" fmla="*/ 17 w 55"/>
                <a:gd name="T41" fmla="*/ 173 h 191"/>
                <a:gd name="T42" fmla="*/ 23 w 55"/>
                <a:gd name="T43" fmla="*/ 171 h 191"/>
                <a:gd name="T44" fmla="*/ 27 w 55"/>
                <a:gd name="T45" fmla="*/ 168 h 191"/>
                <a:gd name="T46" fmla="*/ 32 w 55"/>
                <a:gd name="T47" fmla="*/ 164 h 191"/>
                <a:gd name="T48" fmla="*/ 33 w 55"/>
                <a:gd name="T49" fmla="*/ 160 h 191"/>
                <a:gd name="T50" fmla="*/ 34 w 55"/>
                <a:gd name="T51" fmla="*/ 154 h 191"/>
                <a:gd name="T52" fmla="*/ 34 w 55"/>
                <a:gd name="T53" fmla="*/ 148 h 191"/>
                <a:gd name="T54" fmla="*/ 34 w 55"/>
                <a:gd name="T55" fmla="*/ 56 h 191"/>
                <a:gd name="T56" fmla="*/ 13 w 55"/>
                <a:gd name="T57" fmla="*/ 56 h 191"/>
                <a:gd name="T58" fmla="*/ 13 w 55"/>
                <a:gd name="T59" fmla="*/ 40 h 191"/>
                <a:gd name="T60" fmla="*/ 55 w 55"/>
                <a:gd name="T61" fmla="*/ 40 h 191"/>
                <a:gd name="T62" fmla="*/ 55 w 55"/>
                <a:gd name="T63" fmla="*/ 148 h 191"/>
                <a:gd name="T64" fmla="*/ 53 w 55"/>
                <a:gd name="T65" fmla="*/ 158 h 191"/>
                <a:gd name="T66" fmla="*/ 52 w 55"/>
                <a:gd name="T67" fmla="*/ 167 h 191"/>
                <a:gd name="T68" fmla="*/ 47 w 55"/>
                <a:gd name="T69" fmla="*/ 174 h 191"/>
                <a:gd name="T70" fmla="*/ 42 w 55"/>
                <a:gd name="T71" fmla="*/ 181 h 191"/>
                <a:gd name="T72" fmla="*/ 33 w 55"/>
                <a:gd name="T73" fmla="*/ 185 h 191"/>
                <a:gd name="T74" fmla="*/ 24 w 55"/>
                <a:gd name="T75" fmla="*/ 188 h 191"/>
                <a:gd name="T76" fmla="*/ 13 w 55"/>
                <a:gd name="T77" fmla="*/ 190 h 191"/>
                <a:gd name="T78" fmla="*/ 0 w 55"/>
                <a:gd name="T7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91">
                  <a:moveTo>
                    <a:pt x="42" y="0"/>
                  </a:moveTo>
                  <a:lnTo>
                    <a:pt x="47" y="0"/>
                  </a:lnTo>
                  <a:lnTo>
                    <a:pt x="50" y="3"/>
                  </a:lnTo>
                  <a:lnTo>
                    <a:pt x="53" y="7"/>
                  </a:lnTo>
                  <a:lnTo>
                    <a:pt x="55" y="11"/>
                  </a:lnTo>
                  <a:lnTo>
                    <a:pt x="53" y="16"/>
                  </a:lnTo>
                  <a:lnTo>
                    <a:pt x="50" y="20"/>
                  </a:lnTo>
                  <a:lnTo>
                    <a:pt x="47" y="21"/>
                  </a:lnTo>
                  <a:lnTo>
                    <a:pt x="42" y="23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0" y="11"/>
                  </a:lnTo>
                  <a:lnTo>
                    <a:pt x="32" y="7"/>
                  </a:lnTo>
                  <a:lnTo>
                    <a:pt x="33" y="3"/>
                  </a:lnTo>
                  <a:lnTo>
                    <a:pt x="37" y="0"/>
                  </a:lnTo>
                  <a:lnTo>
                    <a:pt x="42" y="0"/>
                  </a:lnTo>
                  <a:close/>
                  <a:moveTo>
                    <a:pt x="0" y="191"/>
                  </a:moveTo>
                  <a:lnTo>
                    <a:pt x="0" y="174"/>
                  </a:lnTo>
                  <a:lnTo>
                    <a:pt x="10" y="174"/>
                  </a:lnTo>
                  <a:lnTo>
                    <a:pt x="17" y="173"/>
                  </a:lnTo>
                  <a:lnTo>
                    <a:pt x="23" y="171"/>
                  </a:lnTo>
                  <a:lnTo>
                    <a:pt x="27" y="168"/>
                  </a:lnTo>
                  <a:lnTo>
                    <a:pt x="32" y="164"/>
                  </a:lnTo>
                  <a:lnTo>
                    <a:pt x="33" y="160"/>
                  </a:lnTo>
                  <a:lnTo>
                    <a:pt x="34" y="154"/>
                  </a:lnTo>
                  <a:lnTo>
                    <a:pt x="34" y="148"/>
                  </a:lnTo>
                  <a:lnTo>
                    <a:pt x="34" y="56"/>
                  </a:lnTo>
                  <a:lnTo>
                    <a:pt x="13" y="56"/>
                  </a:lnTo>
                  <a:lnTo>
                    <a:pt x="13" y="40"/>
                  </a:lnTo>
                  <a:lnTo>
                    <a:pt x="55" y="40"/>
                  </a:lnTo>
                  <a:lnTo>
                    <a:pt x="55" y="148"/>
                  </a:lnTo>
                  <a:lnTo>
                    <a:pt x="53" y="158"/>
                  </a:lnTo>
                  <a:lnTo>
                    <a:pt x="52" y="167"/>
                  </a:lnTo>
                  <a:lnTo>
                    <a:pt x="47" y="174"/>
                  </a:lnTo>
                  <a:lnTo>
                    <a:pt x="42" y="181"/>
                  </a:lnTo>
                  <a:lnTo>
                    <a:pt x="33" y="185"/>
                  </a:lnTo>
                  <a:lnTo>
                    <a:pt x="24" y="188"/>
                  </a:lnTo>
                  <a:lnTo>
                    <a:pt x="13" y="19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3" name="Freeform 135">
              <a:extLst>
                <a:ext uri="{FF2B5EF4-FFF2-40B4-BE49-F238E27FC236}">
                  <a16:creationId xmlns:a16="http://schemas.microsoft.com/office/drawing/2014/main" id="{10015ED9-FE47-40FE-A0B6-DE3B67488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43300" y="958850"/>
              <a:ext cx="49213" cy="58737"/>
            </a:xfrm>
            <a:custGeom>
              <a:avLst/>
              <a:gdLst>
                <a:gd name="T0" fmla="*/ 61 w 94"/>
                <a:gd name="T1" fmla="*/ 103 h 112"/>
                <a:gd name="T2" fmla="*/ 43 w 94"/>
                <a:gd name="T3" fmla="*/ 110 h 112"/>
                <a:gd name="T4" fmla="*/ 26 w 94"/>
                <a:gd name="T5" fmla="*/ 110 h 112"/>
                <a:gd name="T6" fmla="*/ 15 w 94"/>
                <a:gd name="T7" fmla="*/ 106 h 112"/>
                <a:gd name="T8" fmla="*/ 6 w 94"/>
                <a:gd name="T9" fmla="*/ 98 h 112"/>
                <a:gd name="T10" fmla="*/ 0 w 94"/>
                <a:gd name="T11" fmla="*/ 86 h 112"/>
                <a:gd name="T12" fmla="*/ 2 w 94"/>
                <a:gd name="T13" fmla="*/ 72 h 112"/>
                <a:gd name="T14" fmla="*/ 9 w 94"/>
                <a:gd name="T15" fmla="*/ 57 h 112"/>
                <a:gd name="T16" fmla="*/ 22 w 94"/>
                <a:gd name="T17" fmla="*/ 46 h 112"/>
                <a:gd name="T18" fmla="*/ 41 w 94"/>
                <a:gd name="T19" fmla="*/ 41 h 112"/>
                <a:gd name="T20" fmla="*/ 58 w 94"/>
                <a:gd name="T21" fmla="*/ 40 h 112"/>
                <a:gd name="T22" fmla="*/ 65 w 94"/>
                <a:gd name="T23" fmla="*/ 37 h 112"/>
                <a:gd name="T24" fmla="*/ 62 w 94"/>
                <a:gd name="T25" fmla="*/ 27 h 112"/>
                <a:gd name="T26" fmla="*/ 56 w 94"/>
                <a:gd name="T27" fmla="*/ 20 h 112"/>
                <a:gd name="T28" fmla="*/ 48 w 94"/>
                <a:gd name="T29" fmla="*/ 17 h 112"/>
                <a:gd name="T30" fmla="*/ 33 w 94"/>
                <a:gd name="T31" fmla="*/ 17 h 112"/>
                <a:gd name="T32" fmla="*/ 19 w 94"/>
                <a:gd name="T33" fmla="*/ 21 h 112"/>
                <a:gd name="T34" fmla="*/ 6 w 94"/>
                <a:gd name="T35" fmla="*/ 10 h 112"/>
                <a:gd name="T36" fmla="*/ 22 w 94"/>
                <a:gd name="T37" fmla="*/ 2 h 112"/>
                <a:gd name="T38" fmla="*/ 39 w 94"/>
                <a:gd name="T39" fmla="*/ 0 h 112"/>
                <a:gd name="T40" fmla="*/ 61 w 94"/>
                <a:gd name="T41" fmla="*/ 1 h 112"/>
                <a:gd name="T42" fmla="*/ 74 w 94"/>
                <a:gd name="T43" fmla="*/ 10 h 112"/>
                <a:gd name="T44" fmla="*/ 82 w 94"/>
                <a:gd name="T45" fmla="*/ 24 h 112"/>
                <a:gd name="T46" fmla="*/ 85 w 94"/>
                <a:gd name="T47" fmla="*/ 44 h 112"/>
                <a:gd name="T48" fmla="*/ 85 w 94"/>
                <a:gd name="T49" fmla="*/ 89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8 h 112"/>
                <a:gd name="T56" fmla="*/ 68 w 94"/>
                <a:gd name="T57" fmla="*/ 98 h 112"/>
                <a:gd name="T58" fmla="*/ 58 w 94"/>
                <a:gd name="T59" fmla="*/ 54 h 112"/>
                <a:gd name="T60" fmla="*/ 46 w 94"/>
                <a:gd name="T61" fmla="*/ 54 h 112"/>
                <a:gd name="T62" fmla="*/ 33 w 94"/>
                <a:gd name="T63" fmla="*/ 59 h 112"/>
                <a:gd name="T64" fmla="*/ 25 w 94"/>
                <a:gd name="T65" fmla="*/ 66 h 112"/>
                <a:gd name="T66" fmla="*/ 20 w 94"/>
                <a:gd name="T67" fmla="*/ 74 h 112"/>
                <a:gd name="T68" fmla="*/ 20 w 94"/>
                <a:gd name="T69" fmla="*/ 83 h 112"/>
                <a:gd name="T70" fmla="*/ 22 w 94"/>
                <a:gd name="T71" fmla="*/ 90 h 112"/>
                <a:gd name="T72" fmla="*/ 30 w 94"/>
                <a:gd name="T73" fmla="*/ 95 h 112"/>
                <a:gd name="T74" fmla="*/ 46 w 94"/>
                <a:gd name="T75" fmla="*/ 96 h 112"/>
                <a:gd name="T76" fmla="*/ 59 w 94"/>
                <a:gd name="T77" fmla="*/ 89 h 112"/>
                <a:gd name="T78" fmla="*/ 65 w 94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3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0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2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2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2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8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6" y="54"/>
                  </a:lnTo>
                  <a:lnTo>
                    <a:pt x="39" y="56"/>
                  </a:lnTo>
                  <a:lnTo>
                    <a:pt x="33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9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6" y="96"/>
                  </a:lnTo>
                  <a:lnTo>
                    <a:pt x="54" y="93"/>
                  </a:lnTo>
                  <a:lnTo>
                    <a:pt x="59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4" name="Freeform 136">
              <a:extLst>
                <a:ext uri="{FF2B5EF4-FFF2-40B4-BE49-F238E27FC236}">
                  <a16:creationId xmlns:a16="http://schemas.microsoft.com/office/drawing/2014/main" id="{FA2E28AF-6B32-4494-A59F-248DB6C12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3" y="958850"/>
              <a:ext cx="50800" cy="58737"/>
            </a:xfrm>
            <a:custGeom>
              <a:avLst/>
              <a:gdLst>
                <a:gd name="T0" fmla="*/ 50 w 98"/>
                <a:gd name="T1" fmla="*/ 111 h 111"/>
                <a:gd name="T2" fmla="*/ 46 w 98"/>
                <a:gd name="T3" fmla="*/ 111 h 111"/>
                <a:gd name="T4" fmla="*/ 0 w 98"/>
                <a:gd name="T5" fmla="*/ 0 h 111"/>
                <a:gd name="T6" fmla="*/ 20 w 98"/>
                <a:gd name="T7" fmla="*/ 0 h 111"/>
                <a:gd name="T8" fmla="*/ 49 w 98"/>
                <a:gd name="T9" fmla="*/ 76 h 111"/>
                <a:gd name="T10" fmla="*/ 77 w 98"/>
                <a:gd name="T11" fmla="*/ 0 h 111"/>
                <a:gd name="T12" fmla="*/ 98 w 98"/>
                <a:gd name="T13" fmla="*/ 0 h 111"/>
                <a:gd name="T14" fmla="*/ 50 w 9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1">
                  <a:moveTo>
                    <a:pt x="50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7" y="0"/>
                  </a:lnTo>
                  <a:lnTo>
                    <a:pt x="98" y="0"/>
                  </a:lnTo>
                  <a:lnTo>
                    <a:pt x="5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5" name="Freeform 137">
              <a:extLst>
                <a:ext uri="{FF2B5EF4-FFF2-40B4-BE49-F238E27FC236}">
                  <a16:creationId xmlns:a16="http://schemas.microsoft.com/office/drawing/2014/main" id="{F3C3063E-E680-426A-AB4D-E73A79E85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88" y="958850"/>
              <a:ext cx="47625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6" name="Freeform 138">
              <a:extLst>
                <a:ext uri="{FF2B5EF4-FFF2-40B4-BE49-F238E27FC236}">
                  <a16:creationId xmlns:a16="http://schemas.microsoft.com/office/drawing/2014/main" id="{1DBCCA99-AFF5-42DC-B5F0-E8324D951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6975" y="935038"/>
              <a:ext cx="50800" cy="82550"/>
            </a:xfrm>
            <a:custGeom>
              <a:avLst/>
              <a:gdLst>
                <a:gd name="T0" fmla="*/ 75 w 95"/>
                <a:gd name="T1" fmla="*/ 153 h 156"/>
                <a:gd name="T2" fmla="*/ 75 w 95"/>
                <a:gd name="T3" fmla="*/ 146 h 156"/>
                <a:gd name="T4" fmla="*/ 69 w 95"/>
                <a:gd name="T5" fmla="*/ 150 h 156"/>
                <a:gd name="T6" fmla="*/ 63 w 95"/>
                <a:gd name="T7" fmla="*/ 153 h 156"/>
                <a:gd name="T8" fmla="*/ 55 w 95"/>
                <a:gd name="T9" fmla="*/ 154 h 156"/>
                <a:gd name="T10" fmla="*/ 46 w 95"/>
                <a:gd name="T11" fmla="*/ 156 h 156"/>
                <a:gd name="T12" fmla="*/ 36 w 95"/>
                <a:gd name="T13" fmla="*/ 154 h 156"/>
                <a:gd name="T14" fmla="*/ 27 w 95"/>
                <a:gd name="T15" fmla="*/ 152 h 156"/>
                <a:gd name="T16" fmla="*/ 20 w 95"/>
                <a:gd name="T17" fmla="*/ 147 h 156"/>
                <a:gd name="T18" fmla="*/ 13 w 95"/>
                <a:gd name="T19" fmla="*/ 142 h 156"/>
                <a:gd name="T20" fmla="*/ 7 w 95"/>
                <a:gd name="T21" fmla="*/ 133 h 156"/>
                <a:gd name="T22" fmla="*/ 4 w 95"/>
                <a:gd name="T23" fmla="*/ 124 h 156"/>
                <a:gd name="T24" fmla="*/ 1 w 95"/>
                <a:gd name="T25" fmla="*/ 114 h 156"/>
                <a:gd name="T26" fmla="*/ 0 w 95"/>
                <a:gd name="T27" fmla="*/ 103 h 156"/>
                <a:gd name="T28" fmla="*/ 1 w 95"/>
                <a:gd name="T29" fmla="*/ 90 h 156"/>
                <a:gd name="T30" fmla="*/ 4 w 95"/>
                <a:gd name="T31" fmla="*/ 80 h 156"/>
                <a:gd name="T32" fmla="*/ 8 w 95"/>
                <a:gd name="T33" fmla="*/ 70 h 156"/>
                <a:gd name="T34" fmla="*/ 14 w 95"/>
                <a:gd name="T35" fmla="*/ 61 h 156"/>
                <a:gd name="T36" fmla="*/ 23 w 95"/>
                <a:gd name="T37" fmla="*/ 52 h 156"/>
                <a:gd name="T38" fmla="*/ 32 w 95"/>
                <a:gd name="T39" fmla="*/ 48 h 156"/>
                <a:gd name="T40" fmla="*/ 40 w 95"/>
                <a:gd name="T41" fmla="*/ 44 h 156"/>
                <a:gd name="T42" fmla="*/ 50 w 95"/>
                <a:gd name="T43" fmla="*/ 44 h 156"/>
                <a:gd name="T44" fmla="*/ 57 w 95"/>
                <a:gd name="T45" fmla="*/ 44 h 156"/>
                <a:gd name="T46" fmla="*/ 65 w 95"/>
                <a:gd name="T47" fmla="*/ 45 h 156"/>
                <a:gd name="T48" fmla="*/ 70 w 95"/>
                <a:gd name="T49" fmla="*/ 48 h 156"/>
                <a:gd name="T50" fmla="*/ 75 w 95"/>
                <a:gd name="T51" fmla="*/ 51 h 156"/>
                <a:gd name="T52" fmla="*/ 75 w 95"/>
                <a:gd name="T53" fmla="*/ 0 h 156"/>
                <a:gd name="T54" fmla="*/ 95 w 95"/>
                <a:gd name="T55" fmla="*/ 0 h 156"/>
                <a:gd name="T56" fmla="*/ 95 w 95"/>
                <a:gd name="T57" fmla="*/ 153 h 156"/>
                <a:gd name="T58" fmla="*/ 75 w 95"/>
                <a:gd name="T59" fmla="*/ 153 h 156"/>
                <a:gd name="T60" fmla="*/ 75 w 95"/>
                <a:gd name="T61" fmla="*/ 70 h 156"/>
                <a:gd name="T62" fmla="*/ 72 w 95"/>
                <a:gd name="T63" fmla="*/ 65 h 156"/>
                <a:gd name="T64" fmla="*/ 66 w 95"/>
                <a:gd name="T65" fmla="*/ 62 h 156"/>
                <a:gd name="T66" fmla="*/ 62 w 95"/>
                <a:gd name="T67" fmla="*/ 59 h 156"/>
                <a:gd name="T68" fmla="*/ 55 w 95"/>
                <a:gd name="T69" fmla="*/ 59 h 156"/>
                <a:gd name="T70" fmla="*/ 47 w 95"/>
                <a:gd name="T71" fmla="*/ 59 h 156"/>
                <a:gd name="T72" fmla="*/ 42 w 95"/>
                <a:gd name="T73" fmla="*/ 62 h 156"/>
                <a:gd name="T74" fmla="*/ 36 w 95"/>
                <a:gd name="T75" fmla="*/ 65 h 156"/>
                <a:gd name="T76" fmla="*/ 30 w 95"/>
                <a:gd name="T77" fmla="*/ 71 h 156"/>
                <a:gd name="T78" fmla="*/ 26 w 95"/>
                <a:gd name="T79" fmla="*/ 77 h 156"/>
                <a:gd name="T80" fmla="*/ 23 w 95"/>
                <a:gd name="T81" fmla="*/ 84 h 156"/>
                <a:gd name="T82" fmla="*/ 21 w 95"/>
                <a:gd name="T83" fmla="*/ 91 h 156"/>
                <a:gd name="T84" fmla="*/ 20 w 95"/>
                <a:gd name="T85" fmla="*/ 100 h 156"/>
                <a:gd name="T86" fmla="*/ 21 w 95"/>
                <a:gd name="T87" fmla="*/ 110 h 156"/>
                <a:gd name="T88" fmla="*/ 23 w 95"/>
                <a:gd name="T89" fmla="*/ 117 h 156"/>
                <a:gd name="T90" fmla="*/ 26 w 95"/>
                <a:gd name="T91" fmla="*/ 124 h 156"/>
                <a:gd name="T92" fmla="*/ 30 w 95"/>
                <a:gd name="T93" fmla="*/ 130 h 156"/>
                <a:gd name="T94" fmla="*/ 34 w 95"/>
                <a:gd name="T95" fmla="*/ 134 h 156"/>
                <a:gd name="T96" fmla="*/ 40 w 95"/>
                <a:gd name="T97" fmla="*/ 137 h 156"/>
                <a:gd name="T98" fmla="*/ 47 w 95"/>
                <a:gd name="T99" fmla="*/ 139 h 156"/>
                <a:gd name="T100" fmla="*/ 56 w 95"/>
                <a:gd name="T101" fmla="*/ 140 h 156"/>
                <a:gd name="T102" fmla="*/ 62 w 95"/>
                <a:gd name="T103" fmla="*/ 139 h 156"/>
                <a:gd name="T104" fmla="*/ 68 w 95"/>
                <a:gd name="T105" fmla="*/ 137 h 156"/>
                <a:gd name="T106" fmla="*/ 72 w 95"/>
                <a:gd name="T107" fmla="*/ 133 h 156"/>
                <a:gd name="T108" fmla="*/ 75 w 95"/>
                <a:gd name="T109" fmla="*/ 130 h 156"/>
                <a:gd name="T110" fmla="*/ 75 w 95"/>
                <a:gd name="T111" fmla="*/ 7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6">
                  <a:moveTo>
                    <a:pt x="75" y="153"/>
                  </a:moveTo>
                  <a:lnTo>
                    <a:pt x="75" y="146"/>
                  </a:lnTo>
                  <a:lnTo>
                    <a:pt x="69" y="150"/>
                  </a:lnTo>
                  <a:lnTo>
                    <a:pt x="63" y="153"/>
                  </a:lnTo>
                  <a:lnTo>
                    <a:pt x="55" y="154"/>
                  </a:lnTo>
                  <a:lnTo>
                    <a:pt x="46" y="156"/>
                  </a:lnTo>
                  <a:lnTo>
                    <a:pt x="36" y="154"/>
                  </a:lnTo>
                  <a:lnTo>
                    <a:pt x="27" y="152"/>
                  </a:lnTo>
                  <a:lnTo>
                    <a:pt x="20" y="147"/>
                  </a:lnTo>
                  <a:lnTo>
                    <a:pt x="13" y="142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80"/>
                  </a:lnTo>
                  <a:lnTo>
                    <a:pt x="8" y="70"/>
                  </a:lnTo>
                  <a:lnTo>
                    <a:pt x="14" y="61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50" y="44"/>
                  </a:lnTo>
                  <a:lnTo>
                    <a:pt x="57" y="44"/>
                  </a:lnTo>
                  <a:lnTo>
                    <a:pt x="65" y="45"/>
                  </a:lnTo>
                  <a:lnTo>
                    <a:pt x="70" y="48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5" y="0"/>
                  </a:lnTo>
                  <a:lnTo>
                    <a:pt x="95" y="153"/>
                  </a:lnTo>
                  <a:lnTo>
                    <a:pt x="75" y="153"/>
                  </a:lnTo>
                  <a:close/>
                  <a:moveTo>
                    <a:pt x="75" y="70"/>
                  </a:moveTo>
                  <a:lnTo>
                    <a:pt x="72" y="65"/>
                  </a:lnTo>
                  <a:lnTo>
                    <a:pt x="66" y="62"/>
                  </a:lnTo>
                  <a:lnTo>
                    <a:pt x="62" y="59"/>
                  </a:lnTo>
                  <a:lnTo>
                    <a:pt x="55" y="59"/>
                  </a:lnTo>
                  <a:lnTo>
                    <a:pt x="47" y="59"/>
                  </a:lnTo>
                  <a:lnTo>
                    <a:pt x="42" y="62"/>
                  </a:lnTo>
                  <a:lnTo>
                    <a:pt x="36" y="65"/>
                  </a:lnTo>
                  <a:lnTo>
                    <a:pt x="30" y="71"/>
                  </a:lnTo>
                  <a:lnTo>
                    <a:pt x="26" y="77"/>
                  </a:lnTo>
                  <a:lnTo>
                    <a:pt x="23" y="84"/>
                  </a:lnTo>
                  <a:lnTo>
                    <a:pt x="21" y="91"/>
                  </a:lnTo>
                  <a:lnTo>
                    <a:pt x="20" y="100"/>
                  </a:lnTo>
                  <a:lnTo>
                    <a:pt x="21" y="110"/>
                  </a:lnTo>
                  <a:lnTo>
                    <a:pt x="23" y="117"/>
                  </a:lnTo>
                  <a:lnTo>
                    <a:pt x="26" y="124"/>
                  </a:lnTo>
                  <a:lnTo>
                    <a:pt x="30" y="130"/>
                  </a:lnTo>
                  <a:lnTo>
                    <a:pt x="34" y="134"/>
                  </a:lnTo>
                  <a:lnTo>
                    <a:pt x="40" y="137"/>
                  </a:lnTo>
                  <a:lnTo>
                    <a:pt x="47" y="139"/>
                  </a:lnTo>
                  <a:lnTo>
                    <a:pt x="56" y="140"/>
                  </a:lnTo>
                  <a:lnTo>
                    <a:pt x="62" y="139"/>
                  </a:lnTo>
                  <a:lnTo>
                    <a:pt x="68" y="137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7" name="Freeform 139">
              <a:extLst>
                <a:ext uri="{FF2B5EF4-FFF2-40B4-BE49-F238E27FC236}">
                  <a16:creationId xmlns:a16="http://schemas.microsoft.com/office/drawing/2014/main" id="{DD4D4E4B-76C9-46B3-A84D-6AD051B75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7300" y="928688"/>
              <a:ext cx="53975" cy="88900"/>
            </a:xfrm>
            <a:custGeom>
              <a:avLst/>
              <a:gdLst>
                <a:gd name="T0" fmla="*/ 20 w 101"/>
                <a:gd name="T1" fmla="*/ 112 h 167"/>
                <a:gd name="T2" fmla="*/ 23 w 101"/>
                <a:gd name="T3" fmla="*/ 129 h 167"/>
                <a:gd name="T4" fmla="*/ 30 w 101"/>
                <a:gd name="T5" fmla="*/ 141 h 167"/>
                <a:gd name="T6" fmla="*/ 42 w 101"/>
                <a:gd name="T7" fmla="*/ 148 h 167"/>
                <a:gd name="T8" fmla="*/ 55 w 101"/>
                <a:gd name="T9" fmla="*/ 151 h 167"/>
                <a:gd name="T10" fmla="*/ 69 w 101"/>
                <a:gd name="T11" fmla="*/ 148 h 167"/>
                <a:gd name="T12" fmla="*/ 82 w 101"/>
                <a:gd name="T13" fmla="*/ 141 h 167"/>
                <a:gd name="T14" fmla="*/ 85 w 101"/>
                <a:gd name="T15" fmla="*/ 158 h 167"/>
                <a:gd name="T16" fmla="*/ 65 w 101"/>
                <a:gd name="T17" fmla="*/ 165 h 167"/>
                <a:gd name="T18" fmla="*/ 40 w 101"/>
                <a:gd name="T19" fmla="*/ 165 h 167"/>
                <a:gd name="T20" fmla="*/ 23 w 101"/>
                <a:gd name="T21" fmla="*/ 158 h 167"/>
                <a:gd name="T22" fmla="*/ 8 w 101"/>
                <a:gd name="T23" fmla="*/ 144 h 167"/>
                <a:gd name="T24" fmla="*/ 1 w 101"/>
                <a:gd name="T25" fmla="*/ 124 h 167"/>
                <a:gd name="T26" fmla="*/ 1 w 101"/>
                <a:gd name="T27" fmla="*/ 99 h 167"/>
                <a:gd name="T28" fmla="*/ 8 w 101"/>
                <a:gd name="T29" fmla="*/ 78 h 167"/>
                <a:gd name="T30" fmla="*/ 24 w 101"/>
                <a:gd name="T31" fmla="*/ 62 h 167"/>
                <a:gd name="T32" fmla="*/ 42 w 101"/>
                <a:gd name="T33" fmla="*/ 55 h 167"/>
                <a:gd name="T34" fmla="*/ 62 w 101"/>
                <a:gd name="T35" fmla="*/ 55 h 167"/>
                <a:gd name="T36" fmla="*/ 80 w 101"/>
                <a:gd name="T37" fmla="*/ 62 h 167"/>
                <a:gd name="T38" fmla="*/ 93 w 101"/>
                <a:gd name="T39" fmla="*/ 73 h 167"/>
                <a:gd name="T40" fmla="*/ 99 w 101"/>
                <a:gd name="T41" fmla="*/ 91 h 167"/>
                <a:gd name="T42" fmla="*/ 99 w 101"/>
                <a:gd name="T43" fmla="*/ 106 h 167"/>
                <a:gd name="T44" fmla="*/ 52 w 101"/>
                <a:gd name="T45" fmla="*/ 70 h 167"/>
                <a:gd name="T46" fmla="*/ 40 w 101"/>
                <a:gd name="T47" fmla="*/ 72 h 167"/>
                <a:gd name="T48" fmla="*/ 30 w 101"/>
                <a:gd name="T49" fmla="*/ 79 h 167"/>
                <a:gd name="T50" fmla="*/ 24 w 101"/>
                <a:gd name="T51" fmla="*/ 88 h 167"/>
                <a:gd name="T52" fmla="*/ 20 w 101"/>
                <a:gd name="T53" fmla="*/ 98 h 167"/>
                <a:gd name="T54" fmla="*/ 80 w 101"/>
                <a:gd name="T55" fmla="*/ 92 h 167"/>
                <a:gd name="T56" fmla="*/ 76 w 101"/>
                <a:gd name="T57" fmla="*/ 83 h 167"/>
                <a:gd name="T58" fmla="*/ 69 w 101"/>
                <a:gd name="T59" fmla="*/ 75 h 167"/>
                <a:gd name="T60" fmla="*/ 59 w 101"/>
                <a:gd name="T61" fmla="*/ 70 h 167"/>
                <a:gd name="T62" fmla="*/ 85 w 101"/>
                <a:gd name="T63" fmla="*/ 0 h 167"/>
                <a:gd name="T64" fmla="*/ 43 w 101"/>
                <a:gd name="T65" fmla="*/ 34 h 167"/>
                <a:gd name="T66" fmla="*/ 31 w 101"/>
                <a:gd name="T67" fmla="*/ 0 h 167"/>
                <a:gd name="T68" fmla="*/ 66 w 101"/>
                <a:gd name="T6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67">
                  <a:moveTo>
                    <a:pt x="98" y="112"/>
                  </a:moveTo>
                  <a:lnTo>
                    <a:pt x="20" y="112"/>
                  </a:lnTo>
                  <a:lnTo>
                    <a:pt x="21" y="121"/>
                  </a:lnTo>
                  <a:lnTo>
                    <a:pt x="23" y="129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6" y="145"/>
                  </a:lnTo>
                  <a:lnTo>
                    <a:pt x="42" y="148"/>
                  </a:lnTo>
                  <a:lnTo>
                    <a:pt x="47" y="150"/>
                  </a:lnTo>
                  <a:lnTo>
                    <a:pt x="55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6" y="145"/>
                  </a:lnTo>
                  <a:lnTo>
                    <a:pt x="82" y="141"/>
                  </a:lnTo>
                  <a:lnTo>
                    <a:pt x="91" y="154"/>
                  </a:lnTo>
                  <a:lnTo>
                    <a:pt x="85" y="158"/>
                  </a:lnTo>
                  <a:lnTo>
                    <a:pt x="76" y="163"/>
                  </a:lnTo>
                  <a:lnTo>
                    <a:pt x="65" y="165"/>
                  </a:lnTo>
                  <a:lnTo>
                    <a:pt x="50" y="167"/>
                  </a:lnTo>
                  <a:lnTo>
                    <a:pt x="40" y="165"/>
                  </a:lnTo>
                  <a:lnTo>
                    <a:pt x="31" y="163"/>
                  </a:lnTo>
                  <a:lnTo>
                    <a:pt x="23" y="158"/>
                  </a:lnTo>
                  <a:lnTo>
                    <a:pt x="16" y="153"/>
                  </a:lnTo>
                  <a:lnTo>
                    <a:pt x="8" y="144"/>
                  </a:lnTo>
                  <a:lnTo>
                    <a:pt x="4" y="135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4" y="88"/>
                  </a:lnTo>
                  <a:lnTo>
                    <a:pt x="8" y="78"/>
                  </a:lnTo>
                  <a:lnTo>
                    <a:pt x="16" y="69"/>
                  </a:lnTo>
                  <a:lnTo>
                    <a:pt x="24" y="62"/>
                  </a:lnTo>
                  <a:lnTo>
                    <a:pt x="31" y="57"/>
                  </a:lnTo>
                  <a:lnTo>
                    <a:pt x="42" y="55"/>
                  </a:lnTo>
                  <a:lnTo>
                    <a:pt x="50" y="55"/>
                  </a:lnTo>
                  <a:lnTo>
                    <a:pt x="62" y="55"/>
                  </a:lnTo>
                  <a:lnTo>
                    <a:pt x="72" y="57"/>
                  </a:lnTo>
                  <a:lnTo>
                    <a:pt x="80" y="62"/>
                  </a:lnTo>
                  <a:lnTo>
                    <a:pt x="88" y="68"/>
                  </a:lnTo>
                  <a:lnTo>
                    <a:pt x="93" y="73"/>
                  </a:lnTo>
                  <a:lnTo>
                    <a:pt x="96" y="82"/>
                  </a:lnTo>
                  <a:lnTo>
                    <a:pt x="99" y="91"/>
                  </a:lnTo>
                  <a:lnTo>
                    <a:pt x="101" y="101"/>
                  </a:lnTo>
                  <a:lnTo>
                    <a:pt x="99" y="106"/>
                  </a:lnTo>
                  <a:lnTo>
                    <a:pt x="98" y="112"/>
                  </a:lnTo>
                  <a:close/>
                  <a:moveTo>
                    <a:pt x="52" y="70"/>
                  </a:moveTo>
                  <a:lnTo>
                    <a:pt x="46" y="70"/>
                  </a:lnTo>
                  <a:lnTo>
                    <a:pt x="40" y="72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6" y="83"/>
                  </a:lnTo>
                  <a:lnTo>
                    <a:pt x="24" y="88"/>
                  </a:lnTo>
                  <a:lnTo>
                    <a:pt x="21" y="92"/>
                  </a:lnTo>
                  <a:lnTo>
                    <a:pt x="20" y="98"/>
                  </a:lnTo>
                  <a:lnTo>
                    <a:pt x="80" y="98"/>
                  </a:lnTo>
                  <a:lnTo>
                    <a:pt x="80" y="92"/>
                  </a:lnTo>
                  <a:lnTo>
                    <a:pt x="79" y="88"/>
                  </a:lnTo>
                  <a:lnTo>
                    <a:pt x="76" y="83"/>
                  </a:lnTo>
                  <a:lnTo>
                    <a:pt x="73" y="79"/>
                  </a:lnTo>
                  <a:lnTo>
                    <a:pt x="69" y="75"/>
                  </a:lnTo>
                  <a:lnTo>
                    <a:pt x="65" y="72"/>
                  </a:lnTo>
                  <a:lnTo>
                    <a:pt x="59" y="70"/>
                  </a:lnTo>
                  <a:lnTo>
                    <a:pt x="52" y="70"/>
                  </a:lnTo>
                  <a:close/>
                  <a:moveTo>
                    <a:pt x="85" y="0"/>
                  </a:moveTo>
                  <a:lnTo>
                    <a:pt x="55" y="34"/>
                  </a:lnTo>
                  <a:lnTo>
                    <a:pt x="43" y="34"/>
                  </a:lnTo>
                  <a:lnTo>
                    <a:pt x="13" y="0"/>
                  </a:lnTo>
                  <a:lnTo>
                    <a:pt x="31" y="0"/>
                  </a:lnTo>
                  <a:lnTo>
                    <a:pt x="49" y="20"/>
                  </a:lnTo>
                  <a:lnTo>
                    <a:pt x="6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8" name="Freeform 140">
              <a:extLst>
                <a:ext uri="{FF2B5EF4-FFF2-40B4-BE49-F238E27FC236}">
                  <a16:creationId xmlns:a16="http://schemas.microsoft.com/office/drawing/2014/main" id="{5A0AC73E-619A-4ECB-9FBD-EE7B1554A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935038"/>
              <a:ext cx="19050" cy="82550"/>
            </a:xfrm>
            <a:custGeom>
              <a:avLst/>
              <a:gdLst>
                <a:gd name="T0" fmla="*/ 0 w 37"/>
                <a:gd name="T1" fmla="*/ 123 h 156"/>
                <a:gd name="T2" fmla="*/ 0 w 37"/>
                <a:gd name="T3" fmla="*/ 0 h 156"/>
                <a:gd name="T4" fmla="*/ 19 w 37"/>
                <a:gd name="T5" fmla="*/ 0 h 156"/>
                <a:gd name="T6" fmla="*/ 19 w 37"/>
                <a:gd name="T7" fmla="*/ 120 h 156"/>
                <a:gd name="T8" fmla="*/ 19 w 37"/>
                <a:gd name="T9" fmla="*/ 124 h 156"/>
                <a:gd name="T10" fmla="*/ 20 w 37"/>
                <a:gd name="T11" fmla="*/ 127 h 156"/>
                <a:gd name="T12" fmla="*/ 21 w 37"/>
                <a:gd name="T13" fmla="*/ 130 h 156"/>
                <a:gd name="T14" fmla="*/ 24 w 37"/>
                <a:gd name="T15" fmla="*/ 133 h 156"/>
                <a:gd name="T16" fmla="*/ 30 w 37"/>
                <a:gd name="T17" fmla="*/ 137 h 156"/>
                <a:gd name="T18" fmla="*/ 37 w 37"/>
                <a:gd name="T19" fmla="*/ 139 h 156"/>
                <a:gd name="T20" fmla="*/ 37 w 37"/>
                <a:gd name="T21" fmla="*/ 156 h 156"/>
                <a:gd name="T22" fmla="*/ 29 w 37"/>
                <a:gd name="T23" fmla="*/ 154 h 156"/>
                <a:gd name="T24" fmla="*/ 20 w 37"/>
                <a:gd name="T25" fmla="*/ 153 h 156"/>
                <a:gd name="T26" fmla="*/ 14 w 37"/>
                <a:gd name="T27" fmla="*/ 152 h 156"/>
                <a:gd name="T28" fmla="*/ 8 w 37"/>
                <a:gd name="T29" fmla="*/ 147 h 156"/>
                <a:gd name="T30" fmla="*/ 4 w 37"/>
                <a:gd name="T31" fmla="*/ 143 h 156"/>
                <a:gd name="T32" fmla="*/ 1 w 37"/>
                <a:gd name="T33" fmla="*/ 137 h 156"/>
                <a:gd name="T34" fmla="*/ 0 w 37"/>
                <a:gd name="T35" fmla="*/ 130 h 156"/>
                <a:gd name="T36" fmla="*/ 0 w 37"/>
                <a:gd name="T37" fmla="*/ 1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6">
                  <a:moveTo>
                    <a:pt x="0" y="123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20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1" y="130"/>
                  </a:lnTo>
                  <a:lnTo>
                    <a:pt x="24" y="133"/>
                  </a:lnTo>
                  <a:lnTo>
                    <a:pt x="30" y="137"/>
                  </a:lnTo>
                  <a:lnTo>
                    <a:pt x="37" y="139"/>
                  </a:lnTo>
                  <a:lnTo>
                    <a:pt x="37" y="156"/>
                  </a:lnTo>
                  <a:lnTo>
                    <a:pt x="29" y="154"/>
                  </a:lnTo>
                  <a:lnTo>
                    <a:pt x="20" y="153"/>
                  </a:lnTo>
                  <a:lnTo>
                    <a:pt x="14" y="152"/>
                  </a:lnTo>
                  <a:lnTo>
                    <a:pt x="8" y="147"/>
                  </a:lnTo>
                  <a:lnTo>
                    <a:pt x="4" y="143"/>
                  </a:lnTo>
                  <a:lnTo>
                    <a:pt x="1" y="137"/>
                  </a:lnTo>
                  <a:lnTo>
                    <a:pt x="0" y="13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9" name="Freeform 141">
              <a:extLst>
                <a:ext uri="{FF2B5EF4-FFF2-40B4-BE49-F238E27FC236}">
                  <a16:creationId xmlns:a16="http://schemas.microsoft.com/office/drawing/2014/main" id="{6FCDDB32-CAEC-47AC-8EA2-D017B07ED1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9375" y="930275"/>
              <a:ext cx="49213" cy="87312"/>
            </a:xfrm>
            <a:custGeom>
              <a:avLst/>
              <a:gdLst>
                <a:gd name="T0" fmla="*/ 59 w 92"/>
                <a:gd name="T1" fmla="*/ 157 h 166"/>
                <a:gd name="T2" fmla="*/ 42 w 92"/>
                <a:gd name="T3" fmla="*/ 164 h 166"/>
                <a:gd name="T4" fmla="*/ 25 w 92"/>
                <a:gd name="T5" fmla="*/ 164 h 166"/>
                <a:gd name="T6" fmla="*/ 13 w 92"/>
                <a:gd name="T7" fmla="*/ 160 h 166"/>
                <a:gd name="T8" fmla="*/ 4 w 92"/>
                <a:gd name="T9" fmla="*/ 152 h 166"/>
                <a:gd name="T10" fmla="*/ 0 w 92"/>
                <a:gd name="T11" fmla="*/ 140 h 166"/>
                <a:gd name="T12" fmla="*/ 0 w 92"/>
                <a:gd name="T13" fmla="*/ 126 h 166"/>
                <a:gd name="T14" fmla="*/ 7 w 92"/>
                <a:gd name="T15" fmla="*/ 111 h 166"/>
                <a:gd name="T16" fmla="*/ 22 w 92"/>
                <a:gd name="T17" fmla="*/ 100 h 166"/>
                <a:gd name="T18" fmla="*/ 41 w 92"/>
                <a:gd name="T19" fmla="*/ 95 h 166"/>
                <a:gd name="T20" fmla="*/ 58 w 92"/>
                <a:gd name="T21" fmla="*/ 94 h 166"/>
                <a:gd name="T22" fmla="*/ 64 w 92"/>
                <a:gd name="T23" fmla="*/ 91 h 166"/>
                <a:gd name="T24" fmla="*/ 61 w 92"/>
                <a:gd name="T25" fmla="*/ 81 h 166"/>
                <a:gd name="T26" fmla="*/ 55 w 92"/>
                <a:gd name="T27" fmla="*/ 74 h 166"/>
                <a:gd name="T28" fmla="*/ 46 w 92"/>
                <a:gd name="T29" fmla="*/ 71 h 166"/>
                <a:gd name="T30" fmla="*/ 32 w 92"/>
                <a:gd name="T31" fmla="*/ 71 h 166"/>
                <a:gd name="T32" fmla="*/ 19 w 92"/>
                <a:gd name="T33" fmla="*/ 75 h 166"/>
                <a:gd name="T34" fmla="*/ 4 w 92"/>
                <a:gd name="T35" fmla="*/ 64 h 166"/>
                <a:gd name="T36" fmla="*/ 20 w 92"/>
                <a:gd name="T37" fmla="*/ 56 h 166"/>
                <a:gd name="T38" fmla="*/ 39 w 92"/>
                <a:gd name="T39" fmla="*/ 54 h 166"/>
                <a:gd name="T40" fmla="*/ 59 w 92"/>
                <a:gd name="T41" fmla="*/ 55 h 166"/>
                <a:gd name="T42" fmla="*/ 74 w 92"/>
                <a:gd name="T43" fmla="*/ 64 h 166"/>
                <a:gd name="T44" fmla="*/ 81 w 92"/>
                <a:gd name="T45" fmla="*/ 78 h 166"/>
                <a:gd name="T46" fmla="*/ 84 w 92"/>
                <a:gd name="T47" fmla="*/ 98 h 166"/>
                <a:gd name="T48" fmla="*/ 84 w 92"/>
                <a:gd name="T49" fmla="*/ 143 h 166"/>
                <a:gd name="T50" fmla="*/ 88 w 92"/>
                <a:gd name="T51" fmla="*/ 153 h 166"/>
                <a:gd name="T52" fmla="*/ 92 w 92"/>
                <a:gd name="T53" fmla="*/ 166 h 166"/>
                <a:gd name="T54" fmla="*/ 75 w 92"/>
                <a:gd name="T55" fmla="*/ 162 h 166"/>
                <a:gd name="T56" fmla="*/ 66 w 92"/>
                <a:gd name="T57" fmla="*/ 152 h 166"/>
                <a:gd name="T58" fmla="*/ 56 w 92"/>
                <a:gd name="T59" fmla="*/ 108 h 166"/>
                <a:gd name="T60" fmla="*/ 45 w 92"/>
                <a:gd name="T61" fmla="*/ 108 h 166"/>
                <a:gd name="T62" fmla="*/ 33 w 92"/>
                <a:gd name="T63" fmla="*/ 113 h 166"/>
                <a:gd name="T64" fmla="*/ 25 w 92"/>
                <a:gd name="T65" fmla="*/ 120 h 166"/>
                <a:gd name="T66" fmla="*/ 19 w 92"/>
                <a:gd name="T67" fmla="*/ 128 h 166"/>
                <a:gd name="T68" fmla="*/ 19 w 92"/>
                <a:gd name="T69" fmla="*/ 137 h 166"/>
                <a:gd name="T70" fmla="*/ 22 w 92"/>
                <a:gd name="T71" fmla="*/ 144 h 166"/>
                <a:gd name="T72" fmla="*/ 30 w 92"/>
                <a:gd name="T73" fmla="*/ 149 h 166"/>
                <a:gd name="T74" fmla="*/ 46 w 92"/>
                <a:gd name="T75" fmla="*/ 150 h 166"/>
                <a:gd name="T76" fmla="*/ 59 w 92"/>
                <a:gd name="T77" fmla="*/ 143 h 166"/>
                <a:gd name="T78" fmla="*/ 65 w 92"/>
                <a:gd name="T79" fmla="*/ 110 h 166"/>
                <a:gd name="T80" fmla="*/ 46 w 92"/>
                <a:gd name="T81" fmla="*/ 33 h 166"/>
                <a:gd name="T82" fmla="*/ 49 w 92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166">
                  <a:moveTo>
                    <a:pt x="66" y="152"/>
                  </a:moveTo>
                  <a:lnTo>
                    <a:pt x="59" y="157"/>
                  </a:lnTo>
                  <a:lnTo>
                    <a:pt x="52" y="162"/>
                  </a:lnTo>
                  <a:lnTo>
                    <a:pt x="42" y="164"/>
                  </a:lnTo>
                  <a:lnTo>
                    <a:pt x="30" y="166"/>
                  </a:lnTo>
                  <a:lnTo>
                    <a:pt x="25" y="164"/>
                  </a:lnTo>
                  <a:lnTo>
                    <a:pt x="19" y="163"/>
                  </a:lnTo>
                  <a:lnTo>
                    <a:pt x="13" y="160"/>
                  </a:lnTo>
                  <a:lnTo>
                    <a:pt x="9" y="156"/>
                  </a:lnTo>
                  <a:lnTo>
                    <a:pt x="4" y="152"/>
                  </a:lnTo>
                  <a:lnTo>
                    <a:pt x="2" y="146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3" y="118"/>
                  </a:lnTo>
                  <a:lnTo>
                    <a:pt x="7" y="111"/>
                  </a:lnTo>
                  <a:lnTo>
                    <a:pt x="15" y="105"/>
                  </a:lnTo>
                  <a:lnTo>
                    <a:pt x="22" y="100"/>
                  </a:lnTo>
                  <a:lnTo>
                    <a:pt x="30" y="97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94"/>
                  </a:lnTo>
                  <a:lnTo>
                    <a:pt x="65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1" y="81"/>
                  </a:lnTo>
                  <a:lnTo>
                    <a:pt x="59" y="77"/>
                  </a:lnTo>
                  <a:lnTo>
                    <a:pt x="55" y="74"/>
                  </a:lnTo>
                  <a:lnTo>
                    <a:pt x="52" y="72"/>
                  </a:lnTo>
                  <a:lnTo>
                    <a:pt x="46" y="71"/>
                  </a:lnTo>
                  <a:lnTo>
                    <a:pt x="41" y="71"/>
                  </a:lnTo>
                  <a:lnTo>
                    <a:pt x="32" y="71"/>
                  </a:lnTo>
                  <a:lnTo>
                    <a:pt x="25" y="72"/>
                  </a:lnTo>
                  <a:lnTo>
                    <a:pt x="19" y="75"/>
                  </a:lnTo>
                  <a:lnTo>
                    <a:pt x="13" y="80"/>
                  </a:lnTo>
                  <a:lnTo>
                    <a:pt x="4" y="64"/>
                  </a:lnTo>
                  <a:lnTo>
                    <a:pt x="12" y="59"/>
                  </a:lnTo>
                  <a:lnTo>
                    <a:pt x="20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49" y="54"/>
                  </a:lnTo>
                  <a:lnTo>
                    <a:pt x="59" y="55"/>
                  </a:lnTo>
                  <a:lnTo>
                    <a:pt x="66" y="59"/>
                  </a:lnTo>
                  <a:lnTo>
                    <a:pt x="74" y="64"/>
                  </a:lnTo>
                  <a:lnTo>
                    <a:pt x="78" y="69"/>
                  </a:lnTo>
                  <a:lnTo>
                    <a:pt x="81" y="78"/>
                  </a:lnTo>
                  <a:lnTo>
                    <a:pt x="84" y="87"/>
                  </a:lnTo>
                  <a:lnTo>
                    <a:pt x="84" y="98"/>
                  </a:lnTo>
                  <a:lnTo>
                    <a:pt x="84" y="137"/>
                  </a:lnTo>
                  <a:lnTo>
                    <a:pt x="84" y="143"/>
                  </a:lnTo>
                  <a:lnTo>
                    <a:pt x="87" y="149"/>
                  </a:lnTo>
                  <a:lnTo>
                    <a:pt x="88" y="153"/>
                  </a:lnTo>
                  <a:lnTo>
                    <a:pt x="92" y="156"/>
                  </a:lnTo>
                  <a:lnTo>
                    <a:pt x="92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69" y="157"/>
                  </a:lnTo>
                  <a:lnTo>
                    <a:pt x="66" y="152"/>
                  </a:lnTo>
                  <a:close/>
                  <a:moveTo>
                    <a:pt x="65" y="110"/>
                  </a:moveTo>
                  <a:lnTo>
                    <a:pt x="56" y="108"/>
                  </a:lnTo>
                  <a:lnTo>
                    <a:pt x="52" y="108"/>
                  </a:lnTo>
                  <a:lnTo>
                    <a:pt x="45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8" y="116"/>
                  </a:lnTo>
                  <a:lnTo>
                    <a:pt x="25" y="120"/>
                  </a:lnTo>
                  <a:lnTo>
                    <a:pt x="22" y="124"/>
                  </a:lnTo>
                  <a:lnTo>
                    <a:pt x="19" y="128"/>
                  </a:lnTo>
                  <a:lnTo>
                    <a:pt x="19" y="133"/>
                  </a:lnTo>
                  <a:lnTo>
                    <a:pt x="19" y="137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3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2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2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0" name="Freeform 142">
              <a:extLst>
                <a:ext uri="{FF2B5EF4-FFF2-40B4-BE49-F238E27FC236}">
                  <a16:creationId xmlns:a16="http://schemas.microsoft.com/office/drawing/2014/main" id="{CA1442D5-4376-4268-831D-18A9A6CC8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0" y="958850"/>
              <a:ext cx="52388" cy="58737"/>
            </a:xfrm>
            <a:custGeom>
              <a:avLst/>
              <a:gdLst>
                <a:gd name="T0" fmla="*/ 51 w 100"/>
                <a:gd name="T1" fmla="*/ 111 h 111"/>
                <a:gd name="T2" fmla="*/ 46 w 100"/>
                <a:gd name="T3" fmla="*/ 111 h 111"/>
                <a:gd name="T4" fmla="*/ 0 w 100"/>
                <a:gd name="T5" fmla="*/ 0 h 111"/>
                <a:gd name="T6" fmla="*/ 20 w 100"/>
                <a:gd name="T7" fmla="*/ 0 h 111"/>
                <a:gd name="T8" fmla="*/ 49 w 100"/>
                <a:gd name="T9" fmla="*/ 76 h 111"/>
                <a:gd name="T10" fmla="*/ 78 w 100"/>
                <a:gd name="T11" fmla="*/ 0 h 111"/>
                <a:gd name="T12" fmla="*/ 100 w 100"/>
                <a:gd name="T13" fmla="*/ 0 h 111"/>
                <a:gd name="T14" fmla="*/ 51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8" y="0"/>
                  </a:lnTo>
                  <a:lnTo>
                    <a:pt x="100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1" name="Freeform 143">
              <a:extLst>
                <a:ext uri="{FF2B5EF4-FFF2-40B4-BE49-F238E27FC236}">
                  <a16:creationId xmlns:a16="http://schemas.microsoft.com/office/drawing/2014/main" id="{1874D726-FA9E-4121-BD16-D88128723A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930275"/>
              <a:ext cx="49213" cy="87312"/>
            </a:xfrm>
            <a:custGeom>
              <a:avLst/>
              <a:gdLst>
                <a:gd name="T0" fmla="*/ 60 w 93"/>
                <a:gd name="T1" fmla="*/ 157 h 166"/>
                <a:gd name="T2" fmla="*/ 43 w 93"/>
                <a:gd name="T3" fmla="*/ 164 h 166"/>
                <a:gd name="T4" fmla="*/ 26 w 93"/>
                <a:gd name="T5" fmla="*/ 164 h 166"/>
                <a:gd name="T6" fmla="*/ 14 w 93"/>
                <a:gd name="T7" fmla="*/ 160 h 166"/>
                <a:gd name="T8" fmla="*/ 6 w 93"/>
                <a:gd name="T9" fmla="*/ 152 h 166"/>
                <a:gd name="T10" fmla="*/ 1 w 93"/>
                <a:gd name="T11" fmla="*/ 140 h 166"/>
                <a:gd name="T12" fmla="*/ 1 w 93"/>
                <a:gd name="T13" fmla="*/ 126 h 166"/>
                <a:gd name="T14" fmla="*/ 8 w 93"/>
                <a:gd name="T15" fmla="*/ 111 h 166"/>
                <a:gd name="T16" fmla="*/ 23 w 93"/>
                <a:gd name="T17" fmla="*/ 100 h 166"/>
                <a:gd name="T18" fmla="*/ 40 w 93"/>
                <a:gd name="T19" fmla="*/ 95 h 166"/>
                <a:gd name="T20" fmla="*/ 57 w 93"/>
                <a:gd name="T21" fmla="*/ 94 h 166"/>
                <a:gd name="T22" fmla="*/ 65 w 93"/>
                <a:gd name="T23" fmla="*/ 91 h 166"/>
                <a:gd name="T24" fmla="*/ 62 w 93"/>
                <a:gd name="T25" fmla="*/ 81 h 166"/>
                <a:gd name="T26" fmla="*/ 56 w 93"/>
                <a:gd name="T27" fmla="*/ 74 h 166"/>
                <a:gd name="T28" fmla="*/ 47 w 93"/>
                <a:gd name="T29" fmla="*/ 71 h 166"/>
                <a:gd name="T30" fmla="*/ 33 w 93"/>
                <a:gd name="T31" fmla="*/ 71 h 166"/>
                <a:gd name="T32" fmla="*/ 19 w 93"/>
                <a:gd name="T33" fmla="*/ 75 h 166"/>
                <a:gd name="T34" fmla="*/ 6 w 93"/>
                <a:gd name="T35" fmla="*/ 64 h 166"/>
                <a:gd name="T36" fmla="*/ 21 w 93"/>
                <a:gd name="T37" fmla="*/ 56 h 166"/>
                <a:gd name="T38" fmla="*/ 39 w 93"/>
                <a:gd name="T39" fmla="*/ 54 h 166"/>
                <a:gd name="T40" fmla="*/ 60 w 93"/>
                <a:gd name="T41" fmla="*/ 55 h 166"/>
                <a:gd name="T42" fmla="*/ 73 w 93"/>
                <a:gd name="T43" fmla="*/ 64 h 166"/>
                <a:gd name="T44" fmla="*/ 82 w 93"/>
                <a:gd name="T45" fmla="*/ 78 h 166"/>
                <a:gd name="T46" fmla="*/ 85 w 93"/>
                <a:gd name="T47" fmla="*/ 98 h 166"/>
                <a:gd name="T48" fmla="*/ 85 w 93"/>
                <a:gd name="T49" fmla="*/ 143 h 166"/>
                <a:gd name="T50" fmla="*/ 89 w 93"/>
                <a:gd name="T51" fmla="*/ 153 h 166"/>
                <a:gd name="T52" fmla="*/ 93 w 93"/>
                <a:gd name="T53" fmla="*/ 166 h 166"/>
                <a:gd name="T54" fmla="*/ 75 w 93"/>
                <a:gd name="T55" fmla="*/ 162 h 166"/>
                <a:gd name="T56" fmla="*/ 68 w 93"/>
                <a:gd name="T57" fmla="*/ 152 h 166"/>
                <a:gd name="T58" fmla="*/ 57 w 93"/>
                <a:gd name="T59" fmla="*/ 108 h 166"/>
                <a:gd name="T60" fmla="*/ 46 w 93"/>
                <a:gd name="T61" fmla="*/ 108 h 166"/>
                <a:gd name="T62" fmla="*/ 33 w 93"/>
                <a:gd name="T63" fmla="*/ 113 h 166"/>
                <a:gd name="T64" fmla="*/ 24 w 93"/>
                <a:gd name="T65" fmla="*/ 120 h 166"/>
                <a:gd name="T66" fmla="*/ 20 w 93"/>
                <a:gd name="T67" fmla="*/ 128 h 166"/>
                <a:gd name="T68" fmla="*/ 20 w 93"/>
                <a:gd name="T69" fmla="*/ 137 h 166"/>
                <a:gd name="T70" fmla="*/ 21 w 93"/>
                <a:gd name="T71" fmla="*/ 144 h 166"/>
                <a:gd name="T72" fmla="*/ 30 w 93"/>
                <a:gd name="T73" fmla="*/ 149 h 166"/>
                <a:gd name="T74" fmla="*/ 46 w 93"/>
                <a:gd name="T75" fmla="*/ 150 h 166"/>
                <a:gd name="T76" fmla="*/ 59 w 93"/>
                <a:gd name="T77" fmla="*/ 143 h 166"/>
                <a:gd name="T78" fmla="*/ 65 w 93"/>
                <a:gd name="T79" fmla="*/ 110 h 166"/>
                <a:gd name="T80" fmla="*/ 46 w 93"/>
                <a:gd name="T81" fmla="*/ 33 h 166"/>
                <a:gd name="T82" fmla="*/ 49 w 93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166">
                  <a:moveTo>
                    <a:pt x="68" y="152"/>
                  </a:moveTo>
                  <a:lnTo>
                    <a:pt x="60" y="157"/>
                  </a:lnTo>
                  <a:lnTo>
                    <a:pt x="52" y="162"/>
                  </a:lnTo>
                  <a:lnTo>
                    <a:pt x="43" y="164"/>
                  </a:lnTo>
                  <a:lnTo>
                    <a:pt x="31" y="166"/>
                  </a:lnTo>
                  <a:lnTo>
                    <a:pt x="26" y="164"/>
                  </a:lnTo>
                  <a:lnTo>
                    <a:pt x="20" y="163"/>
                  </a:lnTo>
                  <a:lnTo>
                    <a:pt x="14" y="160"/>
                  </a:lnTo>
                  <a:lnTo>
                    <a:pt x="10" y="156"/>
                  </a:lnTo>
                  <a:lnTo>
                    <a:pt x="6" y="152"/>
                  </a:lnTo>
                  <a:lnTo>
                    <a:pt x="3" y="146"/>
                  </a:lnTo>
                  <a:lnTo>
                    <a:pt x="1" y="140"/>
                  </a:lnTo>
                  <a:lnTo>
                    <a:pt x="0" y="133"/>
                  </a:lnTo>
                  <a:lnTo>
                    <a:pt x="1" y="126"/>
                  </a:lnTo>
                  <a:lnTo>
                    <a:pt x="4" y="118"/>
                  </a:lnTo>
                  <a:lnTo>
                    <a:pt x="8" y="111"/>
                  </a:lnTo>
                  <a:lnTo>
                    <a:pt x="14" y="105"/>
                  </a:lnTo>
                  <a:lnTo>
                    <a:pt x="23" y="100"/>
                  </a:lnTo>
                  <a:lnTo>
                    <a:pt x="31" y="97"/>
                  </a:lnTo>
                  <a:lnTo>
                    <a:pt x="40" y="95"/>
                  </a:lnTo>
                  <a:lnTo>
                    <a:pt x="52" y="94"/>
                  </a:lnTo>
                  <a:lnTo>
                    <a:pt x="57" y="94"/>
                  </a:lnTo>
                  <a:lnTo>
                    <a:pt x="65" y="97"/>
                  </a:lnTo>
                  <a:lnTo>
                    <a:pt x="65" y="91"/>
                  </a:lnTo>
                  <a:lnTo>
                    <a:pt x="63" y="85"/>
                  </a:lnTo>
                  <a:lnTo>
                    <a:pt x="62" y="81"/>
                  </a:lnTo>
                  <a:lnTo>
                    <a:pt x="59" y="77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1"/>
                  </a:lnTo>
                  <a:lnTo>
                    <a:pt x="42" y="71"/>
                  </a:lnTo>
                  <a:lnTo>
                    <a:pt x="33" y="71"/>
                  </a:lnTo>
                  <a:lnTo>
                    <a:pt x="26" y="72"/>
                  </a:lnTo>
                  <a:lnTo>
                    <a:pt x="19" y="75"/>
                  </a:lnTo>
                  <a:lnTo>
                    <a:pt x="14" y="80"/>
                  </a:lnTo>
                  <a:lnTo>
                    <a:pt x="6" y="64"/>
                  </a:lnTo>
                  <a:lnTo>
                    <a:pt x="13" y="59"/>
                  </a:lnTo>
                  <a:lnTo>
                    <a:pt x="21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50" y="54"/>
                  </a:lnTo>
                  <a:lnTo>
                    <a:pt x="60" y="55"/>
                  </a:lnTo>
                  <a:lnTo>
                    <a:pt x="68" y="59"/>
                  </a:lnTo>
                  <a:lnTo>
                    <a:pt x="73" y="64"/>
                  </a:lnTo>
                  <a:lnTo>
                    <a:pt x="79" y="69"/>
                  </a:lnTo>
                  <a:lnTo>
                    <a:pt x="82" y="78"/>
                  </a:lnTo>
                  <a:lnTo>
                    <a:pt x="83" y="87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3"/>
                  </a:lnTo>
                  <a:lnTo>
                    <a:pt x="86" y="149"/>
                  </a:lnTo>
                  <a:lnTo>
                    <a:pt x="89" y="153"/>
                  </a:lnTo>
                  <a:lnTo>
                    <a:pt x="93" y="156"/>
                  </a:lnTo>
                  <a:lnTo>
                    <a:pt x="93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70" y="157"/>
                  </a:lnTo>
                  <a:lnTo>
                    <a:pt x="68" y="152"/>
                  </a:lnTo>
                  <a:close/>
                  <a:moveTo>
                    <a:pt x="65" y="110"/>
                  </a:moveTo>
                  <a:lnTo>
                    <a:pt x="57" y="108"/>
                  </a:lnTo>
                  <a:lnTo>
                    <a:pt x="52" y="108"/>
                  </a:lnTo>
                  <a:lnTo>
                    <a:pt x="46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9" y="116"/>
                  </a:lnTo>
                  <a:lnTo>
                    <a:pt x="24" y="120"/>
                  </a:lnTo>
                  <a:lnTo>
                    <a:pt x="21" y="124"/>
                  </a:lnTo>
                  <a:lnTo>
                    <a:pt x="20" y="128"/>
                  </a:lnTo>
                  <a:lnTo>
                    <a:pt x="20" y="133"/>
                  </a:lnTo>
                  <a:lnTo>
                    <a:pt x="20" y="137"/>
                  </a:lnTo>
                  <a:lnTo>
                    <a:pt x="20" y="141"/>
                  </a:lnTo>
                  <a:lnTo>
                    <a:pt x="21" y="144"/>
                  </a:lnTo>
                  <a:lnTo>
                    <a:pt x="24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3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2" name="Freeform 144">
              <a:extLst>
                <a:ext uri="{FF2B5EF4-FFF2-40B4-BE49-F238E27FC236}">
                  <a16:creationId xmlns:a16="http://schemas.microsoft.com/office/drawing/2014/main" id="{75ADDE66-C18A-4D4E-8962-BEEFB35CD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825" y="958850"/>
              <a:ext cx="44450" cy="57150"/>
            </a:xfrm>
            <a:custGeom>
              <a:avLst/>
              <a:gdLst>
                <a:gd name="T0" fmla="*/ 66 w 86"/>
                <a:gd name="T1" fmla="*/ 109 h 109"/>
                <a:gd name="T2" fmla="*/ 66 w 86"/>
                <a:gd name="T3" fmla="*/ 47 h 109"/>
                <a:gd name="T4" fmla="*/ 66 w 86"/>
                <a:gd name="T5" fmla="*/ 38 h 109"/>
                <a:gd name="T6" fmla="*/ 65 w 86"/>
                <a:gd name="T7" fmla="*/ 31 h 109"/>
                <a:gd name="T8" fmla="*/ 63 w 86"/>
                <a:gd name="T9" fmla="*/ 27 h 109"/>
                <a:gd name="T10" fmla="*/ 62 w 86"/>
                <a:gd name="T11" fmla="*/ 23 h 109"/>
                <a:gd name="T12" fmla="*/ 59 w 86"/>
                <a:gd name="T13" fmla="*/ 20 h 109"/>
                <a:gd name="T14" fmla="*/ 54 w 86"/>
                <a:gd name="T15" fmla="*/ 17 h 109"/>
                <a:gd name="T16" fmla="*/ 49 w 86"/>
                <a:gd name="T17" fmla="*/ 15 h 109"/>
                <a:gd name="T18" fmla="*/ 43 w 86"/>
                <a:gd name="T19" fmla="*/ 15 h 109"/>
                <a:gd name="T20" fmla="*/ 37 w 86"/>
                <a:gd name="T21" fmla="*/ 17 h 109"/>
                <a:gd name="T22" fmla="*/ 30 w 86"/>
                <a:gd name="T23" fmla="*/ 20 h 109"/>
                <a:gd name="T24" fmla="*/ 23 w 86"/>
                <a:gd name="T25" fmla="*/ 24 h 109"/>
                <a:gd name="T26" fmla="*/ 18 w 86"/>
                <a:gd name="T27" fmla="*/ 28 h 109"/>
                <a:gd name="T28" fmla="*/ 18 w 86"/>
                <a:gd name="T29" fmla="*/ 109 h 109"/>
                <a:gd name="T30" fmla="*/ 0 w 86"/>
                <a:gd name="T31" fmla="*/ 109 h 109"/>
                <a:gd name="T32" fmla="*/ 0 w 86"/>
                <a:gd name="T33" fmla="*/ 1 h 109"/>
                <a:gd name="T34" fmla="*/ 13 w 86"/>
                <a:gd name="T35" fmla="*/ 1 h 109"/>
                <a:gd name="T36" fmla="*/ 18 w 86"/>
                <a:gd name="T37" fmla="*/ 15 h 109"/>
                <a:gd name="T38" fmla="*/ 24 w 86"/>
                <a:gd name="T39" fmla="*/ 8 h 109"/>
                <a:gd name="T40" fmla="*/ 31 w 86"/>
                <a:gd name="T41" fmla="*/ 2 h 109"/>
                <a:gd name="T42" fmla="*/ 40 w 86"/>
                <a:gd name="T43" fmla="*/ 0 h 109"/>
                <a:gd name="T44" fmla="*/ 50 w 86"/>
                <a:gd name="T45" fmla="*/ 0 h 109"/>
                <a:gd name="T46" fmla="*/ 59 w 86"/>
                <a:gd name="T47" fmla="*/ 0 h 109"/>
                <a:gd name="T48" fmla="*/ 66 w 86"/>
                <a:gd name="T49" fmla="*/ 2 h 109"/>
                <a:gd name="T50" fmla="*/ 72 w 86"/>
                <a:gd name="T51" fmla="*/ 5 h 109"/>
                <a:gd name="T52" fmla="*/ 76 w 86"/>
                <a:gd name="T53" fmla="*/ 10 h 109"/>
                <a:gd name="T54" fmla="*/ 80 w 86"/>
                <a:gd name="T55" fmla="*/ 15 h 109"/>
                <a:gd name="T56" fmla="*/ 83 w 86"/>
                <a:gd name="T57" fmla="*/ 24 h 109"/>
                <a:gd name="T58" fmla="*/ 85 w 86"/>
                <a:gd name="T59" fmla="*/ 33 h 109"/>
                <a:gd name="T60" fmla="*/ 86 w 86"/>
                <a:gd name="T61" fmla="*/ 43 h 109"/>
                <a:gd name="T62" fmla="*/ 86 w 86"/>
                <a:gd name="T63" fmla="*/ 109 h 109"/>
                <a:gd name="T64" fmla="*/ 66 w 86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8" y="28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6" y="43"/>
                  </a:lnTo>
                  <a:lnTo>
                    <a:pt x="86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3" name="Freeform 145">
              <a:extLst>
                <a:ext uri="{FF2B5EF4-FFF2-40B4-BE49-F238E27FC236}">
                  <a16:creationId xmlns:a16="http://schemas.microsoft.com/office/drawing/2014/main" id="{F25F10F8-F2CD-416F-8D20-055068B700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388" y="930275"/>
              <a:ext cx="23813" cy="85725"/>
            </a:xfrm>
            <a:custGeom>
              <a:avLst/>
              <a:gdLst>
                <a:gd name="T0" fmla="*/ 15 w 46"/>
                <a:gd name="T1" fmla="*/ 163 h 163"/>
                <a:gd name="T2" fmla="*/ 15 w 46"/>
                <a:gd name="T3" fmla="*/ 71 h 163"/>
                <a:gd name="T4" fmla="*/ 0 w 46"/>
                <a:gd name="T5" fmla="*/ 71 h 163"/>
                <a:gd name="T6" fmla="*/ 0 w 46"/>
                <a:gd name="T7" fmla="*/ 55 h 163"/>
                <a:gd name="T8" fmla="*/ 35 w 46"/>
                <a:gd name="T9" fmla="*/ 55 h 163"/>
                <a:gd name="T10" fmla="*/ 35 w 46"/>
                <a:gd name="T11" fmla="*/ 163 h 163"/>
                <a:gd name="T12" fmla="*/ 15 w 46"/>
                <a:gd name="T13" fmla="*/ 163 h 163"/>
                <a:gd name="T14" fmla="*/ 46 w 46"/>
                <a:gd name="T15" fmla="*/ 0 h 163"/>
                <a:gd name="T16" fmla="*/ 23 w 46"/>
                <a:gd name="T17" fmla="*/ 33 h 163"/>
                <a:gd name="T18" fmla="*/ 9 w 46"/>
                <a:gd name="T19" fmla="*/ 33 h 163"/>
                <a:gd name="T20" fmla="*/ 26 w 46"/>
                <a:gd name="T21" fmla="*/ 0 h 163"/>
                <a:gd name="T22" fmla="*/ 46 w 46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5" y="55"/>
                  </a:lnTo>
                  <a:lnTo>
                    <a:pt x="35" y="163"/>
                  </a:lnTo>
                  <a:lnTo>
                    <a:pt x="15" y="163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4" name="Freeform 146">
              <a:extLst>
                <a:ext uri="{FF2B5EF4-FFF2-40B4-BE49-F238E27FC236}">
                  <a16:creationId xmlns:a16="http://schemas.microsoft.com/office/drawing/2014/main" id="{284326AB-1479-4404-AD0E-BF9BBB5D8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7588" y="825500"/>
              <a:ext cx="53975" cy="58737"/>
            </a:xfrm>
            <a:custGeom>
              <a:avLst/>
              <a:gdLst>
                <a:gd name="T0" fmla="*/ 99 w 101"/>
                <a:gd name="T1" fmla="*/ 58 h 112"/>
                <a:gd name="T2" fmla="*/ 21 w 101"/>
                <a:gd name="T3" fmla="*/ 58 h 112"/>
                <a:gd name="T4" fmla="*/ 21 w 101"/>
                <a:gd name="T5" fmla="*/ 68 h 112"/>
                <a:gd name="T6" fmla="*/ 23 w 101"/>
                <a:gd name="T7" fmla="*/ 75 h 112"/>
                <a:gd name="T8" fmla="*/ 27 w 101"/>
                <a:gd name="T9" fmla="*/ 82 h 112"/>
                <a:gd name="T10" fmla="*/ 31 w 101"/>
                <a:gd name="T11" fmla="*/ 88 h 112"/>
                <a:gd name="T12" fmla="*/ 36 w 101"/>
                <a:gd name="T13" fmla="*/ 91 h 112"/>
                <a:gd name="T14" fmla="*/ 41 w 101"/>
                <a:gd name="T15" fmla="*/ 94 h 112"/>
                <a:gd name="T16" fmla="*/ 47 w 101"/>
                <a:gd name="T17" fmla="*/ 97 h 112"/>
                <a:gd name="T18" fmla="*/ 54 w 101"/>
                <a:gd name="T19" fmla="*/ 97 h 112"/>
                <a:gd name="T20" fmla="*/ 63 w 101"/>
                <a:gd name="T21" fmla="*/ 97 h 112"/>
                <a:gd name="T22" fmla="*/ 70 w 101"/>
                <a:gd name="T23" fmla="*/ 94 h 112"/>
                <a:gd name="T24" fmla="*/ 76 w 101"/>
                <a:gd name="T25" fmla="*/ 91 h 112"/>
                <a:gd name="T26" fmla="*/ 82 w 101"/>
                <a:gd name="T27" fmla="*/ 86 h 112"/>
                <a:gd name="T28" fmla="*/ 90 w 101"/>
                <a:gd name="T29" fmla="*/ 101 h 112"/>
                <a:gd name="T30" fmla="*/ 85 w 101"/>
                <a:gd name="T31" fmla="*/ 105 h 112"/>
                <a:gd name="T32" fmla="*/ 77 w 101"/>
                <a:gd name="T33" fmla="*/ 108 h 112"/>
                <a:gd name="T34" fmla="*/ 64 w 101"/>
                <a:gd name="T35" fmla="*/ 111 h 112"/>
                <a:gd name="T36" fmla="*/ 52 w 101"/>
                <a:gd name="T37" fmla="*/ 112 h 112"/>
                <a:gd name="T38" fmla="*/ 41 w 101"/>
                <a:gd name="T39" fmla="*/ 112 h 112"/>
                <a:gd name="T40" fmla="*/ 33 w 101"/>
                <a:gd name="T41" fmla="*/ 109 h 112"/>
                <a:gd name="T42" fmla="*/ 24 w 101"/>
                <a:gd name="T43" fmla="*/ 105 h 112"/>
                <a:gd name="T44" fmla="*/ 17 w 101"/>
                <a:gd name="T45" fmla="*/ 99 h 112"/>
                <a:gd name="T46" fmla="*/ 10 w 101"/>
                <a:gd name="T47" fmla="*/ 91 h 112"/>
                <a:gd name="T48" fmla="*/ 4 w 101"/>
                <a:gd name="T49" fmla="*/ 81 h 112"/>
                <a:gd name="T50" fmla="*/ 1 w 101"/>
                <a:gd name="T51" fmla="*/ 71 h 112"/>
                <a:gd name="T52" fmla="*/ 0 w 101"/>
                <a:gd name="T53" fmla="*/ 58 h 112"/>
                <a:gd name="T54" fmla="*/ 1 w 101"/>
                <a:gd name="T55" fmla="*/ 45 h 112"/>
                <a:gd name="T56" fmla="*/ 4 w 101"/>
                <a:gd name="T57" fmla="*/ 33 h 112"/>
                <a:gd name="T58" fmla="*/ 10 w 101"/>
                <a:gd name="T59" fmla="*/ 23 h 112"/>
                <a:gd name="T60" fmla="*/ 17 w 101"/>
                <a:gd name="T61" fmla="*/ 14 h 112"/>
                <a:gd name="T62" fmla="*/ 24 w 101"/>
                <a:gd name="T63" fmla="*/ 9 h 112"/>
                <a:gd name="T64" fmla="*/ 33 w 101"/>
                <a:gd name="T65" fmla="*/ 4 h 112"/>
                <a:gd name="T66" fmla="*/ 41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2 w 101"/>
                <a:gd name="T73" fmla="*/ 3 h 112"/>
                <a:gd name="T74" fmla="*/ 80 w 101"/>
                <a:gd name="T75" fmla="*/ 7 h 112"/>
                <a:gd name="T76" fmla="*/ 88 w 101"/>
                <a:gd name="T77" fmla="*/ 13 h 112"/>
                <a:gd name="T78" fmla="*/ 93 w 101"/>
                <a:gd name="T79" fmla="*/ 20 h 112"/>
                <a:gd name="T80" fmla="*/ 98 w 101"/>
                <a:gd name="T81" fmla="*/ 27 h 112"/>
                <a:gd name="T82" fmla="*/ 99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99 w 101"/>
                <a:gd name="T89" fmla="*/ 58 h 112"/>
                <a:gd name="T90" fmla="*/ 52 w 101"/>
                <a:gd name="T91" fmla="*/ 16 h 112"/>
                <a:gd name="T92" fmla="*/ 46 w 101"/>
                <a:gd name="T93" fmla="*/ 17 h 112"/>
                <a:gd name="T94" fmla="*/ 40 w 101"/>
                <a:gd name="T95" fmla="*/ 19 h 112"/>
                <a:gd name="T96" fmla="*/ 36 w 101"/>
                <a:gd name="T97" fmla="*/ 22 h 112"/>
                <a:gd name="T98" fmla="*/ 30 w 101"/>
                <a:gd name="T99" fmla="*/ 25 h 112"/>
                <a:gd name="T100" fmla="*/ 27 w 101"/>
                <a:gd name="T101" fmla="*/ 29 h 112"/>
                <a:gd name="T102" fmla="*/ 24 w 101"/>
                <a:gd name="T103" fmla="*/ 33 h 112"/>
                <a:gd name="T104" fmla="*/ 23 w 101"/>
                <a:gd name="T105" fmla="*/ 39 h 112"/>
                <a:gd name="T106" fmla="*/ 21 w 101"/>
                <a:gd name="T107" fmla="*/ 45 h 112"/>
                <a:gd name="T108" fmla="*/ 82 w 101"/>
                <a:gd name="T109" fmla="*/ 45 h 112"/>
                <a:gd name="T110" fmla="*/ 80 w 101"/>
                <a:gd name="T111" fmla="*/ 39 h 112"/>
                <a:gd name="T112" fmla="*/ 79 w 101"/>
                <a:gd name="T113" fmla="*/ 33 h 112"/>
                <a:gd name="T114" fmla="*/ 77 w 101"/>
                <a:gd name="T115" fmla="*/ 29 h 112"/>
                <a:gd name="T116" fmla="*/ 75 w 101"/>
                <a:gd name="T117" fmla="*/ 25 h 112"/>
                <a:gd name="T118" fmla="*/ 70 w 101"/>
                <a:gd name="T119" fmla="*/ 22 h 112"/>
                <a:gd name="T120" fmla="*/ 64 w 101"/>
                <a:gd name="T121" fmla="*/ 19 h 112"/>
                <a:gd name="T122" fmla="*/ 59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99" y="58"/>
                  </a:moveTo>
                  <a:lnTo>
                    <a:pt x="21" y="58"/>
                  </a:lnTo>
                  <a:lnTo>
                    <a:pt x="21" y="68"/>
                  </a:lnTo>
                  <a:lnTo>
                    <a:pt x="23" y="75"/>
                  </a:lnTo>
                  <a:lnTo>
                    <a:pt x="27" y="82"/>
                  </a:lnTo>
                  <a:lnTo>
                    <a:pt x="31" y="88"/>
                  </a:lnTo>
                  <a:lnTo>
                    <a:pt x="36" y="91"/>
                  </a:lnTo>
                  <a:lnTo>
                    <a:pt x="41" y="94"/>
                  </a:lnTo>
                  <a:lnTo>
                    <a:pt x="47" y="97"/>
                  </a:lnTo>
                  <a:lnTo>
                    <a:pt x="54" y="97"/>
                  </a:lnTo>
                  <a:lnTo>
                    <a:pt x="63" y="97"/>
                  </a:lnTo>
                  <a:lnTo>
                    <a:pt x="70" y="94"/>
                  </a:lnTo>
                  <a:lnTo>
                    <a:pt x="76" y="91"/>
                  </a:lnTo>
                  <a:lnTo>
                    <a:pt x="82" y="86"/>
                  </a:lnTo>
                  <a:lnTo>
                    <a:pt x="90" y="101"/>
                  </a:lnTo>
                  <a:lnTo>
                    <a:pt x="85" y="105"/>
                  </a:lnTo>
                  <a:lnTo>
                    <a:pt x="77" y="108"/>
                  </a:lnTo>
                  <a:lnTo>
                    <a:pt x="64" y="111"/>
                  </a:lnTo>
                  <a:lnTo>
                    <a:pt x="52" y="112"/>
                  </a:lnTo>
                  <a:lnTo>
                    <a:pt x="41" y="112"/>
                  </a:lnTo>
                  <a:lnTo>
                    <a:pt x="33" y="109"/>
                  </a:lnTo>
                  <a:lnTo>
                    <a:pt x="24" y="105"/>
                  </a:lnTo>
                  <a:lnTo>
                    <a:pt x="17" y="99"/>
                  </a:lnTo>
                  <a:lnTo>
                    <a:pt x="10" y="91"/>
                  </a:lnTo>
                  <a:lnTo>
                    <a:pt x="4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3"/>
                  </a:lnTo>
                  <a:lnTo>
                    <a:pt x="10" y="23"/>
                  </a:lnTo>
                  <a:lnTo>
                    <a:pt x="17" y="14"/>
                  </a:lnTo>
                  <a:lnTo>
                    <a:pt x="24" y="9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2" y="3"/>
                  </a:lnTo>
                  <a:lnTo>
                    <a:pt x="80" y="7"/>
                  </a:lnTo>
                  <a:lnTo>
                    <a:pt x="88" y="13"/>
                  </a:lnTo>
                  <a:lnTo>
                    <a:pt x="93" y="20"/>
                  </a:lnTo>
                  <a:lnTo>
                    <a:pt x="98" y="27"/>
                  </a:lnTo>
                  <a:lnTo>
                    <a:pt x="99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99" y="58"/>
                  </a:lnTo>
                  <a:close/>
                  <a:moveTo>
                    <a:pt x="52" y="16"/>
                  </a:moveTo>
                  <a:lnTo>
                    <a:pt x="46" y="17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0" y="25"/>
                  </a:lnTo>
                  <a:lnTo>
                    <a:pt x="27" y="29"/>
                  </a:lnTo>
                  <a:lnTo>
                    <a:pt x="24" y="33"/>
                  </a:lnTo>
                  <a:lnTo>
                    <a:pt x="23" y="39"/>
                  </a:lnTo>
                  <a:lnTo>
                    <a:pt x="21" y="45"/>
                  </a:lnTo>
                  <a:lnTo>
                    <a:pt x="82" y="45"/>
                  </a:lnTo>
                  <a:lnTo>
                    <a:pt x="80" y="39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4" y="19"/>
                  </a:lnTo>
                  <a:lnTo>
                    <a:pt x="59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  <p:grpSp>
        <p:nvGrpSpPr>
          <p:cNvPr id="145" name="Skupina 144">
            <a:extLst>
              <a:ext uri="{FF2B5EF4-FFF2-40B4-BE49-F238E27FC236}">
                <a16:creationId xmlns:a16="http://schemas.microsoft.com/office/drawing/2014/main" id="{5822B680-4632-476D-9B69-25F58491701D}"/>
              </a:ext>
            </a:extLst>
          </p:cNvPr>
          <p:cNvGrpSpPr/>
          <p:nvPr userDrawn="1"/>
        </p:nvGrpSpPr>
        <p:grpSpPr>
          <a:xfrm>
            <a:off x="1013958" y="5949770"/>
            <a:ext cx="2470150" cy="465137"/>
            <a:chOff x="1017588" y="5957888"/>
            <a:chExt cx="2470150" cy="465137"/>
          </a:xfrm>
        </p:grpSpPr>
        <p:sp>
          <p:nvSpPr>
            <p:cNvPr id="146" name="Freeform 147">
              <a:extLst>
                <a:ext uri="{FF2B5EF4-FFF2-40B4-BE49-F238E27FC236}">
                  <a16:creationId xmlns:a16="http://schemas.microsoft.com/office/drawing/2014/main" id="{C7A99528-58BE-4D0B-BCF2-86D81CE6F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588" y="5957888"/>
              <a:ext cx="820738" cy="465137"/>
            </a:xfrm>
            <a:custGeom>
              <a:avLst/>
              <a:gdLst>
                <a:gd name="T0" fmla="*/ 1090 w 1552"/>
                <a:gd name="T1" fmla="*/ 57 h 879"/>
                <a:gd name="T2" fmla="*/ 1144 w 1552"/>
                <a:gd name="T3" fmla="*/ 2 h 879"/>
                <a:gd name="T4" fmla="*/ 1217 w 1552"/>
                <a:gd name="T5" fmla="*/ 32 h 879"/>
                <a:gd name="T6" fmla="*/ 1217 w 1552"/>
                <a:gd name="T7" fmla="*/ 108 h 879"/>
                <a:gd name="T8" fmla="*/ 1144 w 1552"/>
                <a:gd name="T9" fmla="*/ 139 h 879"/>
                <a:gd name="T10" fmla="*/ 1214 w 1552"/>
                <a:gd name="T11" fmla="*/ 173 h 879"/>
                <a:gd name="T12" fmla="*/ 1241 w 1552"/>
                <a:gd name="T13" fmla="*/ 227 h 879"/>
                <a:gd name="T14" fmla="*/ 1247 w 1552"/>
                <a:gd name="T15" fmla="*/ 575 h 879"/>
                <a:gd name="T16" fmla="*/ 1286 w 1552"/>
                <a:gd name="T17" fmla="*/ 607 h 879"/>
                <a:gd name="T18" fmla="*/ 1044 w 1552"/>
                <a:gd name="T19" fmla="*/ 610 h 879"/>
                <a:gd name="T20" fmla="*/ 1091 w 1552"/>
                <a:gd name="T21" fmla="*/ 581 h 879"/>
                <a:gd name="T22" fmla="*/ 1094 w 1552"/>
                <a:gd name="T23" fmla="*/ 216 h 879"/>
                <a:gd name="T24" fmla="*/ 1058 w 1552"/>
                <a:gd name="T25" fmla="*/ 185 h 879"/>
                <a:gd name="T26" fmla="*/ 703 w 1552"/>
                <a:gd name="T27" fmla="*/ 173 h 879"/>
                <a:gd name="T28" fmla="*/ 723 w 1552"/>
                <a:gd name="T29" fmla="*/ 198 h 879"/>
                <a:gd name="T30" fmla="*/ 771 w 1552"/>
                <a:gd name="T31" fmla="*/ 175 h 879"/>
                <a:gd name="T32" fmla="*/ 863 w 1552"/>
                <a:gd name="T33" fmla="*/ 170 h 879"/>
                <a:gd name="T34" fmla="*/ 977 w 1552"/>
                <a:gd name="T35" fmla="*/ 228 h 879"/>
                <a:gd name="T36" fmla="*/ 1035 w 1552"/>
                <a:gd name="T37" fmla="*/ 346 h 879"/>
                <a:gd name="T38" fmla="*/ 1023 w 1552"/>
                <a:gd name="T39" fmla="*/ 491 h 879"/>
                <a:gd name="T40" fmla="*/ 946 w 1552"/>
                <a:gd name="T41" fmla="*/ 591 h 879"/>
                <a:gd name="T42" fmla="*/ 814 w 1552"/>
                <a:gd name="T43" fmla="*/ 625 h 879"/>
                <a:gd name="T44" fmla="*/ 749 w 1552"/>
                <a:gd name="T45" fmla="*/ 610 h 879"/>
                <a:gd name="T46" fmla="*/ 735 w 1552"/>
                <a:gd name="T47" fmla="*/ 850 h 879"/>
                <a:gd name="T48" fmla="*/ 781 w 1552"/>
                <a:gd name="T49" fmla="*/ 869 h 879"/>
                <a:gd name="T50" fmla="*/ 552 w 1552"/>
                <a:gd name="T51" fmla="*/ 867 h 879"/>
                <a:gd name="T52" fmla="*/ 587 w 1552"/>
                <a:gd name="T53" fmla="*/ 846 h 879"/>
                <a:gd name="T54" fmla="*/ 581 w 1552"/>
                <a:gd name="T55" fmla="*/ 203 h 879"/>
                <a:gd name="T56" fmla="*/ 522 w 1552"/>
                <a:gd name="T57" fmla="*/ 172 h 879"/>
                <a:gd name="T58" fmla="*/ 895 w 1552"/>
                <a:gd name="T59" fmla="*/ 245 h 879"/>
                <a:gd name="T60" fmla="*/ 860 w 1552"/>
                <a:gd name="T61" fmla="*/ 188 h 879"/>
                <a:gd name="T62" fmla="*/ 793 w 1552"/>
                <a:gd name="T63" fmla="*/ 178 h 879"/>
                <a:gd name="T64" fmla="*/ 726 w 1552"/>
                <a:gd name="T65" fmla="*/ 208 h 879"/>
                <a:gd name="T66" fmla="*/ 729 w 1552"/>
                <a:gd name="T67" fmla="*/ 412 h 879"/>
                <a:gd name="T68" fmla="*/ 749 w 1552"/>
                <a:gd name="T69" fmla="*/ 599 h 879"/>
                <a:gd name="T70" fmla="*/ 814 w 1552"/>
                <a:gd name="T71" fmla="*/ 617 h 879"/>
                <a:gd name="T72" fmla="*/ 878 w 1552"/>
                <a:gd name="T73" fmla="*/ 588 h 879"/>
                <a:gd name="T74" fmla="*/ 898 w 1552"/>
                <a:gd name="T75" fmla="*/ 510 h 879"/>
                <a:gd name="T76" fmla="*/ 199 w 1552"/>
                <a:gd name="T77" fmla="*/ 576 h 879"/>
                <a:gd name="T78" fmla="*/ 264 w 1552"/>
                <a:gd name="T79" fmla="*/ 611 h 879"/>
                <a:gd name="T80" fmla="*/ 34 w 1552"/>
                <a:gd name="T81" fmla="*/ 599 h 879"/>
                <a:gd name="T82" fmla="*/ 56 w 1552"/>
                <a:gd name="T83" fmla="*/ 244 h 879"/>
                <a:gd name="T84" fmla="*/ 33 w 1552"/>
                <a:gd name="T85" fmla="*/ 192 h 879"/>
                <a:gd name="T86" fmla="*/ 170 w 1552"/>
                <a:gd name="T87" fmla="*/ 173 h 879"/>
                <a:gd name="T88" fmla="*/ 189 w 1552"/>
                <a:gd name="T89" fmla="*/ 199 h 879"/>
                <a:gd name="T90" fmla="*/ 236 w 1552"/>
                <a:gd name="T91" fmla="*/ 176 h 879"/>
                <a:gd name="T92" fmla="*/ 333 w 1552"/>
                <a:gd name="T93" fmla="*/ 170 h 879"/>
                <a:gd name="T94" fmla="*/ 448 w 1552"/>
                <a:gd name="T95" fmla="*/ 209 h 879"/>
                <a:gd name="T96" fmla="*/ 500 w 1552"/>
                <a:gd name="T97" fmla="*/ 294 h 879"/>
                <a:gd name="T98" fmla="*/ 512 w 1552"/>
                <a:gd name="T99" fmla="*/ 584 h 879"/>
                <a:gd name="T100" fmla="*/ 561 w 1552"/>
                <a:gd name="T101" fmla="*/ 620 h 879"/>
                <a:gd name="T102" fmla="*/ 349 w 1552"/>
                <a:gd name="T103" fmla="*/ 595 h 879"/>
                <a:gd name="T104" fmla="*/ 366 w 1552"/>
                <a:gd name="T105" fmla="*/ 322 h 879"/>
                <a:gd name="T106" fmla="*/ 350 w 1552"/>
                <a:gd name="T107" fmla="*/ 229 h 879"/>
                <a:gd name="T108" fmla="*/ 310 w 1552"/>
                <a:gd name="T109" fmla="*/ 182 h 879"/>
                <a:gd name="T110" fmla="*/ 246 w 1552"/>
                <a:gd name="T111" fmla="*/ 182 h 879"/>
                <a:gd name="T112" fmla="*/ 193 w 1552"/>
                <a:gd name="T113" fmla="*/ 225 h 879"/>
                <a:gd name="T114" fmla="*/ 1522 w 1552"/>
                <a:gd name="T115" fmla="*/ 8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2" h="879">
                  <a:moveTo>
                    <a:pt x="1108" y="120"/>
                  </a:moveTo>
                  <a:lnTo>
                    <a:pt x="1100" y="108"/>
                  </a:lnTo>
                  <a:lnTo>
                    <a:pt x="1093" y="97"/>
                  </a:lnTo>
                  <a:lnTo>
                    <a:pt x="1090" y="84"/>
                  </a:lnTo>
                  <a:lnTo>
                    <a:pt x="1088" y="71"/>
                  </a:lnTo>
                  <a:lnTo>
                    <a:pt x="1090" y="57"/>
                  </a:lnTo>
                  <a:lnTo>
                    <a:pt x="1093" y="44"/>
                  </a:lnTo>
                  <a:lnTo>
                    <a:pt x="1100" y="32"/>
                  </a:lnTo>
                  <a:lnTo>
                    <a:pt x="1108" y="21"/>
                  </a:lnTo>
                  <a:lnTo>
                    <a:pt x="1119" y="12"/>
                  </a:lnTo>
                  <a:lnTo>
                    <a:pt x="1131" y="6"/>
                  </a:lnTo>
                  <a:lnTo>
                    <a:pt x="1144" y="2"/>
                  </a:lnTo>
                  <a:lnTo>
                    <a:pt x="1157" y="0"/>
                  </a:lnTo>
                  <a:lnTo>
                    <a:pt x="1172" y="2"/>
                  </a:lnTo>
                  <a:lnTo>
                    <a:pt x="1185" y="6"/>
                  </a:lnTo>
                  <a:lnTo>
                    <a:pt x="1196" y="12"/>
                  </a:lnTo>
                  <a:lnTo>
                    <a:pt x="1206" y="21"/>
                  </a:lnTo>
                  <a:lnTo>
                    <a:pt x="1217" y="32"/>
                  </a:lnTo>
                  <a:lnTo>
                    <a:pt x="1222" y="44"/>
                  </a:lnTo>
                  <a:lnTo>
                    <a:pt x="1227" y="57"/>
                  </a:lnTo>
                  <a:lnTo>
                    <a:pt x="1228" y="71"/>
                  </a:lnTo>
                  <a:lnTo>
                    <a:pt x="1227" y="84"/>
                  </a:lnTo>
                  <a:lnTo>
                    <a:pt x="1222" y="97"/>
                  </a:lnTo>
                  <a:lnTo>
                    <a:pt x="1217" y="108"/>
                  </a:lnTo>
                  <a:lnTo>
                    <a:pt x="1206" y="120"/>
                  </a:lnTo>
                  <a:lnTo>
                    <a:pt x="1196" y="129"/>
                  </a:lnTo>
                  <a:lnTo>
                    <a:pt x="1185" y="136"/>
                  </a:lnTo>
                  <a:lnTo>
                    <a:pt x="1172" y="139"/>
                  </a:lnTo>
                  <a:lnTo>
                    <a:pt x="1157" y="140"/>
                  </a:lnTo>
                  <a:lnTo>
                    <a:pt x="1144" y="139"/>
                  </a:lnTo>
                  <a:lnTo>
                    <a:pt x="1131" y="136"/>
                  </a:lnTo>
                  <a:lnTo>
                    <a:pt x="1119" y="129"/>
                  </a:lnTo>
                  <a:lnTo>
                    <a:pt x="1108" y="120"/>
                  </a:lnTo>
                  <a:close/>
                  <a:moveTo>
                    <a:pt x="1026" y="172"/>
                  </a:moveTo>
                  <a:lnTo>
                    <a:pt x="1206" y="172"/>
                  </a:lnTo>
                  <a:lnTo>
                    <a:pt x="1214" y="173"/>
                  </a:lnTo>
                  <a:lnTo>
                    <a:pt x="1221" y="176"/>
                  </a:lnTo>
                  <a:lnTo>
                    <a:pt x="1228" y="182"/>
                  </a:lnTo>
                  <a:lnTo>
                    <a:pt x="1232" y="191"/>
                  </a:lnTo>
                  <a:lnTo>
                    <a:pt x="1237" y="201"/>
                  </a:lnTo>
                  <a:lnTo>
                    <a:pt x="1240" y="212"/>
                  </a:lnTo>
                  <a:lnTo>
                    <a:pt x="1241" y="227"/>
                  </a:lnTo>
                  <a:lnTo>
                    <a:pt x="1241" y="244"/>
                  </a:lnTo>
                  <a:lnTo>
                    <a:pt x="1241" y="549"/>
                  </a:lnTo>
                  <a:lnTo>
                    <a:pt x="1243" y="556"/>
                  </a:lnTo>
                  <a:lnTo>
                    <a:pt x="1243" y="563"/>
                  </a:lnTo>
                  <a:lnTo>
                    <a:pt x="1245" y="569"/>
                  </a:lnTo>
                  <a:lnTo>
                    <a:pt x="1247" y="575"/>
                  </a:lnTo>
                  <a:lnTo>
                    <a:pt x="1250" y="581"/>
                  </a:lnTo>
                  <a:lnTo>
                    <a:pt x="1254" y="586"/>
                  </a:lnTo>
                  <a:lnTo>
                    <a:pt x="1257" y="591"/>
                  </a:lnTo>
                  <a:lnTo>
                    <a:pt x="1263" y="595"/>
                  </a:lnTo>
                  <a:lnTo>
                    <a:pt x="1273" y="602"/>
                  </a:lnTo>
                  <a:lnTo>
                    <a:pt x="1286" y="607"/>
                  </a:lnTo>
                  <a:lnTo>
                    <a:pt x="1302" y="610"/>
                  </a:lnTo>
                  <a:lnTo>
                    <a:pt x="1319" y="611"/>
                  </a:lnTo>
                  <a:lnTo>
                    <a:pt x="1319" y="620"/>
                  </a:lnTo>
                  <a:lnTo>
                    <a:pt x="1026" y="620"/>
                  </a:lnTo>
                  <a:lnTo>
                    <a:pt x="1026" y="611"/>
                  </a:lnTo>
                  <a:lnTo>
                    <a:pt x="1044" y="610"/>
                  </a:lnTo>
                  <a:lnTo>
                    <a:pt x="1058" y="607"/>
                  </a:lnTo>
                  <a:lnTo>
                    <a:pt x="1070" y="602"/>
                  </a:lnTo>
                  <a:lnTo>
                    <a:pt x="1080" y="595"/>
                  </a:lnTo>
                  <a:lnTo>
                    <a:pt x="1084" y="591"/>
                  </a:lnTo>
                  <a:lnTo>
                    <a:pt x="1088" y="586"/>
                  </a:lnTo>
                  <a:lnTo>
                    <a:pt x="1091" y="581"/>
                  </a:lnTo>
                  <a:lnTo>
                    <a:pt x="1094" y="576"/>
                  </a:lnTo>
                  <a:lnTo>
                    <a:pt x="1097" y="563"/>
                  </a:lnTo>
                  <a:lnTo>
                    <a:pt x="1098" y="549"/>
                  </a:lnTo>
                  <a:lnTo>
                    <a:pt x="1098" y="244"/>
                  </a:lnTo>
                  <a:lnTo>
                    <a:pt x="1097" y="229"/>
                  </a:lnTo>
                  <a:lnTo>
                    <a:pt x="1094" y="216"/>
                  </a:lnTo>
                  <a:lnTo>
                    <a:pt x="1091" y="211"/>
                  </a:lnTo>
                  <a:lnTo>
                    <a:pt x="1088" y="205"/>
                  </a:lnTo>
                  <a:lnTo>
                    <a:pt x="1084" y="201"/>
                  </a:lnTo>
                  <a:lnTo>
                    <a:pt x="1080" y="196"/>
                  </a:lnTo>
                  <a:lnTo>
                    <a:pt x="1070" y="191"/>
                  </a:lnTo>
                  <a:lnTo>
                    <a:pt x="1058" y="185"/>
                  </a:lnTo>
                  <a:lnTo>
                    <a:pt x="1044" y="182"/>
                  </a:lnTo>
                  <a:lnTo>
                    <a:pt x="1026" y="180"/>
                  </a:lnTo>
                  <a:lnTo>
                    <a:pt x="1026" y="172"/>
                  </a:lnTo>
                  <a:close/>
                  <a:moveTo>
                    <a:pt x="693" y="172"/>
                  </a:moveTo>
                  <a:lnTo>
                    <a:pt x="699" y="172"/>
                  </a:lnTo>
                  <a:lnTo>
                    <a:pt x="703" y="173"/>
                  </a:lnTo>
                  <a:lnTo>
                    <a:pt x="708" y="175"/>
                  </a:lnTo>
                  <a:lnTo>
                    <a:pt x="712" y="178"/>
                  </a:lnTo>
                  <a:lnTo>
                    <a:pt x="715" y="182"/>
                  </a:lnTo>
                  <a:lnTo>
                    <a:pt x="718" y="186"/>
                  </a:lnTo>
                  <a:lnTo>
                    <a:pt x="721" y="192"/>
                  </a:lnTo>
                  <a:lnTo>
                    <a:pt x="723" y="198"/>
                  </a:lnTo>
                  <a:lnTo>
                    <a:pt x="723" y="198"/>
                  </a:lnTo>
                  <a:lnTo>
                    <a:pt x="725" y="199"/>
                  </a:lnTo>
                  <a:lnTo>
                    <a:pt x="736" y="191"/>
                  </a:lnTo>
                  <a:lnTo>
                    <a:pt x="748" y="185"/>
                  </a:lnTo>
                  <a:lnTo>
                    <a:pt x="760" y="179"/>
                  </a:lnTo>
                  <a:lnTo>
                    <a:pt x="771" y="175"/>
                  </a:lnTo>
                  <a:lnTo>
                    <a:pt x="781" y="172"/>
                  </a:lnTo>
                  <a:lnTo>
                    <a:pt x="793" y="169"/>
                  </a:lnTo>
                  <a:lnTo>
                    <a:pt x="804" y="167"/>
                  </a:lnTo>
                  <a:lnTo>
                    <a:pt x="814" y="167"/>
                  </a:lnTo>
                  <a:lnTo>
                    <a:pt x="839" y="167"/>
                  </a:lnTo>
                  <a:lnTo>
                    <a:pt x="863" y="170"/>
                  </a:lnTo>
                  <a:lnTo>
                    <a:pt x="885" y="176"/>
                  </a:lnTo>
                  <a:lnTo>
                    <a:pt x="907" y="182"/>
                  </a:lnTo>
                  <a:lnTo>
                    <a:pt x="925" y="191"/>
                  </a:lnTo>
                  <a:lnTo>
                    <a:pt x="944" y="202"/>
                  </a:lnTo>
                  <a:lnTo>
                    <a:pt x="961" y="214"/>
                  </a:lnTo>
                  <a:lnTo>
                    <a:pt x="977" y="228"/>
                  </a:lnTo>
                  <a:lnTo>
                    <a:pt x="992" y="244"/>
                  </a:lnTo>
                  <a:lnTo>
                    <a:pt x="1005" y="261"/>
                  </a:lnTo>
                  <a:lnTo>
                    <a:pt x="1015" y="280"/>
                  </a:lnTo>
                  <a:lnTo>
                    <a:pt x="1023" y="301"/>
                  </a:lnTo>
                  <a:lnTo>
                    <a:pt x="1031" y="323"/>
                  </a:lnTo>
                  <a:lnTo>
                    <a:pt x="1035" y="346"/>
                  </a:lnTo>
                  <a:lnTo>
                    <a:pt x="1038" y="371"/>
                  </a:lnTo>
                  <a:lnTo>
                    <a:pt x="1039" y="396"/>
                  </a:lnTo>
                  <a:lnTo>
                    <a:pt x="1038" y="422"/>
                  </a:lnTo>
                  <a:lnTo>
                    <a:pt x="1035" y="447"/>
                  </a:lnTo>
                  <a:lnTo>
                    <a:pt x="1031" y="470"/>
                  </a:lnTo>
                  <a:lnTo>
                    <a:pt x="1023" y="491"/>
                  </a:lnTo>
                  <a:lnTo>
                    <a:pt x="1015" y="513"/>
                  </a:lnTo>
                  <a:lnTo>
                    <a:pt x="1005" y="532"/>
                  </a:lnTo>
                  <a:lnTo>
                    <a:pt x="992" y="549"/>
                  </a:lnTo>
                  <a:lnTo>
                    <a:pt x="979" y="565"/>
                  </a:lnTo>
                  <a:lnTo>
                    <a:pt x="963" y="579"/>
                  </a:lnTo>
                  <a:lnTo>
                    <a:pt x="946" y="591"/>
                  </a:lnTo>
                  <a:lnTo>
                    <a:pt x="927" y="601"/>
                  </a:lnTo>
                  <a:lnTo>
                    <a:pt x="907" y="610"/>
                  </a:lnTo>
                  <a:lnTo>
                    <a:pt x="886" y="617"/>
                  </a:lnTo>
                  <a:lnTo>
                    <a:pt x="863" y="621"/>
                  </a:lnTo>
                  <a:lnTo>
                    <a:pt x="840" y="624"/>
                  </a:lnTo>
                  <a:lnTo>
                    <a:pt x="814" y="625"/>
                  </a:lnTo>
                  <a:lnTo>
                    <a:pt x="804" y="625"/>
                  </a:lnTo>
                  <a:lnTo>
                    <a:pt x="793" y="624"/>
                  </a:lnTo>
                  <a:lnTo>
                    <a:pt x="783" y="621"/>
                  </a:lnTo>
                  <a:lnTo>
                    <a:pt x="771" y="618"/>
                  </a:lnTo>
                  <a:lnTo>
                    <a:pt x="761" y="614"/>
                  </a:lnTo>
                  <a:lnTo>
                    <a:pt x="749" y="610"/>
                  </a:lnTo>
                  <a:lnTo>
                    <a:pt x="739" y="604"/>
                  </a:lnTo>
                  <a:lnTo>
                    <a:pt x="728" y="597"/>
                  </a:lnTo>
                  <a:lnTo>
                    <a:pt x="728" y="821"/>
                  </a:lnTo>
                  <a:lnTo>
                    <a:pt x="729" y="836"/>
                  </a:lnTo>
                  <a:lnTo>
                    <a:pt x="732" y="846"/>
                  </a:lnTo>
                  <a:lnTo>
                    <a:pt x="735" y="850"/>
                  </a:lnTo>
                  <a:lnTo>
                    <a:pt x="738" y="854"/>
                  </a:lnTo>
                  <a:lnTo>
                    <a:pt x="742" y="857"/>
                  </a:lnTo>
                  <a:lnTo>
                    <a:pt x="745" y="860"/>
                  </a:lnTo>
                  <a:lnTo>
                    <a:pt x="755" y="864"/>
                  </a:lnTo>
                  <a:lnTo>
                    <a:pt x="767" y="867"/>
                  </a:lnTo>
                  <a:lnTo>
                    <a:pt x="781" y="869"/>
                  </a:lnTo>
                  <a:lnTo>
                    <a:pt x="797" y="869"/>
                  </a:lnTo>
                  <a:lnTo>
                    <a:pt x="797" y="879"/>
                  </a:lnTo>
                  <a:lnTo>
                    <a:pt x="522" y="879"/>
                  </a:lnTo>
                  <a:lnTo>
                    <a:pt x="522" y="869"/>
                  </a:lnTo>
                  <a:lnTo>
                    <a:pt x="538" y="869"/>
                  </a:lnTo>
                  <a:lnTo>
                    <a:pt x="552" y="867"/>
                  </a:lnTo>
                  <a:lnTo>
                    <a:pt x="563" y="864"/>
                  </a:lnTo>
                  <a:lnTo>
                    <a:pt x="574" y="860"/>
                  </a:lnTo>
                  <a:lnTo>
                    <a:pt x="576" y="857"/>
                  </a:lnTo>
                  <a:lnTo>
                    <a:pt x="581" y="854"/>
                  </a:lnTo>
                  <a:lnTo>
                    <a:pt x="584" y="850"/>
                  </a:lnTo>
                  <a:lnTo>
                    <a:pt x="587" y="846"/>
                  </a:lnTo>
                  <a:lnTo>
                    <a:pt x="589" y="836"/>
                  </a:lnTo>
                  <a:lnTo>
                    <a:pt x="591" y="821"/>
                  </a:lnTo>
                  <a:lnTo>
                    <a:pt x="591" y="241"/>
                  </a:lnTo>
                  <a:lnTo>
                    <a:pt x="589" y="227"/>
                  </a:lnTo>
                  <a:lnTo>
                    <a:pt x="587" y="215"/>
                  </a:lnTo>
                  <a:lnTo>
                    <a:pt x="581" y="203"/>
                  </a:lnTo>
                  <a:lnTo>
                    <a:pt x="574" y="196"/>
                  </a:lnTo>
                  <a:lnTo>
                    <a:pt x="563" y="189"/>
                  </a:lnTo>
                  <a:lnTo>
                    <a:pt x="552" y="185"/>
                  </a:lnTo>
                  <a:lnTo>
                    <a:pt x="538" y="182"/>
                  </a:lnTo>
                  <a:lnTo>
                    <a:pt x="522" y="180"/>
                  </a:lnTo>
                  <a:lnTo>
                    <a:pt x="522" y="172"/>
                  </a:lnTo>
                  <a:lnTo>
                    <a:pt x="693" y="172"/>
                  </a:lnTo>
                  <a:close/>
                  <a:moveTo>
                    <a:pt x="901" y="396"/>
                  </a:moveTo>
                  <a:lnTo>
                    <a:pt x="901" y="330"/>
                  </a:lnTo>
                  <a:lnTo>
                    <a:pt x="898" y="280"/>
                  </a:lnTo>
                  <a:lnTo>
                    <a:pt x="896" y="261"/>
                  </a:lnTo>
                  <a:lnTo>
                    <a:pt x="895" y="245"/>
                  </a:lnTo>
                  <a:lnTo>
                    <a:pt x="894" y="234"/>
                  </a:lnTo>
                  <a:lnTo>
                    <a:pt x="891" y="225"/>
                  </a:lnTo>
                  <a:lnTo>
                    <a:pt x="885" y="214"/>
                  </a:lnTo>
                  <a:lnTo>
                    <a:pt x="878" y="203"/>
                  </a:lnTo>
                  <a:lnTo>
                    <a:pt x="871" y="195"/>
                  </a:lnTo>
                  <a:lnTo>
                    <a:pt x="860" y="188"/>
                  </a:lnTo>
                  <a:lnTo>
                    <a:pt x="852" y="183"/>
                  </a:lnTo>
                  <a:lnTo>
                    <a:pt x="840" y="179"/>
                  </a:lnTo>
                  <a:lnTo>
                    <a:pt x="827" y="176"/>
                  </a:lnTo>
                  <a:lnTo>
                    <a:pt x="814" y="176"/>
                  </a:lnTo>
                  <a:lnTo>
                    <a:pt x="803" y="176"/>
                  </a:lnTo>
                  <a:lnTo>
                    <a:pt x="793" y="178"/>
                  </a:lnTo>
                  <a:lnTo>
                    <a:pt x="781" y="180"/>
                  </a:lnTo>
                  <a:lnTo>
                    <a:pt x="770" y="183"/>
                  </a:lnTo>
                  <a:lnTo>
                    <a:pt x="760" y="189"/>
                  </a:lnTo>
                  <a:lnTo>
                    <a:pt x="748" y="193"/>
                  </a:lnTo>
                  <a:lnTo>
                    <a:pt x="738" y="201"/>
                  </a:lnTo>
                  <a:lnTo>
                    <a:pt x="726" y="208"/>
                  </a:lnTo>
                  <a:lnTo>
                    <a:pt x="728" y="222"/>
                  </a:lnTo>
                  <a:lnTo>
                    <a:pt x="728" y="238"/>
                  </a:lnTo>
                  <a:lnTo>
                    <a:pt x="729" y="281"/>
                  </a:lnTo>
                  <a:lnTo>
                    <a:pt x="729" y="324"/>
                  </a:lnTo>
                  <a:lnTo>
                    <a:pt x="729" y="368"/>
                  </a:lnTo>
                  <a:lnTo>
                    <a:pt x="729" y="412"/>
                  </a:lnTo>
                  <a:lnTo>
                    <a:pt x="729" y="455"/>
                  </a:lnTo>
                  <a:lnTo>
                    <a:pt x="728" y="499"/>
                  </a:lnTo>
                  <a:lnTo>
                    <a:pt x="728" y="542"/>
                  </a:lnTo>
                  <a:lnTo>
                    <a:pt x="728" y="585"/>
                  </a:lnTo>
                  <a:lnTo>
                    <a:pt x="739" y="592"/>
                  </a:lnTo>
                  <a:lnTo>
                    <a:pt x="749" y="599"/>
                  </a:lnTo>
                  <a:lnTo>
                    <a:pt x="760" y="604"/>
                  </a:lnTo>
                  <a:lnTo>
                    <a:pt x="771" y="608"/>
                  </a:lnTo>
                  <a:lnTo>
                    <a:pt x="781" y="612"/>
                  </a:lnTo>
                  <a:lnTo>
                    <a:pt x="793" y="614"/>
                  </a:lnTo>
                  <a:lnTo>
                    <a:pt x="804" y="615"/>
                  </a:lnTo>
                  <a:lnTo>
                    <a:pt x="814" y="617"/>
                  </a:lnTo>
                  <a:lnTo>
                    <a:pt x="829" y="615"/>
                  </a:lnTo>
                  <a:lnTo>
                    <a:pt x="840" y="614"/>
                  </a:lnTo>
                  <a:lnTo>
                    <a:pt x="852" y="610"/>
                  </a:lnTo>
                  <a:lnTo>
                    <a:pt x="862" y="604"/>
                  </a:lnTo>
                  <a:lnTo>
                    <a:pt x="871" y="597"/>
                  </a:lnTo>
                  <a:lnTo>
                    <a:pt x="878" y="588"/>
                  </a:lnTo>
                  <a:lnTo>
                    <a:pt x="885" y="579"/>
                  </a:lnTo>
                  <a:lnTo>
                    <a:pt x="891" y="566"/>
                  </a:lnTo>
                  <a:lnTo>
                    <a:pt x="894" y="558"/>
                  </a:lnTo>
                  <a:lnTo>
                    <a:pt x="895" y="546"/>
                  </a:lnTo>
                  <a:lnTo>
                    <a:pt x="896" y="530"/>
                  </a:lnTo>
                  <a:lnTo>
                    <a:pt x="898" y="510"/>
                  </a:lnTo>
                  <a:lnTo>
                    <a:pt x="901" y="461"/>
                  </a:lnTo>
                  <a:lnTo>
                    <a:pt x="901" y="396"/>
                  </a:lnTo>
                  <a:close/>
                  <a:moveTo>
                    <a:pt x="194" y="283"/>
                  </a:moveTo>
                  <a:lnTo>
                    <a:pt x="194" y="549"/>
                  </a:lnTo>
                  <a:lnTo>
                    <a:pt x="194" y="563"/>
                  </a:lnTo>
                  <a:lnTo>
                    <a:pt x="199" y="576"/>
                  </a:lnTo>
                  <a:lnTo>
                    <a:pt x="203" y="586"/>
                  </a:lnTo>
                  <a:lnTo>
                    <a:pt x="212" y="595"/>
                  </a:lnTo>
                  <a:lnTo>
                    <a:pt x="220" y="602"/>
                  </a:lnTo>
                  <a:lnTo>
                    <a:pt x="233" y="607"/>
                  </a:lnTo>
                  <a:lnTo>
                    <a:pt x="246" y="610"/>
                  </a:lnTo>
                  <a:lnTo>
                    <a:pt x="264" y="611"/>
                  </a:lnTo>
                  <a:lnTo>
                    <a:pt x="264" y="620"/>
                  </a:lnTo>
                  <a:lnTo>
                    <a:pt x="0" y="620"/>
                  </a:lnTo>
                  <a:lnTo>
                    <a:pt x="0" y="611"/>
                  </a:lnTo>
                  <a:lnTo>
                    <a:pt x="13" y="608"/>
                  </a:lnTo>
                  <a:lnTo>
                    <a:pt x="24" y="605"/>
                  </a:lnTo>
                  <a:lnTo>
                    <a:pt x="34" y="599"/>
                  </a:lnTo>
                  <a:lnTo>
                    <a:pt x="42" y="592"/>
                  </a:lnTo>
                  <a:lnTo>
                    <a:pt x="49" y="584"/>
                  </a:lnTo>
                  <a:lnTo>
                    <a:pt x="53" y="574"/>
                  </a:lnTo>
                  <a:lnTo>
                    <a:pt x="55" y="562"/>
                  </a:lnTo>
                  <a:lnTo>
                    <a:pt x="56" y="549"/>
                  </a:lnTo>
                  <a:lnTo>
                    <a:pt x="56" y="244"/>
                  </a:lnTo>
                  <a:lnTo>
                    <a:pt x="56" y="232"/>
                  </a:lnTo>
                  <a:lnTo>
                    <a:pt x="53" y="222"/>
                  </a:lnTo>
                  <a:lnTo>
                    <a:pt x="50" y="212"/>
                  </a:lnTo>
                  <a:lnTo>
                    <a:pt x="46" y="205"/>
                  </a:lnTo>
                  <a:lnTo>
                    <a:pt x="40" y="198"/>
                  </a:lnTo>
                  <a:lnTo>
                    <a:pt x="33" y="192"/>
                  </a:lnTo>
                  <a:lnTo>
                    <a:pt x="24" y="188"/>
                  </a:lnTo>
                  <a:lnTo>
                    <a:pt x="16" y="185"/>
                  </a:lnTo>
                  <a:lnTo>
                    <a:pt x="16" y="172"/>
                  </a:lnTo>
                  <a:lnTo>
                    <a:pt x="160" y="172"/>
                  </a:lnTo>
                  <a:lnTo>
                    <a:pt x="164" y="172"/>
                  </a:lnTo>
                  <a:lnTo>
                    <a:pt x="170" y="173"/>
                  </a:lnTo>
                  <a:lnTo>
                    <a:pt x="173" y="176"/>
                  </a:lnTo>
                  <a:lnTo>
                    <a:pt x="177" y="179"/>
                  </a:lnTo>
                  <a:lnTo>
                    <a:pt x="181" y="182"/>
                  </a:lnTo>
                  <a:lnTo>
                    <a:pt x="184" y="188"/>
                  </a:lnTo>
                  <a:lnTo>
                    <a:pt x="187" y="192"/>
                  </a:lnTo>
                  <a:lnTo>
                    <a:pt x="189" y="199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202" y="192"/>
                  </a:lnTo>
                  <a:lnTo>
                    <a:pt x="213" y="186"/>
                  </a:lnTo>
                  <a:lnTo>
                    <a:pt x="225" y="180"/>
                  </a:lnTo>
                  <a:lnTo>
                    <a:pt x="236" y="176"/>
                  </a:lnTo>
                  <a:lnTo>
                    <a:pt x="248" y="172"/>
                  </a:lnTo>
                  <a:lnTo>
                    <a:pt x="258" y="169"/>
                  </a:lnTo>
                  <a:lnTo>
                    <a:pt x="269" y="167"/>
                  </a:lnTo>
                  <a:lnTo>
                    <a:pt x="279" y="167"/>
                  </a:lnTo>
                  <a:lnTo>
                    <a:pt x="307" y="167"/>
                  </a:lnTo>
                  <a:lnTo>
                    <a:pt x="333" y="170"/>
                  </a:lnTo>
                  <a:lnTo>
                    <a:pt x="356" y="173"/>
                  </a:lnTo>
                  <a:lnTo>
                    <a:pt x="377" y="178"/>
                  </a:lnTo>
                  <a:lnTo>
                    <a:pt x="398" y="183"/>
                  </a:lnTo>
                  <a:lnTo>
                    <a:pt x="416" y="191"/>
                  </a:lnTo>
                  <a:lnTo>
                    <a:pt x="434" y="199"/>
                  </a:lnTo>
                  <a:lnTo>
                    <a:pt x="448" y="209"/>
                  </a:lnTo>
                  <a:lnTo>
                    <a:pt x="461" y="219"/>
                  </a:lnTo>
                  <a:lnTo>
                    <a:pt x="473" y="232"/>
                  </a:lnTo>
                  <a:lnTo>
                    <a:pt x="483" y="245"/>
                  </a:lnTo>
                  <a:lnTo>
                    <a:pt x="490" y="261"/>
                  </a:lnTo>
                  <a:lnTo>
                    <a:pt x="496" y="277"/>
                  </a:lnTo>
                  <a:lnTo>
                    <a:pt x="500" y="294"/>
                  </a:lnTo>
                  <a:lnTo>
                    <a:pt x="503" y="313"/>
                  </a:lnTo>
                  <a:lnTo>
                    <a:pt x="504" y="333"/>
                  </a:lnTo>
                  <a:lnTo>
                    <a:pt x="504" y="549"/>
                  </a:lnTo>
                  <a:lnTo>
                    <a:pt x="506" y="562"/>
                  </a:lnTo>
                  <a:lnTo>
                    <a:pt x="507" y="574"/>
                  </a:lnTo>
                  <a:lnTo>
                    <a:pt x="512" y="584"/>
                  </a:lnTo>
                  <a:lnTo>
                    <a:pt x="519" y="592"/>
                  </a:lnTo>
                  <a:lnTo>
                    <a:pt x="526" y="599"/>
                  </a:lnTo>
                  <a:lnTo>
                    <a:pt x="536" y="605"/>
                  </a:lnTo>
                  <a:lnTo>
                    <a:pt x="548" y="608"/>
                  </a:lnTo>
                  <a:lnTo>
                    <a:pt x="561" y="611"/>
                  </a:lnTo>
                  <a:lnTo>
                    <a:pt x="561" y="620"/>
                  </a:lnTo>
                  <a:lnTo>
                    <a:pt x="297" y="620"/>
                  </a:lnTo>
                  <a:lnTo>
                    <a:pt x="297" y="611"/>
                  </a:lnTo>
                  <a:lnTo>
                    <a:pt x="314" y="610"/>
                  </a:lnTo>
                  <a:lnTo>
                    <a:pt x="327" y="607"/>
                  </a:lnTo>
                  <a:lnTo>
                    <a:pt x="340" y="602"/>
                  </a:lnTo>
                  <a:lnTo>
                    <a:pt x="349" y="595"/>
                  </a:lnTo>
                  <a:lnTo>
                    <a:pt x="357" y="586"/>
                  </a:lnTo>
                  <a:lnTo>
                    <a:pt x="362" y="576"/>
                  </a:lnTo>
                  <a:lnTo>
                    <a:pt x="366" y="563"/>
                  </a:lnTo>
                  <a:lnTo>
                    <a:pt x="366" y="549"/>
                  </a:lnTo>
                  <a:lnTo>
                    <a:pt x="366" y="342"/>
                  </a:lnTo>
                  <a:lnTo>
                    <a:pt x="366" y="322"/>
                  </a:lnTo>
                  <a:lnTo>
                    <a:pt x="365" y="303"/>
                  </a:lnTo>
                  <a:lnTo>
                    <a:pt x="363" y="286"/>
                  </a:lnTo>
                  <a:lnTo>
                    <a:pt x="362" y="270"/>
                  </a:lnTo>
                  <a:lnTo>
                    <a:pt x="357" y="254"/>
                  </a:lnTo>
                  <a:lnTo>
                    <a:pt x="354" y="241"/>
                  </a:lnTo>
                  <a:lnTo>
                    <a:pt x="350" y="229"/>
                  </a:lnTo>
                  <a:lnTo>
                    <a:pt x="344" y="218"/>
                  </a:lnTo>
                  <a:lnTo>
                    <a:pt x="339" y="208"/>
                  </a:lnTo>
                  <a:lnTo>
                    <a:pt x="333" y="199"/>
                  </a:lnTo>
                  <a:lnTo>
                    <a:pt x="326" y="193"/>
                  </a:lnTo>
                  <a:lnTo>
                    <a:pt x="318" y="188"/>
                  </a:lnTo>
                  <a:lnTo>
                    <a:pt x="310" y="182"/>
                  </a:lnTo>
                  <a:lnTo>
                    <a:pt x="301" y="179"/>
                  </a:lnTo>
                  <a:lnTo>
                    <a:pt x="291" y="178"/>
                  </a:lnTo>
                  <a:lnTo>
                    <a:pt x="279" y="176"/>
                  </a:lnTo>
                  <a:lnTo>
                    <a:pt x="269" y="178"/>
                  </a:lnTo>
                  <a:lnTo>
                    <a:pt x="258" y="179"/>
                  </a:lnTo>
                  <a:lnTo>
                    <a:pt x="246" y="182"/>
                  </a:lnTo>
                  <a:lnTo>
                    <a:pt x="236" y="185"/>
                  </a:lnTo>
                  <a:lnTo>
                    <a:pt x="225" y="189"/>
                  </a:lnTo>
                  <a:lnTo>
                    <a:pt x="215" y="195"/>
                  </a:lnTo>
                  <a:lnTo>
                    <a:pt x="203" y="202"/>
                  </a:lnTo>
                  <a:lnTo>
                    <a:pt x="192" y="209"/>
                  </a:lnTo>
                  <a:lnTo>
                    <a:pt x="193" y="225"/>
                  </a:lnTo>
                  <a:lnTo>
                    <a:pt x="194" y="241"/>
                  </a:lnTo>
                  <a:lnTo>
                    <a:pt x="194" y="261"/>
                  </a:lnTo>
                  <a:lnTo>
                    <a:pt x="194" y="283"/>
                  </a:lnTo>
                  <a:close/>
                  <a:moveTo>
                    <a:pt x="1552" y="0"/>
                  </a:moveTo>
                  <a:lnTo>
                    <a:pt x="1552" y="879"/>
                  </a:lnTo>
                  <a:lnTo>
                    <a:pt x="1522" y="879"/>
                  </a:lnTo>
                  <a:lnTo>
                    <a:pt x="1522" y="0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004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7" name="Freeform 148">
              <a:extLst>
                <a:ext uri="{FF2B5EF4-FFF2-40B4-BE49-F238E27FC236}">
                  <a16:creationId xmlns:a16="http://schemas.microsoft.com/office/drawing/2014/main" id="{86CF5386-22D4-4552-8581-F55ABF4F4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4688" y="6022975"/>
              <a:ext cx="1543050" cy="373062"/>
            </a:xfrm>
            <a:custGeom>
              <a:avLst/>
              <a:gdLst>
                <a:gd name="T0" fmla="*/ 51 w 2914"/>
                <a:gd name="T1" fmla="*/ 160 h 705"/>
                <a:gd name="T2" fmla="*/ 274 w 2914"/>
                <a:gd name="T3" fmla="*/ 86 h 705"/>
                <a:gd name="T4" fmla="*/ 319 w 2914"/>
                <a:gd name="T5" fmla="*/ 272 h 705"/>
                <a:gd name="T6" fmla="*/ 382 w 2914"/>
                <a:gd name="T7" fmla="*/ 204 h 705"/>
                <a:gd name="T8" fmla="*/ 475 w 2914"/>
                <a:gd name="T9" fmla="*/ 260 h 705"/>
                <a:gd name="T10" fmla="*/ 469 w 2914"/>
                <a:gd name="T11" fmla="*/ 190 h 705"/>
                <a:gd name="T12" fmla="*/ 643 w 2914"/>
                <a:gd name="T13" fmla="*/ 343 h 705"/>
                <a:gd name="T14" fmla="*/ 738 w 2914"/>
                <a:gd name="T15" fmla="*/ 272 h 705"/>
                <a:gd name="T16" fmla="*/ 746 w 2914"/>
                <a:gd name="T17" fmla="*/ 101 h 705"/>
                <a:gd name="T18" fmla="*/ 991 w 2914"/>
                <a:gd name="T19" fmla="*/ 104 h 705"/>
                <a:gd name="T20" fmla="*/ 828 w 2914"/>
                <a:gd name="T21" fmla="*/ 184 h 705"/>
                <a:gd name="T22" fmla="*/ 878 w 2914"/>
                <a:gd name="T23" fmla="*/ 116 h 705"/>
                <a:gd name="T24" fmla="*/ 1077 w 2914"/>
                <a:gd name="T25" fmla="*/ 124 h 705"/>
                <a:gd name="T26" fmla="*/ 1187 w 2914"/>
                <a:gd name="T27" fmla="*/ 161 h 705"/>
                <a:gd name="T28" fmla="*/ 1198 w 2914"/>
                <a:gd name="T29" fmla="*/ 75 h 705"/>
                <a:gd name="T30" fmla="*/ 1193 w 2914"/>
                <a:gd name="T31" fmla="*/ 190 h 705"/>
                <a:gd name="T32" fmla="*/ 1562 w 2914"/>
                <a:gd name="T33" fmla="*/ 269 h 705"/>
                <a:gd name="T34" fmla="*/ 1652 w 2914"/>
                <a:gd name="T35" fmla="*/ 138 h 705"/>
                <a:gd name="T36" fmla="*/ 1797 w 2914"/>
                <a:gd name="T37" fmla="*/ 157 h 705"/>
                <a:gd name="T38" fmla="*/ 1801 w 2914"/>
                <a:gd name="T39" fmla="*/ 70 h 705"/>
                <a:gd name="T40" fmla="*/ 1759 w 2914"/>
                <a:gd name="T41" fmla="*/ 201 h 705"/>
                <a:gd name="T42" fmla="*/ 1916 w 2914"/>
                <a:gd name="T43" fmla="*/ 317 h 705"/>
                <a:gd name="T44" fmla="*/ 2097 w 2914"/>
                <a:gd name="T45" fmla="*/ 240 h 705"/>
                <a:gd name="T46" fmla="*/ 2075 w 2914"/>
                <a:gd name="T47" fmla="*/ 70 h 705"/>
                <a:gd name="T48" fmla="*/ 2069 w 2914"/>
                <a:gd name="T49" fmla="*/ 151 h 705"/>
                <a:gd name="T50" fmla="*/ 2176 w 2914"/>
                <a:gd name="T51" fmla="*/ 1 h 705"/>
                <a:gd name="T52" fmla="*/ 2343 w 2914"/>
                <a:gd name="T53" fmla="*/ 206 h 705"/>
                <a:gd name="T54" fmla="*/ 2517 w 2914"/>
                <a:gd name="T55" fmla="*/ 160 h 705"/>
                <a:gd name="T56" fmla="*/ 2392 w 2914"/>
                <a:gd name="T57" fmla="*/ 112 h 705"/>
                <a:gd name="T58" fmla="*/ 2705 w 2914"/>
                <a:gd name="T59" fmla="*/ 269 h 705"/>
                <a:gd name="T60" fmla="*/ 2768 w 2914"/>
                <a:gd name="T61" fmla="*/ 86 h 705"/>
                <a:gd name="T62" fmla="*/ 2813 w 2914"/>
                <a:gd name="T63" fmla="*/ 272 h 705"/>
                <a:gd name="T64" fmla="*/ 2876 w 2914"/>
                <a:gd name="T65" fmla="*/ 204 h 705"/>
                <a:gd name="T66" fmla="*/ 10 w 2914"/>
                <a:gd name="T67" fmla="*/ 612 h 705"/>
                <a:gd name="T68" fmla="*/ 49 w 2914"/>
                <a:gd name="T69" fmla="*/ 474 h 705"/>
                <a:gd name="T70" fmla="*/ 170 w 2914"/>
                <a:gd name="T71" fmla="*/ 600 h 705"/>
                <a:gd name="T72" fmla="*/ 133 w 2914"/>
                <a:gd name="T73" fmla="*/ 573 h 705"/>
                <a:gd name="T74" fmla="*/ 405 w 2914"/>
                <a:gd name="T75" fmla="*/ 616 h 705"/>
                <a:gd name="T76" fmla="*/ 492 w 2914"/>
                <a:gd name="T77" fmla="*/ 471 h 705"/>
                <a:gd name="T78" fmla="*/ 478 w 2914"/>
                <a:gd name="T79" fmla="*/ 413 h 705"/>
                <a:gd name="T80" fmla="*/ 678 w 2914"/>
                <a:gd name="T81" fmla="*/ 479 h 705"/>
                <a:gd name="T82" fmla="*/ 888 w 2914"/>
                <a:gd name="T83" fmla="*/ 453 h 705"/>
                <a:gd name="T84" fmla="*/ 906 w 2914"/>
                <a:gd name="T85" fmla="*/ 469 h 705"/>
                <a:gd name="T86" fmla="*/ 1197 w 2914"/>
                <a:gd name="T87" fmla="*/ 466 h 705"/>
                <a:gd name="T88" fmla="*/ 1034 w 2914"/>
                <a:gd name="T89" fmla="*/ 547 h 705"/>
                <a:gd name="T90" fmla="*/ 1084 w 2914"/>
                <a:gd name="T91" fmla="*/ 479 h 705"/>
                <a:gd name="T92" fmla="*/ 1495 w 2914"/>
                <a:gd name="T93" fmla="*/ 586 h 705"/>
                <a:gd name="T94" fmla="*/ 1471 w 2914"/>
                <a:gd name="T95" fmla="*/ 551 h 705"/>
                <a:gd name="T96" fmla="*/ 1622 w 2914"/>
                <a:gd name="T97" fmla="*/ 626 h 705"/>
                <a:gd name="T98" fmla="*/ 1655 w 2914"/>
                <a:gd name="T99" fmla="*/ 465 h 705"/>
                <a:gd name="T100" fmla="*/ 1763 w 2914"/>
                <a:gd name="T101" fmla="*/ 571 h 705"/>
                <a:gd name="T102" fmla="*/ 1720 w 2914"/>
                <a:gd name="T103" fmla="*/ 586 h 705"/>
                <a:gd name="T104" fmla="*/ 1960 w 2914"/>
                <a:gd name="T105" fmla="*/ 492 h 705"/>
                <a:gd name="T106" fmla="*/ 2010 w 2914"/>
                <a:gd name="T107" fmla="*/ 462 h 705"/>
                <a:gd name="T108" fmla="*/ 2091 w 2914"/>
                <a:gd name="T109" fmla="*/ 635 h 705"/>
                <a:gd name="T110" fmla="*/ 2127 w 2914"/>
                <a:gd name="T111" fmla="*/ 580 h 705"/>
                <a:gd name="T112" fmla="*/ 2249 w 2914"/>
                <a:gd name="T113" fmla="*/ 632 h 705"/>
                <a:gd name="T114" fmla="*/ 2496 w 2914"/>
                <a:gd name="T115" fmla="*/ 502 h 705"/>
                <a:gd name="T116" fmla="*/ 2494 w 2914"/>
                <a:gd name="T117" fmla="*/ 439 h 705"/>
                <a:gd name="T118" fmla="*/ 2402 w 2914"/>
                <a:gd name="T119" fmla="*/ 596 h 705"/>
                <a:gd name="T120" fmla="*/ 2650 w 2914"/>
                <a:gd name="T121" fmla="*/ 433 h 705"/>
                <a:gd name="T122" fmla="*/ 2605 w 2914"/>
                <a:gd name="T123" fmla="*/ 49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14" h="705">
                  <a:moveTo>
                    <a:pt x="16" y="269"/>
                  </a:moveTo>
                  <a:lnTo>
                    <a:pt x="16" y="1"/>
                  </a:lnTo>
                  <a:lnTo>
                    <a:pt x="117" y="1"/>
                  </a:lnTo>
                  <a:lnTo>
                    <a:pt x="140" y="1"/>
                  </a:lnTo>
                  <a:lnTo>
                    <a:pt x="157" y="3"/>
                  </a:lnTo>
                  <a:lnTo>
                    <a:pt x="168" y="6"/>
                  </a:lnTo>
                  <a:lnTo>
                    <a:pt x="176" y="8"/>
                  </a:lnTo>
                  <a:lnTo>
                    <a:pt x="183" y="11"/>
                  </a:lnTo>
                  <a:lnTo>
                    <a:pt x="191" y="16"/>
                  </a:lnTo>
                  <a:lnTo>
                    <a:pt x="198" y="21"/>
                  </a:lnTo>
                  <a:lnTo>
                    <a:pt x="204" y="27"/>
                  </a:lnTo>
                  <a:lnTo>
                    <a:pt x="208" y="34"/>
                  </a:lnTo>
                  <a:lnTo>
                    <a:pt x="212" y="42"/>
                  </a:lnTo>
                  <a:lnTo>
                    <a:pt x="217" y="50"/>
                  </a:lnTo>
                  <a:lnTo>
                    <a:pt x="218" y="59"/>
                  </a:lnTo>
                  <a:lnTo>
                    <a:pt x="219" y="69"/>
                  </a:lnTo>
                  <a:lnTo>
                    <a:pt x="221" y="78"/>
                  </a:lnTo>
                  <a:lnTo>
                    <a:pt x="221" y="86"/>
                  </a:lnTo>
                  <a:lnTo>
                    <a:pt x="219" y="95"/>
                  </a:lnTo>
                  <a:lnTo>
                    <a:pt x="218" y="102"/>
                  </a:lnTo>
                  <a:lnTo>
                    <a:pt x="215" y="109"/>
                  </a:lnTo>
                  <a:lnTo>
                    <a:pt x="212" y="116"/>
                  </a:lnTo>
                  <a:lnTo>
                    <a:pt x="208" y="124"/>
                  </a:lnTo>
                  <a:lnTo>
                    <a:pt x="204" y="129"/>
                  </a:lnTo>
                  <a:lnTo>
                    <a:pt x="199" y="135"/>
                  </a:lnTo>
                  <a:lnTo>
                    <a:pt x="193" y="141"/>
                  </a:lnTo>
                  <a:lnTo>
                    <a:pt x="186" y="147"/>
                  </a:lnTo>
                  <a:lnTo>
                    <a:pt x="178" y="150"/>
                  </a:lnTo>
                  <a:lnTo>
                    <a:pt x="168" y="154"/>
                  </a:lnTo>
                  <a:lnTo>
                    <a:pt x="157" y="157"/>
                  </a:lnTo>
                  <a:lnTo>
                    <a:pt x="146" y="158"/>
                  </a:lnTo>
                  <a:lnTo>
                    <a:pt x="134" y="160"/>
                  </a:lnTo>
                  <a:lnTo>
                    <a:pt x="120" y="160"/>
                  </a:lnTo>
                  <a:lnTo>
                    <a:pt x="51" y="160"/>
                  </a:lnTo>
                  <a:lnTo>
                    <a:pt x="51" y="269"/>
                  </a:lnTo>
                  <a:lnTo>
                    <a:pt x="16" y="269"/>
                  </a:lnTo>
                  <a:close/>
                  <a:moveTo>
                    <a:pt x="51" y="128"/>
                  </a:moveTo>
                  <a:lnTo>
                    <a:pt x="120" y="128"/>
                  </a:lnTo>
                  <a:lnTo>
                    <a:pt x="137" y="127"/>
                  </a:lnTo>
                  <a:lnTo>
                    <a:pt x="150" y="125"/>
                  </a:lnTo>
                  <a:lnTo>
                    <a:pt x="160" y="121"/>
                  </a:lnTo>
                  <a:lnTo>
                    <a:pt x="169" y="115"/>
                  </a:lnTo>
                  <a:lnTo>
                    <a:pt x="176" y="108"/>
                  </a:lnTo>
                  <a:lnTo>
                    <a:pt x="181" y="99"/>
                  </a:lnTo>
                  <a:lnTo>
                    <a:pt x="183" y="91"/>
                  </a:lnTo>
                  <a:lnTo>
                    <a:pt x="183" y="79"/>
                  </a:lnTo>
                  <a:lnTo>
                    <a:pt x="183" y="72"/>
                  </a:lnTo>
                  <a:lnTo>
                    <a:pt x="182" y="63"/>
                  </a:lnTo>
                  <a:lnTo>
                    <a:pt x="179" y="57"/>
                  </a:lnTo>
                  <a:lnTo>
                    <a:pt x="175" y="50"/>
                  </a:lnTo>
                  <a:lnTo>
                    <a:pt x="170" y="44"/>
                  </a:lnTo>
                  <a:lnTo>
                    <a:pt x="166" y="40"/>
                  </a:lnTo>
                  <a:lnTo>
                    <a:pt x="159" y="37"/>
                  </a:lnTo>
                  <a:lnTo>
                    <a:pt x="153" y="34"/>
                  </a:lnTo>
                  <a:lnTo>
                    <a:pt x="140" y="33"/>
                  </a:lnTo>
                  <a:lnTo>
                    <a:pt x="120" y="33"/>
                  </a:lnTo>
                  <a:lnTo>
                    <a:pt x="51" y="33"/>
                  </a:lnTo>
                  <a:lnTo>
                    <a:pt x="51" y="128"/>
                  </a:lnTo>
                  <a:close/>
                  <a:moveTo>
                    <a:pt x="238" y="171"/>
                  </a:moveTo>
                  <a:lnTo>
                    <a:pt x="238" y="158"/>
                  </a:lnTo>
                  <a:lnTo>
                    <a:pt x="240" y="147"/>
                  </a:lnTo>
                  <a:lnTo>
                    <a:pt x="241" y="135"/>
                  </a:lnTo>
                  <a:lnTo>
                    <a:pt x="245" y="125"/>
                  </a:lnTo>
                  <a:lnTo>
                    <a:pt x="250" y="115"/>
                  </a:lnTo>
                  <a:lnTo>
                    <a:pt x="254" y="106"/>
                  </a:lnTo>
                  <a:lnTo>
                    <a:pt x="261" y="99"/>
                  </a:lnTo>
                  <a:lnTo>
                    <a:pt x="267" y="92"/>
                  </a:lnTo>
                  <a:lnTo>
                    <a:pt x="274" y="86"/>
                  </a:lnTo>
                  <a:lnTo>
                    <a:pt x="281" y="82"/>
                  </a:lnTo>
                  <a:lnTo>
                    <a:pt x="287" y="79"/>
                  </a:lnTo>
                  <a:lnTo>
                    <a:pt x="296" y="76"/>
                  </a:lnTo>
                  <a:lnTo>
                    <a:pt x="312" y="72"/>
                  </a:lnTo>
                  <a:lnTo>
                    <a:pt x="329" y="70"/>
                  </a:lnTo>
                  <a:lnTo>
                    <a:pt x="339" y="70"/>
                  </a:lnTo>
                  <a:lnTo>
                    <a:pt x="348" y="72"/>
                  </a:lnTo>
                  <a:lnTo>
                    <a:pt x="356" y="75"/>
                  </a:lnTo>
                  <a:lnTo>
                    <a:pt x="365" y="78"/>
                  </a:lnTo>
                  <a:lnTo>
                    <a:pt x="374" y="80"/>
                  </a:lnTo>
                  <a:lnTo>
                    <a:pt x="381" y="85"/>
                  </a:lnTo>
                  <a:lnTo>
                    <a:pt x="388" y="91"/>
                  </a:lnTo>
                  <a:lnTo>
                    <a:pt x="394" y="96"/>
                  </a:lnTo>
                  <a:lnTo>
                    <a:pt x="400" y="104"/>
                  </a:lnTo>
                  <a:lnTo>
                    <a:pt x="405" y="111"/>
                  </a:lnTo>
                  <a:lnTo>
                    <a:pt x="410" y="119"/>
                  </a:lnTo>
                  <a:lnTo>
                    <a:pt x="413" y="128"/>
                  </a:lnTo>
                  <a:lnTo>
                    <a:pt x="416" y="137"/>
                  </a:lnTo>
                  <a:lnTo>
                    <a:pt x="418" y="147"/>
                  </a:lnTo>
                  <a:lnTo>
                    <a:pt x="420" y="158"/>
                  </a:lnTo>
                  <a:lnTo>
                    <a:pt x="420" y="168"/>
                  </a:lnTo>
                  <a:lnTo>
                    <a:pt x="418" y="187"/>
                  </a:lnTo>
                  <a:lnTo>
                    <a:pt x="417" y="203"/>
                  </a:lnTo>
                  <a:lnTo>
                    <a:pt x="413" y="216"/>
                  </a:lnTo>
                  <a:lnTo>
                    <a:pt x="408" y="227"/>
                  </a:lnTo>
                  <a:lnTo>
                    <a:pt x="403" y="237"/>
                  </a:lnTo>
                  <a:lnTo>
                    <a:pt x="394" y="246"/>
                  </a:lnTo>
                  <a:lnTo>
                    <a:pt x="385" y="255"/>
                  </a:lnTo>
                  <a:lnTo>
                    <a:pt x="375" y="260"/>
                  </a:lnTo>
                  <a:lnTo>
                    <a:pt x="365" y="266"/>
                  </a:lnTo>
                  <a:lnTo>
                    <a:pt x="354" y="269"/>
                  </a:lnTo>
                  <a:lnTo>
                    <a:pt x="341" y="272"/>
                  </a:lnTo>
                  <a:lnTo>
                    <a:pt x="329" y="272"/>
                  </a:lnTo>
                  <a:lnTo>
                    <a:pt x="319" y="272"/>
                  </a:lnTo>
                  <a:lnTo>
                    <a:pt x="309" y="271"/>
                  </a:lnTo>
                  <a:lnTo>
                    <a:pt x="300" y="269"/>
                  </a:lnTo>
                  <a:lnTo>
                    <a:pt x="292" y="266"/>
                  </a:lnTo>
                  <a:lnTo>
                    <a:pt x="284" y="262"/>
                  </a:lnTo>
                  <a:lnTo>
                    <a:pt x="276" y="258"/>
                  </a:lnTo>
                  <a:lnTo>
                    <a:pt x="270" y="253"/>
                  </a:lnTo>
                  <a:lnTo>
                    <a:pt x="263" y="246"/>
                  </a:lnTo>
                  <a:lnTo>
                    <a:pt x="257" y="240"/>
                  </a:lnTo>
                  <a:lnTo>
                    <a:pt x="251" y="232"/>
                  </a:lnTo>
                  <a:lnTo>
                    <a:pt x="247" y="224"/>
                  </a:lnTo>
                  <a:lnTo>
                    <a:pt x="244" y="214"/>
                  </a:lnTo>
                  <a:lnTo>
                    <a:pt x="241" y="206"/>
                  </a:lnTo>
                  <a:lnTo>
                    <a:pt x="240" y="194"/>
                  </a:lnTo>
                  <a:lnTo>
                    <a:pt x="238" y="184"/>
                  </a:lnTo>
                  <a:lnTo>
                    <a:pt x="238" y="171"/>
                  </a:lnTo>
                  <a:close/>
                  <a:moveTo>
                    <a:pt x="271" y="171"/>
                  </a:moveTo>
                  <a:lnTo>
                    <a:pt x="273" y="188"/>
                  </a:lnTo>
                  <a:lnTo>
                    <a:pt x="276" y="204"/>
                  </a:lnTo>
                  <a:lnTo>
                    <a:pt x="277" y="212"/>
                  </a:lnTo>
                  <a:lnTo>
                    <a:pt x="280" y="217"/>
                  </a:lnTo>
                  <a:lnTo>
                    <a:pt x="284" y="223"/>
                  </a:lnTo>
                  <a:lnTo>
                    <a:pt x="287" y="227"/>
                  </a:lnTo>
                  <a:lnTo>
                    <a:pt x="296" y="236"/>
                  </a:lnTo>
                  <a:lnTo>
                    <a:pt x="306" y="242"/>
                  </a:lnTo>
                  <a:lnTo>
                    <a:pt x="317" y="245"/>
                  </a:lnTo>
                  <a:lnTo>
                    <a:pt x="329" y="246"/>
                  </a:lnTo>
                  <a:lnTo>
                    <a:pt x="341" y="245"/>
                  </a:lnTo>
                  <a:lnTo>
                    <a:pt x="351" y="242"/>
                  </a:lnTo>
                  <a:lnTo>
                    <a:pt x="361" y="236"/>
                  </a:lnTo>
                  <a:lnTo>
                    <a:pt x="369" y="227"/>
                  </a:lnTo>
                  <a:lnTo>
                    <a:pt x="374" y="222"/>
                  </a:lnTo>
                  <a:lnTo>
                    <a:pt x="377" y="217"/>
                  </a:lnTo>
                  <a:lnTo>
                    <a:pt x="379" y="210"/>
                  </a:lnTo>
                  <a:lnTo>
                    <a:pt x="382" y="204"/>
                  </a:lnTo>
                  <a:lnTo>
                    <a:pt x="385" y="188"/>
                  </a:lnTo>
                  <a:lnTo>
                    <a:pt x="385" y="171"/>
                  </a:lnTo>
                  <a:lnTo>
                    <a:pt x="385" y="154"/>
                  </a:lnTo>
                  <a:lnTo>
                    <a:pt x="382" y="140"/>
                  </a:lnTo>
                  <a:lnTo>
                    <a:pt x="377" y="127"/>
                  </a:lnTo>
                  <a:lnTo>
                    <a:pt x="369" y="116"/>
                  </a:lnTo>
                  <a:lnTo>
                    <a:pt x="361" y="108"/>
                  </a:lnTo>
                  <a:lnTo>
                    <a:pt x="351" y="102"/>
                  </a:lnTo>
                  <a:lnTo>
                    <a:pt x="341" y="99"/>
                  </a:lnTo>
                  <a:lnTo>
                    <a:pt x="329" y="98"/>
                  </a:lnTo>
                  <a:lnTo>
                    <a:pt x="317" y="99"/>
                  </a:lnTo>
                  <a:lnTo>
                    <a:pt x="306" y="102"/>
                  </a:lnTo>
                  <a:lnTo>
                    <a:pt x="296" y="108"/>
                  </a:lnTo>
                  <a:lnTo>
                    <a:pt x="287" y="116"/>
                  </a:lnTo>
                  <a:lnTo>
                    <a:pt x="284" y="121"/>
                  </a:lnTo>
                  <a:lnTo>
                    <a:pt x="280" y="127"/>
                  </a:lnTo>
                  <a:lnTo>
                    <a:pt x="277" y="132"/>
                  </a:lnTo>
                  <a:lnTo>
                    <a:pt x="276" y="140"/>
                  </a:lnTo>
                  <a:lnTo>
                    <a:pt x="273" y="154"/>
                  </a:lnTo>
                  <a:lnTo>
                    <a:pt x="271" y="171"/>
                  </a:lnTo>
                  <a:close/>
                  <a:moveTo>
                    <a:pt x="573" y="269"/>
                  </a:moveTo>
                  <a:lnTo>
                    <a:pt x="573" y="245"/>
                  </a:lnTo>
                  <a:lnTo>
                    <a:pt x="567" y="250"/>
                  </a:lnTo>
                  <a:lnTo>
                    <a:pt x="561" y="256"/>
                  </a:lnTo>
                  <a:lnTo>
                    <a:pt x="555" y="262"/>
                  </a:lnTo>
                  <a:lnTo>
                    <a:pt x="550" y="265"/>
                  </a:lnTo>
                  <a:lnTo>
                    <a:pt x="542" y="269"/>
                  </a:lnTo>
                  <a:lnTo>
                    <a:pt x="535" y="271"/>
                  </a:lnTo>
                  <a:lnTo>
                    <a:pt x="527" y="272"/>
                  </a:lnTo>
                  <a:lnTo>
                    <a:pt x="518" y="272"/>
                  </a:lnTo>
                  <a:lnTo>
                    <a:pt x="506" y="272"/>
                  </a:lnTo>
                  <a:lnTo>
                    <a:pt x="496" y="269"/>
                  </a:lnTo>
                  <a:lnTo>
                    <a:pt x="485" y="266"/>
                  </a:lnTo>
                  <a:lnTo>
                    <a:pt x="475" y="260"/>
                  </a:lnTo>
                  <a:lnTo>
                    <a:pt x="466" y="253"/>
                  </a:lnTo>
                  <a:lnTo>
                    <a:pt x="457" y="245"/>
                  </a:lnTo>
                  <a:lnTo>
                    <a:pt x="452" y="235"/>
                  </a:lnTo>
                  <a:lnTo>
                    <a:pt x="444" y="224"/>
                  </a:lnTo>
                  <a:lnTo>
                    <a:pt x="440" y="213"/>
                  </a:lnTo>
                  <a:lnTo>
                    <a:pt x="437" y="200"/>
                  </a:lnTo>
                  <a:lnTo>
                    <a:pt x="436" y="186"/>
                  </a:lnTo>
                  <a:lnTo>
                    <a:pt x="434" y="171"/>
                  </a:lnTo>
                  <a:lnTo>
                    <a:pt x="434" y="158"/>
                  </a:lnTo>
                  <a:lnTo>
                    <a:pt x="437" y="144"/>
                  </a:lnTo>
                  <a:lnTo>
                    <a:pt x="440" y="131"/>
                  </a:lnTo>
                  <a:lnTo>
                    <a:pt x="444" y="119"/>
                  </a:lnTo>
                  <a:lnTo>
                    <a:pt x="450" y="108"/>
                  </a:lnTo>
                  <a:lnTo>
                    <a:pt x="456" y="98"/>
                  </a:lnTo>
                  <a:lnTo>
                    <a:pt x="465" y="91"/>
                  </a:lnTo>
                  <a:lnTo>
                    <a:pt x="473" y="83"/>
                  </a:lnTo>
                  <a:lnTo>
                    <a:pt x="483" y="78"/>
                  </a:lnTo>
                  <a:lnTo>
                    <a:pt x="493" y="73"/>
                  </a:lnTo>
                  <a:lnTo>
                    <a:pt x="505" y="72"/>
                  </a:lnTo>
                  <a:lnTo>
                    <a:pt x="516" y="70"/>
                  </a:lnTo>
                  <a:lnTo>
                    <a:pt x="525" y="70"/>
                  </a:lnTo>
                  <a:lnTo>
                    <a:pt x="532" y="72"/>
                  </a:lnTo>
                  <a:lnTo>
                    <a:pt x="541" y="75"/>
                  </a:lnTo>
                  <a:lnTo>
                    <a:pt x="548" y="78"/>
                  </a:lnTo>
                  <a:lnTo>
                    <a:pt x="554" y="82"/>
                  </a:lnTo>
                  <a:lnTo>
                    <a:pt x="560" y="86"/>
                  </a:lnTo>
                  <a:lnTo>
                    <a:pt x="565" y="92"/>
                  </a:lnTo>
                  <a:lnTo>
                    <a:pt x="570" y="98"/>
                  </a:lnTo>
                  <a:lnTo>
                    <a:pt x="570" y="1"/>
                  </a:lnTo>
                  <a:lnTo>
                    <a:pt x="603" y="1"/>
                  </a:lnTo>
                  <a:lnTo>
                    <a:pt x="603" y="269"/>
                  </a:lnTo>
                  <a:lnTo>
                    <a:pt x="573" y="269"/>
                  </a:lnTo>
                  <a:close/>
                  <a:moveTo>
                    <a:pt x="467" y="171"/>
                  </a:moveTo>
                  <a:lnTo>
                    <a:pt x="469" y="190"/>
                  </a:lnTo>
                  <a:lnTo>
                    <a:pt x="472" y="204"/>
                  </a:lnTo>
                  <a:lnTo>
                    <a:pt x="478" y="217"/>
                  </a:lnTo>
                  <a:lnTo>
                    <a:pt x="483" y="227"/>
                  </a:lnTo>
                  <a:lnTo>
                    <a:pt x="492" y="236"/>
                  </a:lnTo>
                  <a:lnTo>
                    <a:pt x="501" y="242"/>
                  </a:lnTo>
                  <a:lnTo>
                    <a:pt x="511" y="245"/>
                  </a:lnTo>
                  <a:lnTo>
                    <a:pt x="521" y="246"/>
                  </a:lnTo>
                  <a:lnTo>
                    <a:pt x="531" y="245"/>
                  </a:lnTo>
                  <a:lnTo>
                    <a:pt x="541" y="242"/>
                  </a:lnTo>
                  <a:lnTo>
                    <a:pt x="550" y="236"/>
                  </a:lnTo>
                  <a:lnTo>
                    <a:pt x="558" y="229"/>
                  </a:lnTo>
                  <a:lnTo>
                    <a:pt x="564" y="219"/>
                  </a:lnTo>
                  <a:lnTo>
                    <a:pt x="570" y="206"/>
                  </a:lnTo>
                  <a:lnTo>
                    <a:pt x="573" y="191"/>
                  </a:lnTo>
                  <a:lnTo>
                    <a:pt x="573" y="174"/>
                  </a:lnTo>
                  <a:lnTo>
                    <a:pt x="571" y="155"/>
                  </a:lnTo>
                  <a:lnTo>
                    <a:pt x="568" y="140"/>
                  </a:lnTo>
                  <a:lnTo>
                    <a:pt x="567" y="134"/>
                  </a:lnTo>
                  <a:lnTo>
                    <a:pt x="564" y="127"/>
                  </a:lnTo>
                  <a:lnTo>
                    <a:pt x="561" y="121"/>
                  </a:lnTo>
                  <a:lnTo>
                    <a:pt x="557" y="116"/>
                  </a:lnTo>
                  <a:lnTo>
                    <a:pt x="550" y="108"/>
                  </a:lnTo>
                  <a:lnTo>
                    <a:pt x="541" y="102"/>
                  </a:lnTo>
                  <a:lnTo>
                    <a:pt x="531" y="99"/>
                  </a:lnTo>
                  <a:lnTo>
                    <a:pt x="519" y="98"/>
                  </a:lnTo>
                  <a:lnTo>
                    <a:pt x="509" y="99"/>
                  </a:lnTo>
                  <a:lnTo>
                    <a:pt x="499" y="102"/>
                  </a:lnTo>
                  <a:lnTo>
                    <a:pt x="490" y="108"/>
                  </a:lnTo>
                  <a:lnTo>
                    <a:pt x="483" y="115"/>
                  </a:lnTo>
                  <a:lnTo>
                    <a:pt x="476" y="125"/>
                  </a:lnTo>
                  <a:lnTo>
                    <a:pt x="472" y="138"/>
                  </a:lnTo>
                  <a:lnTo>
                    <a:pt x="469" y="154"/>
                  </a:lnTo>
                  <a:lnTo>
                    <a:pt x="467" y="171"/>
                  </a:lnTo>
                  <a:close/>
                  <a:moveTo>
                    <a:pt x="643" y="343"/>
                  </a:moveTo>
                  <a:lnTo>
                    <a:pt x="643" y="75"/>
                  </a:lnTo>
                  <a:lnTo>
                    <a:pt x="674" y="75"/>
                  </a:lnTo>
                  <a:lnTo>
                    <a:pt x="674" y="101"/>
                  </a:lnTo>
                  <a:lnTo>
                    <a:pt x="679" y="93"/>
                  </a:lnTo>
                  <a:lnTo>
                    <a:pt x="685" y="88"/>
                  </a:lnTo>
                  <a:lnTo>
                    <a:pt x="691" y="82"/>
                  </a:lnTo>
                  <a:lnTo>
                    <a:pt x="698" y="78"/>
                  </a:lnTo>
                  <a:lnTo>
                    <a:pt x="704" y="75"/>
                  </a:lnTo>
                  <a:lnTo>
                    <a:pt x="712" y="72"/>
                  </a:lnTo>
                  <a:lnTo>
                    <a:pt x="721" y="70"/>
                  </a:lnTo>
                  <a:lnTo>
                    <a:pt x="730" y="70"/>
                  </a:lnTo>
                  <a:lnTo>
                    <a:pt x="741" y="72"/>
                  </a:lnTo>
                  <a:lnTo>
                    <a:pt x="753" y="73"/>
                  </a:lnTo>
                  <a:lnTo>
                    <a:pt x="764" y="78"/>
                  </a:lnTo>
                  <a:lnTo>
                    <a:pt x="773" y="83"/>
                  </a:lnTo>
                  <a:lnTo>
                    <a:pt x="783" y="91"/>
                  </a:lnTo>
                  <a:lnTo>
                    <a:pt x="790" y="99"/>
                  </a:lnTo>
                  <a:lnTo>
                    <a:pt x="798" y="108"/>
                  </a:lnTo>
                  <a:lnTo>
                    <a:pt x="802" y="119"/>
                  </a:lnTo>
                  <a:lnTo>
                    <a:pt x="806" y="131"/>
                  </a:lnTo>
                  <a:lnTo>
                    <a:pt x="809" y="144"/>
                  </a:lnTo>
                  <a:lnTo>
                    <a:pt x="812" y="157"/>
                  </a:lnTo>
                  <a:lnTo>
                    <a:pt x="812" y="170"/>
                  </a:lnTo>
                  <a:lnTo>
                    <a:pt x="812" y="184"/>
                  </a:lnTo>
                  <a:lnTo>
                    <a:pt x="809" y="199"/>
                  </a:lnTo>
                  <a:lnTo>
                    <a:pt x="806" y="212"/>
                  </a:lnTo>
                  <a:lnTo>
                    <a:pt x="802" y="223"/>
                  </a:lnTo>
                  <a:lnTo>
                    <a:pt x="795" y="235"/>
                  </a:lnTo>
                  <a:lnTo>
                    <a:pt x="789" y="245"/>
                  </a:lnTo>
                  <a:lnTo>
                    <a:pt x="780" y="253"/>
                  </a:lnTo>
                  <a:lnTo>
                    <a:pt x="770" y="260"/>
                  </a:lnTo>
                  <a:lnTo>
                    <a:pt x="760" y="266"/>
                  </a:lnTo>
                  <a:lnTo>
                    <a:pt x="750" y="269"/>
                  </a:lnTo>
                  <a:lnTo>
                    <a:pt x="738" y="272"/>
                  </a:lnTo>
                  <a:lnTo>
                    <a:pt x="727" y="272"/>
                  </a:lnTo>
                  <a:lnTo>
                    <a:pt x="720" y="272"/>
                  </a:lnTo>
                  <a:lnTo>
                    <a:pt x="712" y="271"/>
                  </a:lnTo>
                  <a:lnTo>
                    <a:pt x="705" y="269"/>
                  </a:lnTo>
                  <a:lnTo>
                    <a:pt x="698" y="266"/>
                  </a:lnTo>
                  <a:lnTo>
                    <a:pt x="692" y="262"/>
                  </a:lnTo>
                  <a:lnTo>
                    <a:pt x="687" y="258"/>
                  </a:lnTo>
                  <a:lnTo>
                    <a:pt x="681" y="253"/>
                  </a:lnTo>
                  <a:lnTo>
                    <a:pt x="676" y="249"/>
                  </a:lnTo>
                  <a:lnTo>
                    <a:pt x="676" y="343"/>
                  </a:lnTo>
                  <a:lnTo>
                    <a:pt x="643" y="343"/>
                  </a:lnTo>
                  <a:close/>
                  <a:moveTo>
                    <a:pt x="674" y="173"/>
                  </a:moveTo>
                  <a:lnTo>
                    <a:pt x="675" y="190"/>
                  </a:lnTo>
                  <a:lnTo>
                    <a:pt x="678" y="206"/>
                  </a:lnTo>
                  <a:lnTo>
                    <a:pt x="682" y="217"/>
                  </a:lnTo>
                  <a:lnTo>
                    <a:pt x="688" y="227"/>
                  </a:lnTo>
                  <a:lnTo>
                    <a:pt x="697" y="236"/>
                  </a:lnTo>
                  <a:lnTo>
                    <a:pt x="705" y="242"/>
                  </a:lnTo>
                  <a:lnTo>
                    <a:pt x="715" y="245"/>
                  </a:lnTo>
                  <a:lnTo>
                    <a:pt x="725" y="246"/>
                  </a:lnTo>
                  <a:lnTo>
                    <a:pt x="736" y="245"/>
                  </a:lnTo>
                  <a:lnTo>
                    <a:pt x="746" y="242"/>
                  </a:lnTo>
                  <a:lnTo>
                    <a:pt x="754" y="236"/>
                  </a:lnTo>
                  <a:lnTo>
                    <a:pt x="763" y="227"/>
                  </a:lnTo>
                  <a:lnTo>
                    <a:pt x="770" y="217"/>
                  </a:lnTo>
                  <a:lnTo>
                    <a:pt x="774" y="204"/>
                  </a:lnTo>
                  <a:lnTo>
                    <a:pt x="777" y="188"/>
                  </a:lnTo>
                  <a:lnTo>
                    <a:pt x="779" y="170"/>
                  </a:lnTo>
                  <a:lnTo>
                    <a:pt x="777" y="152"/>
                  </a:lnTo>
                  <a:lnTo>
                    <a:pt x="774" y="138"/>
                  </a:lnTo>
                  <a:lnTo>
                    <a:pt x="770" y="125"/>
                  </a:lnTo>
                  <a:lnTo>
                    <a:pt x="763" y="115"/>
                  </a:lnTo>
                  <a:lnTo>
                    <a:pt x="756" y="106"/>
                  </a:lnTo>
                  <a:lnTo>
                    <a:pt x="746" y="101"/>
                  </a:lnTo>
                  <a:lnTo>
                    <a:pt x="737" y="98"/>
                  </a:lnTo>
                  <a:lnTo>
                    <a:pt x="727" y="96"/>
                  </a:lnTo>
                  <a:lnTo>
                    <a:pt x="717" y="98"/>
                  </a:lnTo>
                  <a:lnTo>
                    <a:pt x="707" y="101"/>
                  </a:lnTo>
                  <a:lnTo>
                    <a:pt x="698" y="108"/>
                  </a:lnTo>
                  <a:lnTo>
                    <a:pt x="689" y="116"/>
                  </a:lnTo>
                  <a:lnTo>
                    <a:pt x="682" y="127"/>
                  </a:lnTo>
                  <a:lnTo>
                    <a:pt x="678" y="140"/>
                  </a:lnTo>
                  <a:lnTo>
                    <a:pt x="675" y="155"/>
                  </a:lnTo>
                  <a:lnTo>
                    <a:pt x="674" y="173"/>
                  </a:lnTo>
                  <a:close/>
                  <a:moveTo>
                    <a:pt x="828" y="171"/>
                  </a:moveTo>
                  <a:lnTo>
                    <a:pt x="828" y="158"/>
                  </a:lnTo>
                  <a:lnTo>
                    <a:pt x="829" y="147"/>
                  </a:lnTo>
                  <a:lnTo>
                    <a:pt x="832" y="135"/>
                  </a:lnTo>
                  <a:lnTo>
                    <a:pt x="835" y="125"/>
                  </a:lnTo>
                  <a:lnTo>
                    <a:pt x="839" y="115"/>
                  </a:lnTo>
                  <a:lnTo>
                    <a:pt x="845" y="106"/>
                  </a:lnTo>
                  <a:lnTo>
                    <a:pt x="851" y="99"/>
                  </a:lnTo>
                  <a:lnTo>
                    <a:pt x="858" y="92"/>
                  </a:lnTo>
                  <a:lnTo>
                    <a:pt x="864" y="86"/>
                  </a:lnTo>
                  <a:lnTo>
                    <a:pt x="871" y="82"/>
                  </a:lnTo>
                  <a:lnTo>
                    <a:pt x="878" y="79"/>
                  </a:lnTo>
                  <a:lnTo>
                    <a:pt x="885" y="76"/>
                  </a:lnTo>
                  <a:lnTo>
                    <a:pt x="901" y="72"/>
                  </a:lnTo>
                  <a:lnTo>
                    <a:pt x="919" y="70"/>
                  </a:lnTo>
                  <a:lnTo>
                    <a:pt x="929" y="70"/>
                  </a:lnTo>
                  <a:lnTo>
                    <a:pt x="937" y="72"/>
                  </a:lnTo>
                  <a:lnTo>
                    <a:pt x="947" y="75"/>
                  </a:lnTo>
                  <a:lnTo>
                    <a:pt x="955" y="78"/>
                  </a:lnTo>
                  <a:lnTo>
                    <a:pt x="963" y="80"/>
                  </a:lnTo>
                  <a:lnTo>
                    <a:pt x="971" y="85"/>
                  </a:lnTo>
                  <a:lnTo>
                    <a:pt x="978" y="91"/>
                  </a:lnTo>
                  <a:lnTo>
                    <a:pt x="985" y="96"/>
                  </a:lnTo>
                  <a:lnTo>
                    <a:pt x="991" y="104"/>
                  </a:lnTo>
                  <a:lnTo>
                    <a:pt x="995" y="111"/>
                  </a:lnTo>
                  <a:lnTo>
                    <a:pt x="999" y="119"/>
                  </a:lnTo>
                  <a:lnTo>
                    <a:pt x="1004" y="128"/>
                  </a:lnTo>
                  <a:lnTo>
                    <a:pt x="1007" y="137"/>
                  </a:lnTo>
                  <a:lnTo>
                    <a:pt x="1008" y="147"/>
                  </a:lnTo>
                  <a:lnTo>
                    <a:pt x="1009" y="158"/>
                  </a:lnTo>
                  <a:lnTo>
                    <a:pt x="1009" y="168"/>
                  </a:lnTo>
                  <a:lnTo>
                    <a:pt x="1009" y="187"/>
                  </a:lnTo>
                  <a:lnTo>
                    <a:pt x="1007" y="203"/>
                  </a:lnTo>
                  <a:lnTo>
                    <a:pt x="1004" y="216"/>
                  </a:lnTo>
                  <a:lnTo>
                    <a:pt x="998" y="227"/>
                  </a:lnTo>
                  <a:lnTo>
                    <a:pt x="992" y="237"/>
                  </a:lnTo>
                  <a:lnTo>
                    <a:pt x="985" y="246"/>
                  </a:lnTo>
                  <a:lnTo>
                    <a:pt x="976" y="255"/>
                  </a:lnTo>
                  <a:lnTo>
                    <a:pt x="966" y="260"/>
                  </a:lnTo>
                  <a:lnTo>
                    <a:pt x="955" y="266"/>
                  </a:lnTo>
                  <a:lnTo>
                    <a:pt x="943" y="269"/>
                  </a:lnTo>
                  <a:lnTo>
                    <a:pt x="932" y="272"/>
                  </a:lnTo>
                  <a:lnTo>
                    <a:pt x="919" y="272"/>
                  </a:lnTo>
                  <a:lnTo>
                    <a:pt x="909" y="272"/>
                  </a:lnTo>
                  <a:lnTo>
                    <a:pt x="900" y="271"/>
                  </a:lnTo>
                  <a:lnTo>
                    <a:pt x="891" y="269"/>
                  </a:lnTo>
                  <a:lnTo>
                    <a:pt x="883" y="266"/>
                  </a:lnTo>
                  <a:lnTo>
                    <a:pt x="874" y="262"/>
                  </a:lnTo>
                  <a:lnTo>
                    <a:pt x="867" y="258"/>
                  </a:lnTo>
                  <a:lnTo>
                    <a:pt x="860" y="253"/>
                  </a:lnTo>
                  <a:lnTo>
                    <a:pt x="854" y="246"/>
                  </a:lnTo>
                  <a:lnTo>
                    <a:pt x="847" y="240"/>
                  </a:lnTo>
                  <a:lnTo>
                    <a:pt x="842" y="232"/>
                  </a:lnTo>
                  <a:lnTo>
                    <a:pt x="838" y="224"/>
                  </a:lnTo>
                  <a:lnTo>
                    <a:pt x="834" y="214"/>
                  </a:lnTo>
                  <a:lnTo>
                    <a:pt x="832" y="206"/>
                  </a:lnTo>
                  <a:lnTo>
                    <a:pt x="829" y="194"/>
                  </a:lnTo>
                  <a:lnTo>
                    <a:pt x="828" y="184"/>
                  </a:lnTo>
                  <a:lnTo>
                    <a:pt x="828" y="171"/>
                  </a:lnTo>
                  <a:close/>
                  <a:moveTo>
                    <a:pt x="861" y="171"/>
                  </a:moveTo>
                  <a:lnTo>
                    <a:pt x="862" y="188"/>
                  </a:lnTo>
                  <a:lnTo>
                    <a:pt x="865" y="204"/>
                  </a:lnTo>
                  <a:lnTo>
                    <a:pt x="868" y="212"/>
                  </a:lnTo>
                  <a:lnTo>
                    <a:pt x="871" y="217"/>
                  </a:lnTo>
                  <a:lnTo>
                    <a:pt x="874" y="223"/>
                  </a:lnTo>
                  <a:lnTo>
                    <a:pt x="878" y="227"/>
                  </a:lnTo>
                  <a:lnTo>
                    <a:pt x="887" y="236"/>
                  </a:lnTo>
                  <a:lnTo>
                    <a:pt x="897" y="242"/>
                  </a:lnTo>
                  <a:lnTo>
                    <a:pt x="907" y="245"/>
                  </a:lnTo>
                  <a:lnTo>
                    <a:pt x="919" y="246"/>
                  </a:lnTo>
                  <a:lnTo>
                    <a:pt x="930" y="245"/>
                  </a:lnTo>
                  <a:lnTo>
                    <a:pt x="942" y="242"/>
                  </a:lnTo>
                  <a:lnTo>
                    <a:pt x="952" y="236"/>
                  </a:lnTo>
                  <a:lnTo>
                    <a:pt x="960" y="227"/>
                  </a:lnTo>
                  <a:lnTo>
                    <a:pt x="963" y="222"/>
                  </a:lnTo>
                  <a:lnTo>
                    <a:pt x="968" y="217"/>
                  </a:lnTo>
                  <a:lnTo>
                    <a:pt x="969" y="210"/>
                  </a:lnTo>
                  <a:lnTo>
                    <a:pt x="972" y="204"/>
                  </a:lnTo>
                  <a:lnTo>
                    <a:pt x="975" y="188"/>
                  </a:lnTo>
                  <a:lnTo>
                    <a:pt x="976" y="171"/>
                  </a:lnTo>
                  <a:lnTo>
                    <a:pt x="975" y="154"/>
                  </a:lnTo>
                  <a:lnTo>
                    <a:pt x="972" y="140"/>
                  </a:lnTo>
                  <a:lnTo>
                    <a:pt x="968" y="127"/>
                  </a:lnTo>
                  <a:lnTo>
                    <a:pt x="960" y="116"/>
                  </a:lnTo>
                  <a:lnTo>
                    <a:pt x="950" y="108"/>
                  </a:lnTo>
                  <a:lnTo>
                    <a:pt x="942" y="102"/>
                  </a:lnTo>
                  <a:lnTo>
                    <a:pt x="930" y="99"/>
                  </a:lnTo>
                  <a:lnTo>
                    <a:pt x="919" y="98"/>
                  </a:lnTo>
                  <a:lnTo>
                    <a:pt x="907" y="99"/>
                  </a:lnTo>
                  <a:lnTo>
                    <a:pt x="897" y="102"/>
                  </a:lnTo>
                  <a:lnTo>
                    <a:pt x="887" y="108"/>
                  </a:lnTo>
                  <a:lnTo>
                    <a:pt x="878" y="116"/>
                  </a:lnTo>
                  <a:lnTo>
                    <a:pt x="874" y="121"/>
                  </a:lnTo>
                  <a:lnTo>
                    <a:pt x="871" y="127"/>
                  </a:lnTo>
                  <a:lnTo>
                    <a:pt x="868" y="132"/>
                  </a:lnTo>
                  <a:lnTo>
                    <a:pt x="865" y="140"/>
                  </a:lnTo>
                  <a:lnTo>
                    <a:pt x="862" y="154"/>
                  </a:lnTo>
                  <a:lnTo>
                    <a:pt x="861" y="171"/>
                  </a:lnTo>
                  <a:close/>
                  <a:moveTo>
                    <a:pt x="1037" y="269"/>
                  </a:moveTo>
                  <a:lnTo>
                    <a:pt x="1037" y="75"/>
                  </a:lnTo>
                  <a:lnTo>
                    <a:pt x="1066" y="75"/>
                  </a:lnTo>
                  <a:lnTo>
                    <a:pt x="1066" y="105"/>
                  </a:lnTo>
                  <a:lnTo>
                    <a:pt x="1071" y="95"/>
                  </a:lnTo>
                  <a:lnTo>
                    <a:pt x="1077" y="88"/>
                  </a:lnTo>
                  <a:lnTo>
                    <a:pt x="1083" y="80"/>
                  </a:lnTo>
                  <a:lnTo>
                    <a:pt x="1087" y="78"/>
                  </a:lnTo>
                  <a:lnTo>
                    <a:pt x="1092" y="75"/>
                  </a:lnTo>
                  <a:lnTo>
                    <a:pt x="1097" y="72"/>
                  </a:lnTo>
                  <a:lnTo>
                    <a:pt x="1103" y="70"/>
                  </a:lnTo>
                  <a:lnTo>
                    <a:pt x="1109" y="70"/>
                  </a:lnTo>
                  <a:lnTo>
                    <a:pt x="1116" y="70"/>
                  </a:lnTo>
                  <a:lnTo>
                    <a:pt x="1125" y="73"/>
                  </a:lnTo>
                  <a:lnTo>
                    <a:pt x="1133" y="76"/>
                  </a:lnTo>
                  <a:lnTo>
                    <a:pt x="1142" y="80"/>
                  </a:lnTo>
                  <a:lnTo>
                    <a:pt x="1131" y="111"/>
                  </a:lnTo>
                  <a:lnTo>
                    <a:pt x="1125" y="108"/>
                  </a:lnTo>
                  <a:lnTo>
                    <a:pt x="1119" y="106"/>
                  </a:lnTo>
                  <a:lnTo>
                    <a:pt x="1113" y="105"/>
                  </a:lnTo>
                  <a:lnTo>
                    <a:pt x="1106" y="105"/>
                  </a:lnTo>
                  <a:lnTo>
                    <a:pt x="1102" y="105"/>
                  </a:lnTo>
                  <a:lnTo>
                    <a:pt x="1096" y="106"/>
                  </a:lnTo>
                  <a:lnTo>
                    <a:pt x="1092" y="108"/>
                  </a:lnTo>
                  <a:lnTo>
                    <a:pt x="1087" y="111"/>
                  </a:lnTo>
                  <a:lnTo>
                    <a:pt x="1083" y="115"/>
                  </a:lnTo>
                  <a:lnTo>
                    <a:pt x="1080" y="118"/>
                  </a:lnTo>
                  <a:lnTo>
                    <a:pt x="1077" y="124"/>
                  </a:lnTo>
                  <a:lnTo>
                    <a:pt x="1076" y="129"/>
                  </a:lnTo>
                  <a:lnTo>
                    <a:pt x="1073" y="138"/>
                  </a:lnTo>
                  <a:lnTo>
                    <a:pt x="1071" y="147"/>
                  </a:lnTo>
                  <a:lnTo>
                    <a:pt x="1070" y="157"/>
                  </a:lnTo>
                  <a:lnTo>
                    <a:pt x="1070" y="167"/>
                  </a:lnTo>
                  <a:lnTo>
                    <a:pt x="1070" y="269"/>
                  </a:lnTo>
                  <a:lnTo>
                    <a:pt x="1037" y="269"/>
                  </a:lnTo>
                  <a:close/>
                  <a:moveTo>
                    <a:pt x="1278" y="245"/>
                  </a:moveTo>
                  <a:lnTo>
                    <a:pt x="1268" y="252"/>
                  </a:lnTo>
                  <a:lnTo>
                    <a:pt x="1259" y="258"/>
                  </a:lnTo>
                  <a:lnTo>
                    <a:pt x="1250" y="262"/>
                  </a:lnTo>
                  <a:lnTo>
                    <a:pt x="1242" y="266"/>
                  </a:lnTo>
                  <a:lnTo>
                    <a:pt x="1233" y="269"/>
                  </a:lnTo>
                  <a:lnTo>
                    <a:pt x="1224" y="271"/>
                  </a:lnTo>
                  <a:lnTo>
                    <a:pt x="1216" y="272"/>
                  </a:lnTo>
                  <a:lnTo>
                    <a:pt x="1206" y="272"/>
                  </a:lnTo>
                  <a:lnTo>
                    <a:pt x="1191" y="272"/>
                  </a:lnTo>
                  <a:lnTo>
                    <a:pt x="1177" y="269"/>
                  </a:lnTo>
                  <a:lnTo>
                    <a:pt x="1165" y="263"/>
                  </a:lnTo>
                  <a:lnTo>
                    <a:pt x="1157" y="258"/>
                  </a:lnTo>
                  <a:lnTo>
                    <a:pt x="1149" y="249"/>
                  </a:lnTo>
                  <a:lnTo>
                    <a:pt x="1144" y="239"/>
                  </a:lnTo>
                  <a:lnTo>
                    <a:pt x="1141" y="229"/>
                  </a:lnTo>
                  <a:lnTo>
                    <a:pt x="1139" y="217"/>
                  </a:lnTo>
                  <a:lnTo>
                    <a:pt x="1139" y="210"/>
                  </a:lnTo>
                  <a:lnTo>
                    <a:pt x="1141" y="204"/>
                  </a:lnTo>
                  <a:lnTo>
                    <a:pt x="1142" y="197"/>
                  </a:lnTo>
                  <a:lnTo>
                    <a:pt x="1145" y="191"/>
                  </a:lnTo>
                  <a:lnTo>
                    <a:pt x="1149" y="186"/>
                  </a:lnTo>
                  <a:lnTo>
                    <a:pt x="1154" y="181"/>
                  </a:lnTo>
                  <a:lnTo>
                    <a:pt x="1158" y="177"/>
                  </a:lnTo>
                  <a:lnTo>
                    <a:pt x="1162" y="173"/>
                  </a:lnTo>
                  <a:lnTo>
                    <a:pt x="1174" y="167"/>
                  </a:lnTo>
                  <a:lnTo>
                    <a:pt x="1187" y="161"/>
                  </a:lnTo>
                  <a:lnTo>
                    <a:pt x="1198" y="160"/>
                  </a:lnTo>
                  <a:lnTo>
                    <a:pt x="1216" y="157"/>
                  </a:lnTo>
                  <a:lnTo>
                    <a:pt x="1234" y="154"/>
                  </a:lnTo>
                  <a:lnTo>
                    <a:pt x="1250" y="151"/>
                  </a:lnTo>
                  <a:lnTo>
                    <a:pt x="1263" y="148"/>
                  </a:lnTo>
                  <a:lnTo>
                    <a:pt x="1275" y="145"/>
                  </a:lnTo>
                  <a:lnTo>
                    <a:pt x="1275" y="140"/>
                  </a:lnTo>
                  <a:lnTo>
                    <a:pt x="1275" y="137"/>
                  </a:lnTo>
                  <a:lnTo>
                    <a:pt x="1273" y="128"/>
                  </a:lnTo>
                  <a:lnTo>
                    <a:pt x="1272" y="119"/>
                  </a:lnTo>
                  <a:lnTo>
                    <a:pt x="1269" y="114"/>
                  </a:lnTo>
                  <a:lnTo>
                    <a:pt x="1265" y="109"/>
                  </a:lnTo>
                  <a:lnTo>
                    <a:pt x="1257" y="104"/>
                  </a:lnTo>
                  <a:lnTo>
                    <a:pt x="1250" y="101"/>
                  </a:lnTo>
                  <a:lnTo>
                    <a:pt x="1239" y="98"/>
                  </a:lnTo>
                  <a:lnTo>
                    <a:pt x="1227" y="98"/>
                  </a:lnTo>
                  <a:lnTo>
                    <a:pt x="1217" y="98"/>
                  </a:lnTo>
                  <a:lnTo>
                    <a:pt x="1207" y="99"/>
                  </a:lnTo>
                  <a:lnTo>
                    <a:pt x="1200" y="102"/>
                  </a:lnTo>
                  <a:lnTo>
                    <a:pt x="1194" y="106"/>
                  </a:lnTo>
                  <a:lnTo>
                    <a:pt x="1188" y="111"/>
                  </a:lnTo>
                  <a:lnTo>
                    <a:pt x="1184" y="116"/>
                  </a:lnTo>
                  <a:lnTo>
                    <a:pt x="1180" y="125"/>
                  </a:lnTo>
                  <a:lnTo>
                    <a:pt x="1177" y="135"/>
                  </a:lnTo>
                  <a:lnTo>
                    <a:pt x="1145" y="131"/>
                  </a:lnTo>
                  <a:lnTo>
                    <a:pt x="1148" y="121"/>
                  </a:lnTo>
                  <a:lnTo>
                    <a:pt x="1151" y="112"/>
                  </a:lnTo>
                  <a:lnTo>
                    <a:pt x="1155" y="104"/>
                  </a:lnTo>
                  <a:lnTo>
                    <a:pt x="1159" y="96"/>
                  </a:lnTo>
                  <a:lnTo>
                    <a:pt x="1165" y="91"/>
                  </a:lnTo>
                  <a:lnTo>
                    <a:pt x="1171" y="86"/>
                  </a:lnTo>
                  <a:lnTo>
                    <a:pt x="1180" y="80"/>
                  </a:lnTo>
                  <a:lnTo>
                    <a:pt x="1188" y="78"/>
                  </a:lnTo>
                  <a:lnTo>
                    <a:pt x="1198" y="75"/>
                  </a:lnTo>
                  <a:lnTo>
                    <a:pt x="1208" y="72"/>
                  </a:lnTo>
                  <a:lnTo>
                    <a:pt x="1220" y="70"/>
                  </a:lnTo>
                  <a:lnTo>
                    <a:pt x="1233" y="70"/>
                  </a:lnTo>
                  <a:lnTo>
                    <a:pt x="1244" y="70"/>
                  </a:lnTo>
                  <a:lnTo>
                    <a:pt x="1255" y="72"/>
                  </a:lnTo>
                  <a:lnTo>
                    <a:pt x="1265" y="73"/>
                  </a:lnTo>
                  <a:lnTo>
                    <a:pt x="1273" y="76"/>
                  </a:lnTo>
                  <a:lnTo>
                    <a:pt x="1281" y="79"/>
                  </a:lnTo>
                  <a:lnTo>
                    <a:pt x="1286" y="83"/>
                  </a:lnTo>
                  <a:lnTo>
                    <a:pt x="1292" y="86"/>
                  </a:lnTo>
                  <a:lnTo>
                    <a:pt x="1296" y="91"/>
                  </a:lnTo>
                  <a:lnTo>
                    <a:pt x="1299" y="96"/>
                  </a:lnTo>
                  <a:lnTo>
                    <a:pt x="1302" y="101"/>
                  </a:lnTo>
                  <a:lnTo>
                    <a:pt x="1305" y="106"/>
                  </a:lnTo>
                  <a:lnTo>
                    <a:pt x="1306" y="114"/>
                  </a:lnTo>
                  <a:lnTo>
                    <a:pt x="1308" y="125"/>
                  </a:lnTo>
                  <a:lnTo>
                    <a:pt x="1308" y="144"/>
                  </a:lnTo>
                  <a:lnTo>
                    <a:pt x="1308" y="187"/>
                  </a:lnTo>
                  <a:lnTo>
                    <a:pt x="1308" y="209"/>
                  </a:lnTo>
                  <a:lnTo>
                    <a:pt x="1308" y="224"/>
                  </a:lnTo>
                  <a:lnTo>
                    <a:pt x="1309" y="237"/>
                  </a:lnTo>
                  <a:lnTo>
                    <a:pt x="1309" y="245"/>
                  </a:lnTo>
                  <a:lnTo>
                    <a:pt x="1314" y="258"/>
                  </a:lnTo>
                  <a:lnTo>
                    <a:pt x="1318" y="269"/>
                  </a:lnTo>
                  <a:lnTo>
                    <a:pt x="1283" y="269"/>
                  </a:lnTo>
                  <a:lnTo>
                    <a:pt x="1279" y="258"/>
                  </a:lnTo>
                  <a:lnTo>
                    <a:pt x="1278" y="245"/>
                  </a:lnTo>
                  <a:close/>
                  <a:moveTo>
                    <a:pt x="1275" y="171"/>
                  </a:moveTo>
                  <a:lnTo>
                    <a:pt x="1265" y="176"/>
                  </a:lnTo>
                  <a:lnTo>
                    <a:pt x="1252" y="178"/>
                  </a:lnTo>
                  <a:lnTo>
                    <a:pt x="1237" y="181"/>
                  </a:lnTo>
                  <a:lnTo>
                    <a:pt x="1221" y="184"/>
                  </a:lnTo>
                  <a:lnTo>
                    <a:pt x="1203" y="187"/>
                  </a:lnTo>
                  <a:lnTo>
                    <a:pt x="1193" y="190"/>
                  </a:lnTo>
                  <a:lnTo>
                    <a:pt x="1184" y="194"/>
                  </a:lnTo>
                  <a:lnTo>
                    <a:pt x="1180" y="201"/>
                  </a:lnTo>
                  <a:lnTo>
                    <a:pt x="1175" y="209"/>
                  </a:lnTo>
                  <a:lnTo>
                    <a:pt x="1174" y="216"/>
                  </a:lnTo>
                  <a:lnTo>
                    <a:pt x="1175" y="223"/>
                  </a:lnTo>
                  <a:lnTo>
                    <a:pt x="1177" y="229"/>
                  </a:lnTo>
                  <a:lnTo>
                    <a:pt x="1180" y="233"/>
                  </a:lnTo>
                  <a:lnTo>
                    <a:pt x="1184" y="239"/>
                  </a:lnTo>
                  <a:lnTo>
                    <a:pt x="1190" y="242"/>
                  </a:lnTo>
                  <a:lnTo>
                    <a:pt x="1197" y="245"/>
                  </a:lnTo>
                  <a:lnTo>
                    <a:pt x="1204" y="246"/>
                  </a:lnTo>
                  <a:lnTo>
                    <a:pt x="1213" y="248"/>
                  </a:lnTo>
                  <a:lnTo>
                    <a:pt x="1223" y="246"/>
                  </a:lnTo>
                  <a:lnTo>
                    <a:pt x="1232" y="245"/>
                  </a:lnTo>
                  <a:lnTo>
                    <a:pt x="1240" y="242"/>
                  </a:lnTo>
                  <a:lnTo>
                    <a:pt x="1247" y="239"/>
                  </a:lnTo>
                  <a:lnTo>
                    <a:pt x="1255" y="235"/>
                  </a:lnTo>
                  <a:lnTo>
                    <a:pt x="1260" y="229"/>
                  </a:lnTo>
                  <a:lnTo>
                    <a:pt x="1265" y="223"/>
                  </a:lnTo>
                  <a:lnTo>
                    <a:pt x="1269" y="216"/>
                  </a:lnTo>
                  <a:lnTo>
                    <a:pt x="1272" y="210"/>
                  </a:lnTo>
                  <a:lnTo>
                    <a:pt x="1273" y="203"/>
                  </a:lnTo>
                  <a:lnTo>
                    <a:pt x="1275" y="193"/>
                  </a:lnTo>
                  <a:lnTo>
                    <a:pt x="1275" y="183"/>
                  </a:lnTo>
                  <a:lnTo>
                    <a:pt x="1275" y="171"/>
                  </a:lnTo>
                  <a:close/>
                  <a:moveTo>
                    <a:pt x="1442" y="269"/>
                  </a:moveTo>
                  <a:lnTo>
                    <a:pt x="1442" y="1"/>
                  </a:lnTo>
                  <a:lnTo>
                    <a:pt x="1475" y="1"/>
                  </a:lnTo>
                  <a:lnTo>
                    <a:pt x="1475" y="154"/>
                  </a:lnTo>
                  <a:lnTo>
                    <a:pt x="1553" y="75"/>
                  </a:lnTo>
                  <a:lnTo>
                    <a:pt x="1595" y="75"/>
                  </a:lnTo>
                  <a:lnTo>
                    <a:pt x="1521" y="147"/>
                  </a:lnTo>
                  <a:lnTo>
                    <a:pt x="1603" y="269"/>
                  </a:lnTo>
                  <a:lnTo>
                    <a:pt x="1562" y="269"/>
                  </a:lnTo>
                  <a:lnTo>
                    <a:pt x="1498" y="170"/>
                  </a:lnTo>
                  <a:lnTo>
                    <a:pt x="1475" y="191"/>
                  </a:lnTo>
                  <a:lnTo>
                    <a:pt x="1475" y="269"/>
                  </a:lnTo>
                  <a:lnTo>
                    <a:pt x="1442" y="269"/>
                  </a:lnTo>
                  <a:close/>
                  <a:moveTo>
                    <a:pt x="1616" y="269"/>
                  </a:moveTo>
                  <a:lnTo>
                    <a:pt x="1616" y="75"/>
                  </a:lnTo>
                  <a:lnTo>
                    <a:pt x="1647" y="75"/>
                  </a:lnTo>
                  <a:lnTo>
                    <a:pt x="1647" y="105"/>
                  </a:lnTo>
                  <a:lnTo>
                    <a:pt x="1652" y="95"/>
                  </a:lnTo>
                  <a:lnTo>
                    <a:pt x="1658" y="88"/>
                  </a:lnTo>
                  <a:lnTo>
                    <a:pt x="1663" y="80"/>
                  </a:lnTo>
                  <a:lnTo>
                    <a:pt x="1668" y="78"/>
                  </a:lnTo>
                  <a:lnTo>
                    <a:pt x="1673" y="75"/>
                  </a:lnTo>
                  <a:lnTo>
                    <a:pt x="1678" y="72"/>
                  </a:lnTo>
                  <a:lnTo>
                    <a:pt x="1683" y="70"/>
                  </a:lnTo>
                  <a:lnTo>
                    <a:pt x="1689" y="70"/>
                  </a:lnTo>
                  <a:lnTo>
                    <a:pt x="1697" y="70"/>
                  </a:lnTo>
                  <a:lnTo>
                    <a:pt x="1706" y="73"/>
                  </a:lnTo>
                  <a:lnTo>
                    <a:pt x="1714" y="76"/>
                  </a:lnTo>
                  <a:lnTo>
                    <a:pt x="1723" y="80"/>
                  </a:lnTo>
                  <a:lnTo>
                    <a:pt x="1712" y="111"/>
                  </a:lnTo>
                  <a:lnTo>
                    <a:pt x="1704" y="108"/>
                  </a:lnTo>
                  <a:lnTo>
                    <a:pt x="1699" y="106"/>
                  </a:lnTo>
                  <a:lnTo>
                    <a:pt x="1693" y="105"/>
                  </a:lnTo>
                  <a:lnTo>
                    <a:pt x="1687" y="105"/>
                  </a:lnTo>
                  <a:lnTo>
                    <a:pt x="1681" y="105"/>
                  </a:lnTo>
                  <a:lnTo>
                    <a:pt x="1677" y="106"/>
                  </a:lnTo>
                  <a:lnTo>
                    <a:pt x="1673" y="108"/>
                  </a:lnTo>
                  <a:lnTo>
                    <a:pt x="1668" y="111"/>
                  </a:lnTo>
                  <a:lnTo>
                    <a:pt x="1664" y="115"/>
                  </a:lnTo>
                  <a:lnTo>
                    <a:pt x="1661" y="118"/>
                  </a:lnTo>
                  <a:lnTo>
                    <a:pt x="1658" y="124"/>
                  </a:lnTo>
                  <a:lnTo>
                    <a:pt x="1655" y="129"/>
                  </a:lnTo>
                  <a:lnTo>
                    <a:pt x="1652" y="138"/>
                  </a:lnTo>
                  <a:lnTo>
                    <a:pt x="1651" y="147"/>
                  </a:lnTo>
                  <a:lnTo>
                    <a:pt x="1651" y="157"/>
                  </a:lnTo>
                  <a:lnTo>
                    <a:pt x="1650" y="167"/>
                  </a:lnTo>
                  <a:lnTo>
                    <a:pt x="1650" y="269"/>
                  </a:lnTo>
                  <a:lnTo>
                    <a:pt x="1616" y="269"/>
                  </a:lnTo>
                  <a:close/>
                  <a:moveTo>
                    <a:pt x="1857" y="245"/>
                  </a:moveTo>
                  <a:lnTo>
                    <a:pt x="1849" y="252"/>
                  </a:lnTo>
                  <a:lnTo>
                    <a:pt x="1840" y="258"/>
                  </a:lnTo>
                  <a:lnTo>
                    <a:pt x="1831" y="262"/>
                  </a:lnTo>
                  <a:lnTo>
                    <a:pt x="1823" y="266"/>
                  </a:lnTo>
                  <a:lnTo>
                    <a:pt x="1814" y="269"/>
                  </a:lnTo>
                  <a:lnTo>
                    <a:pt x="1805" y="271"/>
                  </a:lnTo>
                  <a:lnTo>
                    <a:pt x="1795" y="272"/>
                  </a:lnTo>
                  <a:lnTo>
                    <a:pt x="1787" y="272"/>
                  </a:lnTo>
                  <a:lnTo>
                    <a:pt x="1771" y="272"/>
                  </a:lnTo>
                  <a:lnTo>
                    <a:pt x="1758" y="269"/>
                  </a:lnTo>
                  <a:lnTo>
                    <a:pt x="1746" y="263"/>
                  </a:lnTo>
                  <a:lnTo>
                    <a:pt x="1736" y="258"/>
                  </a:lnTo>
                  <a:lnTo>
                    <a:pt x="1729" y="249"/>
                  </a:lnTo>
                  <a:lnTo>
                    <a:pt x="1723" y="239"/>
                  </a:lnTo>
                  <a:lnTo>
                    <a:pt x="1720" y="229"/>
                  </a:lnTo>
                  <a:lnTo>
                    <a:pt x="1720" y="217"/>
                  </a:lnTo>
                  <a:lnTo>
                    <a:pt x="1720" y="210"/>
                  </a:lnTo>
                  <a:lnTo>
                    <a:pt x="1722" y="204"/>
                  </a:lnTo>
                  <a:lnTo>
                    <a:pt x="1723" y="197"/>
                  </a:lnTo>
                  <a:lnTo>
                    <a:pt x="1726" y="191"/>
                  </a:lnTo>
                  <a:lnTo>
                    <a:pt x="1729" y="186"/>
                  </a:lnTo>
                  <a:lnTo>
                    <a:pt x="1733" y="181"/>
                  </a:lnTo>
                  <a:lnTo>
                    <a:pt x="1738" y="177"/>
                  </a:lnTo>
                  <a:lnTo>
                    <a:pt x="1743" y="173"/>
                  </a:lnTo>
                  <a:lnTo>
                    <a:pt x="1755" y="167"/>
                  </a:lnTo>
                  <a:lnTo>
                    <a:pt x="1766" y="161"/>
                  </a:lnTo>
                  <a:lnTo>
                    <a:pt x="1779" y="160"/>
                  </a:lnTo>
                  <a:lnTo>
                    <a:pt x="1797" y="157"/>
                  </a:lnTo>
                  <a:lnTo>
                    <a:pt x="1815" y="154"/>
                  </a:lnTo>
                  <a:lnTo>
                    <a:pt x="1831" y="151"/>
                  </a:lnTo>
                  <a:lnTo>
                    <a:pt x="1844" y="148"/>
                  </a:lnTo>
                  <a:lnTo>
                    <a:pt x="1854" y="145"/>
                  </a:lnTo>
                  <a:lnTo>
                    <a:pt x="1854" y="140"/>
                  </a:lnTo>
                  <a:lnTo>
                    <a:pt x="1856" y="137"/>
                  </a:lnTo>
                  <a:lnTo>
                    <a:pt x="1854" y="128"/>
                  </a:lnTo>
                  <a:lnTo>
                    <a:pt x="1853" y="119"/>
                  </a:lnTo>
                  <a:lnTo>
                    <a:pt x="1850" y="114"/>
                  </a:lnTo>
                  <a:lnTo>
                    <a:pt x="1846" y="109"/>
                  </a:lnTo>
                  <a:lnTo>
                    <a:pt x="1838" y="104"/>
                  </a:lnTo>
                  <a:lnTo>
                    <a:pt x="1830" y="101"/>
                  </a:lnTo>
                  <a:lnTo>
                    <a:pt x="1820" y="98"/>
                  </a:lnTo>
                  <a:lnTo>
                    <a:pt x="1808" y="98"/>
                  </a:lnTo>
                  <a:lnTo>
                    <a:pt x="1797" y="98"/>
                  </a:lnTo>
                  <a:lnTo>
                    <a:pt x="1788" y="99"/>
                  </a:lnTo>
                  <a:lnTo>
                    <a:pt x="1779" y="102"/>
                  </a:lnTo>
                  <a:lnTo>
                    <a:pt x="1774" y="106"/>
                  </a:lnTo>
                  <a:lnTo>
                    <a:pt x="1769" y="111"/>
                  </a:lnTo>
                  <a:lnTo>
                    <a:pt x="1763" y="116"/>
                  </a:lnTo>
                  <a:lnTo>
                    <a:pt x="1761" y="125"/>
                  </a:lnTo>
                  <a:lnTo>
                    <a:pt x="1758" y="135"/>
                  </a:lnTo>
                  <a:lnTo>
                    <a:pt x="1725" y="131"/>
                  </a:lnTo>
                  <a:lnTo>
                    <a:pt x="1727" y="121"/>
                  </a:lnTo>
                  <a:lnTo>
                    <a:pt x="1730" y="112"/>
                  </a:lnTo>
                  <a:lnTo>
                    <a:pt x="1735" y="104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2" y="86"/>
                  </a:lnTo>
                  <a:lnTo>
                    <a:pt x="1759" y="80"/>
                  </a:lnTo>
                  <a:lnTo>
                    <a:pt x="1769" y="78"/>
                  </a:lnTo>
                  <a:lnTo>
                    <a:pt x="1779" y="75"/>
                  </a:lnTo>
                  <a:lnTo>
                    <a:pt x="1789" y="72"/>
                  </a:lnTo>
                  <a:lnTo>
                    <a:pt x="1801" y="70"/>
                  </a:lnTo>
                  <a:lnTo>
                    <a:pt x="1813" y="70"/>
                  </a:lnTo>
                  <a:lnTo>
                    <a:pt x="1825" y="70"/>
                  </a:lnTo>
                  <a:lnTo>
                    <a:pt x="1836" y="72"/>
                  </a:lnTo>
                  <a:lnTo>
                    <a:pt x="1846" y="73"/>
                  </a:lnTo>
                  <a:lnTo>
                    <a:pt x="1853" y="76"/>
                  </a:lnTo>
                  <a:lnTo>
                    <a:pt x="1862" y="79"/>
                  </a:lnTo>
                  <a:lnTo>
                    <a:pt x="1867" y="83"/>
                  </a:lnTo>
                  <a:lnTo>
                    <a:pt x="1872" y="86"/>
                  </a:lnTo>
                  <a:lnTo>
                    <a:pt x="1876" y="91"/>
                  </a:lnTo>
                  <a:lnTo>
                    <a:pt x="1880" y="96"/>
                  </a:lnTo>
                  <a:lnTo>
                    <a:pt x="1883" y="101"/>
                  </a:lnTo>
                  <a:lnTo>
                    <a:pt x="1885" y="106"/>
                  </a:lnTo>
                  <a:lnTo>
                    <a:pt x="1887" y="114"/>
                  </a:lnTo>
                  <a:lnTo>
                    <a:pt x="1887" y="125"/>
                  </a:lnTo>
                  <a:lnTo>
                    <a:pt x="1889" y="144"/>
                  </a:lnTo>
                  <a:lnTo>
                    <a:pt x="1889" y="187"/>
                  </a:lnTo>
                  <a:lnTo>
                    <a:pt x="1889" y="209"/>
                  </a:lnTo>
                  <a:lnTo>
                    <a:pt x="1889" y="224"/>
                  </a:lnTo>
                  <a:lnTo>
                    <a:pt x="1889" y="237"/>
                  </a:lnTo>
                  <a:lnTo>
                    <a:pt x="1890" y="245"/>
                  </a:lnTo>
                  <a:lnTo>
                    <a:pt x="1893" y="258"/>
                  </a:lnTo>
                  <a:lnTo>
                    <a:pt x="1899" y="269"/>
                  </a:lnTo>
                  <a:lnTo>
                    <a:pt x="1864" y="269"/>
                  </a:lnTo>
                  <a:lnTo>
                    <a:pt x="1860" y="258"/>
                  </a:lnTo>
                  <a:lnTo>
                    <a:pt x="1857" y="245"/>
                  </a:lnTo>
                  <a:close/>
                  <a:moveTo>
                    <a:pt x="1856" y="171"/>
                  </a:moveTo>
                  <a:lnTo>
                    <a:pt x="1846" y="176"/>
                  </a:lnTo>
                  <a:lnTo>
                    <a:pt x="1833" y="178"/>
                  </a:lnTo>
                  <a:lnTo>
                    <a:pt x="1818" y="181"/>
                  </a:lnTo>
                  <a:lnTo>
                    <a:pt x="1801" y="184"/>
                  </a:lnTo>
                  <a:lnTo>
                    <a:pt x="1784" y="187"/>
                  </a:lnTo>
                  <a:lnTo>
                    <a:pt x="1772" y="190"/>
                  </a:lnTo>
                  <a:lnTo>
                    <a:pt x="1765" y="194"/>
                  </a:lnTo>
                  <a:lnTo>
                    <a:pt x="1759" y="201"/>
                  </a:lnTo>
                  <a:lnTo>
                    <a:pt x="1756" y="209"/>
                  </a:lnTo>
                  <a:lnTo>
                    <a:pt x="1755" y="216"/>
                  </a:lnTo>
                  <a:lnTo>
                    <a:pt x="1755" y="223"/>
                  </a:lnTo>
                  <a:lnTo>
                    <a:pt x="1758" y="229"/>
                  </a:lnTo>
                  <a:lnTo>
                    <a:pt x="1761" y="233"/>
                  </a:lnTo>
                  <a:lnTo>
                    <a:pt x="1765" y="239"/>
                  </a:lnTo>
                  <a:lnTo>
                    <a:pt x="1771" y="242"/>
                  </a:lnTo>
                  <a:lnTo>
                    <a:pt x="1776" y="245"/>
                  </a:lnTo>
                  <a:lnTo>
                    <a:pt x="1785" y="246"/>
                  </a:lnTo>
                  <a:lnTo>
                    <a:pt x="1794" y="248"/>
                  </a:lnTo>
                  <a:lnTo>
                    <a:pt x="1804" y="246"/>
                  </a:lnTo>
                  <a:lnTo>
                    <a:pt x="1813" y="245"/>
                  </a:lnTo>
                  <a:lnTo>
                    <a:pt x="1820" y="242"/>
                  </a:lnTo>
                  <a:lnTo>
                    <a:pt x="1828" y="239"/>
                  </a:lnTo>
                  <a:lnTo>
                    <a:pt x="1834" y="235"/>
                  </a:lnTo>
                  <a:lnTo>
                    <a:pt x="1841" y="229"/>
                  </a:lnTo>
                  <a:lnTo>
                    <a:pt x="1846" y="223"/>
                  </a:lnTo>
                  <a:lnTo>
                    <a:pt x="1850" y="216"/>
                  </a:lnTo>
                  <a:lnTo>
                    <a:pt x="1851" y="210"/>
                  </a:lnTo>
                  <a:lnTo>
                    <a:pt x="1853" y="203"/>
                  </a:lnTo>
                  <a:lnTo>
                    <a:pt x="1854" y="193"/>
                  </a:lnTo>
                  <a:lnTo>
                    <a:pt x="1854" y="183"/>
                  </a:lnTo>
                  <a:lnTo>
                    <a:pt x="1856" y="171"/>
                  </a:lnTo>
                  <a:close/>
                  <a:moveTo>
                    <a:pt x="1928" y="39"/>
                  </a:moveTo>
                  <a:lnTo>
                    <a:pt x="1928" y="1"/>
                  </a:lnTo>
                  <a:lnTo>
                    <a:pt x="1961" y="1"/>
                  </a:lnTo>
                  <a:lnTo>
                    <a:pt x="1961" y="39"/>
                  </a:lnTo>
                  <a:lnTo>
                    <a:pt x="1928" y="39"/>
                  </a:lnTo>
                  <a:close/>
                  <a:moveTo>
                    <a:pt x="1886" y="344"/>
                  </a:moveTo>
                  <a:lnTo>
                    <a:pt x="1892" y="315"/>
                  </a:lnTo>
                  <a:lnTo>
                    <a:pt x="1900" y="318"/>
                  </a:lnTo>
                  <a:lnTo>
                    <a:pt x="1908" y="318"/>
                  </a:lnTo>
                  <a:lnTo>
                    <a:pt x="1912" y="318"/>
                  </a:lnTo>
                  <a:lnTo>
                    <a:pt x="1916" y="317"/>
                  </a:lnTo>
                  <a:lnTo>
                    <a:pt x="1919" y="315"/>
                  </a:lnTo>
                  <a:lnTo>
                    <a:pt x="1922" y="312"/>
                  </a:lnTo>
                  <a:lnTo>
                    <a:pt x="1925" y="307"/>
                  </a:lnTo>
                  <a:lnTo>
                    <a:pt x="1926" y="299"/>
                  </a:lnTo>
                  <a:lnTo>
                    <a:pt x="1926" y="291"/>
                  </a:lnTo>
                  <a:lnTo>
                    <a:pt x="1928" y="278"/>
                  </a:lnTo>
                  <a:lnTo>
                    <a:pt x="1928" y="75"/>
                  </a:lnTo>
                  <a:lnTo>
                    <a:pt x="1961" y="75"/>
                  </a:lnTo>
                  <a:lnTo>
                    <a:pt x="1961" y="279"/>
                  </a:lnTo>
                  <a:lnTo>
                    <a:pt x="1960" y="295"/>
                  </a:lnTo>
                  <a:lnTo>
                    <a:pt x="1958" y="309"/>
                  </a:lnTo>
                  <a:lnTo>
                    <a:pt x="1955" y="321"/>
                  </a:lnTo>
                  <a:lnTo>
                    <a:pt x="1951" y="328"/>
                  </a:lnTo>
                  <a:lnTo>
                    <a:pt x="1948" y="332"/>
                  </a:lnTo>
                  <a:lnTo>
                    <a:pt x="1944" y="337"/>
                  </a:lnTo>
                  <a:lnTo>
                    <a:pt x="1939" y="340"/>
                  </a:lnTo>
                  <a:lnTo>
                    <a:pt x="1935" y="343"/>
                  </a:lnTo>
                  <a:lnTo>
                    <a:pt x="1925" y="345"/>
                  </a:lnTo>
                  <a:lnTo>
                    <a:pt x="1912" y="347"/>
                  </a:lnTo>
                  <a:lnTo>
                    <a:pt x="1899" y="347"/>
                  </a:lnTo>
                  <a:lnTo>
                    <a:pt x="1886" y="344"/>
                  </a:lnTo>
                  <a:close/>
                  <a:moveTo>
                    <a:pt x="1986" y="210"/>
                  </a:moveTo>
                  <a:lnTo>
                    <a:pt x="2019" y="206"/>
                  </a:lnTo>
                  <a:lnTo>
                    <a:pt x="2020" y="214"/>
                  </a:lnTo>
                  <a:lnTo>
                    <a:pt x="2024" y="223"/>
                  </a:lnTo>
                  <a:lnTo>
                    <a:pt x="2029" y="230"/>
                  </a:lnTo>
                  <a:lnTo>
                    <a:pt x="2035" y="236"/>
                  </a:lnTo>
                  <a:lnTo>
                    <a:pt x="2040" y="240"/>
                  </a:lnTo>
                  <a:lnTo>
                    <a:pt x="2049" y="243"/>
                  </a:lnTo>
                  <a:lnTo>
                    <a:pt x="2059" y="245"/>
                  </a:lnTo>
                  <a:lnTo>
                    <a:pt x="2069" y="246"/>
                  </a:lnTo>
                  <a:lnTo>
                    <a:pt x="2079" y="245"/>
                  </a:lnTo>
                  <a:lnTo>
                    <a:pt x="2089" y="243"/>
                  </a:lnTo>
                  <a:lnTo>
                    <a:pt x="2097" y="240"/>
                  </a:lnTo>
                  <a:lnTo>
                    <a:pt x="2102" y="236"/>
                  </a:lnTo>
                  <a:lnTo>
                    <a:pt x="2108" y="232"/>
                  </a:lnTo>
                  <a:lnTo>
                    <a:pt x="2111" y="226"/>
                  </a:lnTo>
                  <a:lnTo>
                    <a:pt x="2114" y="222"/>
                  </a:lnTo>
                  <a:lnTo>
                    <a:pt x="2114" y="214"/>
                  </a:lnTo>
                  <a:lnTo>
                    <a:pt x="2114" y="210"/>
                  </a:lnTo>
                  <a:lnTo>
                    <a:pt x="2111" y="204"/>
                  </a:lnTo>
                  <a:lnTo>
                    <a:pt x="2108" y="201"/>
                  </a:lnTo>
                  <a:lnTo>
                    <a:pt x="2104" y="197"/>
                  </a:lnTo>
                  <a:lnTo>
                    <a:pt x="2092" y="193"/>
                  </a:lnTo>
                  <a:lnTo>
                    <a:pt x="2071" y="186"/>
                  </a:lnTo>
                  <a:lnTo>
                    <a:pt x="2053" y="181"/>
                  </a:lnTo>
                  <a:lnTo>
                    <a:pt x="2040" y="178"/>
                  </a:lnTo>
                  <a:lnTo>
                    <a:pt x="2029" y="174"/>
                  </a:lnTo>
                  <a:lnTo>
                    <a:pt x="2020" y="171"/>
                  </a:lnTo>
                  <a:lnTo>
                    <a:pt x="2014" y="167"/>
                  </a:lnTo>
                  <a:lnTo>
                    <a:pt x="2009" y="163"/>
                  </a:lnTo>
                  <a:lnTo>
                    <a:pt x="2003" y="158"/>
                  </a:lnTo>
                  <a:lnTo>
                    <a:pt x="1998" y="152"/>
                  </a:lnTo>
                  <a:lnTo>
                    <a:pt x="1996" y="147"/>
                  </a:lnTo>
                  <a:lnTo>
                    <a:pt x="1994" y="140"/>
                  </a:lnTo>
                  <a:lnTo>
                    <a:pt x="1993" y="134"/>
                  </a:lnTo>
                  <a:lnTo>
                    <a:pt x="1991" y="127"/>
                  </a:lnTo>
                  <a:lnTo>
                    <a:pt x="1993" y="119"/>
                  </a:lnTo>
                  <a:lnTo>
                    <a:pt x="1993" y="114"/>
                  </a:lnTo>
                  <a:lnTo>
                    <a:pt x="1996" y="108"/>
                  </a:lnTo>
                  <a:lnTo>
                    <a:pt x="1997" y="102"/>
                  </a:lnTo>
                  <a:lnTo>
                    <a:pt x="2004" y="92"/>
                  </a:lnTo>
                  <a:lnTo>
                    <a:pt x="2014" y="83"/>
                  </a:lnTo>
                  <a:lnTo>
                    <a:pt x="2023" y="79"/>
                  </a:lnTo>
                  <a:lnTo>
                    <a:pt x="2035" y="75"/>
                  </a:lnTo>
                  <a:lnTo>
                    <a:pt x="2049" y="72"/>
                  </a:lnTo>
                  <a:lnTo>
                    <a:pt x="2063" y="70"/>
                  </a:lnTo>
                  <a:lnTo>
                    <a:pt x="2075" y="70"/>
                  </a:lnTo>
                  <a:lnTo>
                    <a:pt x="2085" y="72"/>
                  </a:lnTo>
                  <a:lnTo>
                    <a:pt x="2094" y="75"/>
                  </a:lnTo>
                  <a:lnTo>
                    <a:pt x="2104" y="78"/>
                  </a:lnTo>
                  <a:lnTo>
                    <a:pt x="2111" y="80"/>
                  </a:lnTo>
                  <a:lnTo>
                    <a:pt x="2118" y="85"/>
                  </a:lnTo>
                  <a:lnTo>
                    <a:pt x="2124" y="89"/>
                  </a:lnTo>
                  <a:lnTo>
                    <a:pt x="2128" y="95"/>
                  </a:lnTo>
                  <a:lnTo>
                    <a:pt x="2133" y="101"/>
                  </a:lnTo>
                  <a:lnTo>
                    <a:pt x="2135" y="108"/>
                  </a:lnTo>
                  <a:lnTo>
                    <a:pt x="2138" y="116"/>
                  </a:lnTo>
                  <a:lnTo>
                    <a:pt x="2140" y="125"/>
                  </a:lnTo>
                  <a:lnTo>
                    <a:pt x="2108" y="129"/>
                  </a:lnTo>
                  <a:lnTo>
                    <a:pt x="2107" y="122"/>
                  </a:lnTo>
                  <a:lnTo>
                    <a:pt x="2104" y="116"/>
                  </a:lnTo>
                  <a:lnTo>
                    <a:pt x="2099" y="111"/>
                  </a:lnTo>
                  <a:lnTo>
                    <a:pt x="2095" y="106"/>
                  </a:lnTo>
                  <a:lnTo>
                    <a:pt x="2089" y="102"/>
                  </a:lnTo>
                  <a:lnTo>
                    <a:pt x="2082" y="99"/>
                  </a:lnTo>
                  <a:lnTo>
                    <a:pt x="2075" y="98"/>
                  </a:lnTo>
                  <a:lnTo>
                    <a:pt x="2066" y="98"/>
                  </a:lnTo>
                  <a:lnTo>
                    <a:pt x="2055" y="98"/>
                  </a:lnTo>
                  <a:lnTo>
                    <a:pt x="2046" y="99"/>
                  </a:lnTo>
                  <a:lnTo>
                    <a:pt x="2039" y="102"/>
                  </a:lnTo>
                  <a:lnTo>
                    <a:pt x="2033" y="105"/>
                  </a:lnTo>
                  <a:lnTo>
                    <a:pt x="2029" y="109"/>
                  </a:lnTo>
                  <a:lnTo>
                    <a:pt x="2026" y="114"/>
                  </a:lnTo>
                  <a:lnTo>
                    <a:pt x="2024" y="118"/>
                  </a:lnTo>
                  <a:lnTo>
                    <a:pt x="2023" y="122"/>
                  </a:lnTo>
                  <a:lnTo>
                    <a:pt x="2024" y="128"/>
                  </a:lnTo>
                  <a:lnTo>
                    <a:pt x="2027" y="134"/>
                  </a:lnTo>
                  <a:lnTo>
                    <a:pt x="2033" y="138"/>
                  </a:lnTo>
                  <a:lnTo>
                    <a:pt x="2040" y="142"/>
                  </a:lnTo>
                  <a:lnTo>
                    <a:pt x="2050" y="145"/>
                  </a:lnTo>
                  <a:lnTo>
                    <a:pt x="2069" y="151"/>
                  </a:lnTo>
                  <a:lnTo>
                    <a:pt x="2085" y="155"/>
                  </a:lnTo>
                  <a:lnTo>
                    <a:pt x="2099" y="160"/>
                  </a:lnTo>
                  <a:lnTo>
                    <a:pt x="2109" y="163"/>
                  </a:lnTo>
                  <a:lnTo>
                    <a:pt x="2118" y="167"/>
                  </a:lnTo>
                  <a:lnTo>
                    <a:pt x="2124" y="170"/>
                  </a:lnTo>
                  <a:lnTo>
                    <a:pt x="2130" y="174"/>
                  </a:lnTo>
                  <a:lnTo>
                    <a:pt x="2135" y="178"/>
                  </a:lnTo>
                  <a:lnTo>
                    <a:pt x="2140" y="183"/>
                  </a:lnTo>
                  <a:lnTo>
                    <a:pt x="2143" y="190"/>
                  </a:lnTo>
                  <a:lnTo>
                    <a:pt x="2146" y="196"/>
                  </a:lnTo>
                  <a:lnTo>
                    <a:pt x="2147" y="203"/>
                  </a:lnTo>
                  <a:lnTo>
                    <a:pt x="2147" y="212"/>
                  </a:lnTo>
                  <a:lnTo>
                    <a:pt x="2147" y="220"/>
                  </a:lnTo>
                  <a:lnTo>
                    <a:pt x="2146" y="227"/>
                  </a:lnTo>
                  <a:lnTo>
                    <a:pt x="2143" y="235"/>
                  </a:lnTo>
                  <a:lnTo>
                    <a:pt x="2138" y="242"/>
                  </a:lnTo>
                  <a:lnTo>
                    <a:pt x="2133" y="249"/>
                  </a:lnTo>
                  <a:lnTo>
                    <a:pt x="2127" y="255"/>
                  </a:lnTo>
                  <a:lnTo>
                    <a:pt x="2118" y="260"/>
                  </a:lnTo>
                  <a:lnTo>
                    <a:pt x="2111" y="265"/>
                  </a:lnTo>
                  <a:lnTo>
                    <a:pt x="2101" y="268"/>
                  </a:lnTo>
                  <a:lnTo>
                    <a:pt x="2091" y="271"/>
                  </a:lnTo>
                  <a:lnTo>
                    <a:pt x="2081" y="272"/>
                  </a:lnTo>
                  <a:lnTo>
                    <a:pt x="2069" y="272"/>
                  </a:lnTo>
                  <a:lnTo>
                    <a:pt x="2052" y="272"/>
                  </a:lnTo>
                  <a:lnTo>
                    <a:pt x="2036" y="269"/>
                  </a:lnTo>
                  <a:lnTo>
                    <a:pt x="2023" y="263"/>
                  </a:lnTo>
                  <a:lnTo>
                    <a:pt x="2011" y="258"/>
                  </a:lnTo>
                  <a:lnTo>
                    <a:pt x="2003" y="249"/>
                  </a:lnTo>
                  <a:lnTo>
                    <a:pt x="1996" y="237"/>
                  </a:lnTo>
                  <a:lnTo>
                    <a:pt x="1990" y="224"/>
                  </a:lnTo>
                  <a:lnTo>
                    <a:pt x="1986" y="210"/>
                  </a:lnTo>
                  <a:close/>
                  <a:moveTo>
                    <a:pt x="2176" y="269"/>
                  </a:moveTo>
                  <a:lnTo>
                    <a:pt x="2176" y="1"/>
                  </a:lnTo>
                  <a:lnTo>
                    <a:pt x="2208" y="1"/>
                  </a:lnTo>
                  <a:lnTo>
                    <a:pt x="2208" y="154"/>
                  </a:lnTo>
                  <a:lnTo>
                    <a:pt x="2285" y="75"/>
                  </a:lnTo>
                  <a:lnTo>
                    <a:pt x="2329" y="75"/>
                  </a:lnTo>
                  <a:lnTo>
                    <a:pt x="2255" y="147"/>
                  </a:lnTo>
                  <a:lnTo>
                    <a:pt x="2336" y="269"/>
                  </a:lnTo>
                  <a:lnTo>
                    <a:pt x="2295" y="269"/>
                  </a:lnTo>
                  <a:lnTo>
                    <a:pt x="2231" y="170"/>
                  </a:lnTo>
                  <a:lnTo>
                    <a:pt x="2208" y="191"/>
                  </a:lnTo>
                  <a:lnTo>
                    <a:pt x="2208" y="269"/>
                  </a:lnTo>
                  <a:lnTo>
                    <a:pt x="2176" y="269"/>
                  </a:lnTo>
                  <a:close/>
                  <a:moveTo>
                    <a:pt x="2483" y="206"/>
                  </a:moveTo>
                  <a:lnTo>
                    <a:pt x="2517" y="210"/>
                  </a:lnTo>
                  <a:lnTo>
                    <a:pt x="2513" y="224"/>
                  </a:lnTo>
                  <a:lnTo>
                    <a:pt x="2506" y="236"/>
                  </a:lnTo>
                  <a:lnTo>
                    <a:pt x="2497" y="248"/>
                  </a:lnTo>
                  <a:lnTo>
                    <a:pt x="2487" y="256"/>
                  </a:lnTo>
                  <a:lnTo>
                    <a:pt x="2476" y="263"/>
                  </a:lnTo>
                  <a:lnTo>
                    <a:pt x="2463" y="269"/>
                  </a:lnTo>
                  <a:lnTo>
                    <a:pt x="2448" y="272"/>
                  </a:lnTo>
                  <a:lnTo>
                    <a:pt x="2432" y="272"/>
                  </a:lnTo>
                  <a:lnTo>
                    <a:pt x="2422" y="272"/>
                  </a:lnTo>
                  <a:lnTo>
                    <a:pt x="2412" y="271"/>
                  </a:lnTo>
                  <a:lnTo>
                    <a:pt x="2402" y="269"/>
                  </a:lnTo>
                  <a:lnTo>
                    <a:pt x="2394" y="266"/>
                  </a:lnTo>
                  <a:lnTo>
                    <a:pt x="2386" y="262"/>
                  </a:lnTo>
                  <a:lnTo>
                    <a:pt x="2379" y="258"/>
                  </a:lnTo>
                  <a:lnTo>
                    <a:pt x="2372" y="253"/>
                  </a:lnTo>
                  <a:lnTo>
                    <a:pt x="2365" y="246"/>
                  </a:lnTo>
                  <a:lnTo>
                    <a:pt x="2359" y="240"/>
                  </a:lnTo>
                  <a:lnTo>
                    <a:pt x="2355" y="232"/>
                  </a:lnTo>
                  <a:lnTo>
                    <a:pt x="2350" y="224"/>
                  </a:lnTo>
                  <a:lnTo>
                    <a:pt x="2346" y="216"/>
                  </a:lnTo>
                  <a:lnTo>
                    <a:pt x="2343" y="206"/>
                  </a:lnTo>
                  <a:lnTo>
                    <a:pt x="2342" y="196"/>
                  </a:lnTo>
                  <a:lnTo>
                    <a:pt x="2340" y="184"/>
                  </a:lnTo>
                  <a:lnTo>
                    <a:pt x="2340" y="173"/>
                  </a:lnTo>
                  <a:lnTo>
                    <a:pt x="2340" y="161"/>
                  </a:lnTo>
                  <a:lnTo>
                    <a:pt x="2342" y="150"/>
                  </a:lnTo>
                  <a:lnTo>
                    <a:pt x="2343" y="140"/>
                  </a:lnTo>
                  <a:lnTo>
                    <a:pt x="2346" y="129"/>
                  </a:lnTo>
                  <a:lnTo>
                    <a:pt x="2350" y="121"/>
                  </a:lnTo>
                  <a:lnTo>
                    <a:pt x="2355" y="112"/>
                  </a:lnTo>
                  <a:lnTo>
                    <a:pt x="2359" y="105"/>
                  </a:lnTo>
                  <a:lnTo>
                    <a:pt x="2365" y="98"/>
                  </a:lnTo>
                  <a:lnTo>
                    <a:pt x="2372" y="91"/>
                  </a:lnTo>
                  <a:lnTo>
                    <a:pt x="2379" y="86"/>
                  </a:lnTo>
                  <a:lnTo>
                    <a:pt x="2386" y="80"/>
                  </a:lnTo>
                  <a:lnTo>
                    <a:pt x="2394" y="78"/>
                  </a:lnTo>
                  <a:lnTo>
                    <a:pt x="2402" y="75"/>
                  </a:lnTo>
                  <a:lnTo>
                    <a:pt x="2411" y="72"/>
                  </a:lnTo>
                  <a:lnTo>
                    <a:pt x="2421" y="70"/>
                  </a:lnTo>
                  <a:lnTo>
                    <a:pt x="2431" y="70"/>
                  </a:lnTo>
                  <a:lnTo>
                    <a:pt x="2440" y="70"/>
                  </a:lnTo>
                  <a:lnTo>
                    <a:pt x="2448" y="72"/>
                  </a:lnTo>
                  <a:lnTo>
                    <a:pt x="2457" y="75"/>
                  </a:lnTo>
                  <a:lnTo>
                    <a:pt x="2466" y="78"/>
                  </a:lnTo>
                  <a:lnTo>
                    <a:pt x="2473" y="80"/>
                  </a:lnTo>
                  <a:lnTo>
                    <a:pt x="2480" y="85"/>
                  </a:lnTo>
                  <a:lnTo>
                    <a:pt x="2487" y="91"/>
                  </a:lnTo>
                  <a:lnTo>
                    <a:pt x="2494" y="96"/>
                  </a:lnTo>
                  <a:lnTo>
                    <a:pt x="2500" y="104"/>
                  </a:lnTo>
                  <a:lnTo>
                    <a:pt x="2505" y="111"/>
                  </a:lnTo>
                  <a:lnTo>
                    <a:pt x="2509" y="119"/>
                  </a:lnTo>
                  <a:lnTo>
                    <a:pt x="2512" y="128"/>
                  </a:lnTo>
                  <a:lnTo>
                    <a:pt x="2515" y="138"/>
                  </a:lnTo>
                  <a:lnTo>
                    <a:pt x="2517" y="148"/>
                  </a:lnTo>
                  <a:lnTo>
                    <a:pt x="2517" y="160"/>
                  </a:lnTo>
                  <a:lnTo>
                    <a:pt x="2519" y="171"/>
                  </a:lnTo>
                  <a:lnTo>
                    <a:pt x="2519" y="176"/>
                  </a:lnTo>
                  <a:lnTo>
                    <a:pt x="2519" y="180"/>
                  </a:lnTo>
                  <a:lnTo>
                    <a:pt x="2373" y="180"/>
                  </a:lnTo>
                  <a:lnTo>
                    <a:pt x="2376" y="196"/>
                  </a:lnTo>
                  <a:lnTo>
                    <a:pt x="2379" y="209"/>
                  </a:lnTo>
                  <a:lnTo>
                    <a:pt x="2385" y="219"/>
                  </a:lnTo>
                  <a:lnTo>
                    <a:pt x="2392" y="229"/>
                  </a:lnTo>
                  <a:lnTo>
                    <a:pt x="2401" y="236"/>
                  </a:lnTo>
                  <a:lnTo>
                    <a:pt x="2409" y="242"/>
                  </a:lnTo>
                  <a:lnTo>
                    <a:pt x="2421" y="245"/>
                  </a:lnTo>
                  <a:lnTo>
                    <a:pt x="2432" y="246"/>
                  </a:lnTo>
                  <a:lnTo>
                    <a:pt x="2441" y="245"/>
                  </a:lnTo>
                  <a:lnTo>
                    <a:pt x="2448" y="243"/>
                  </a:lnTo>
                  <a:lnTo>
                    <a:pt x="2457" y="240"/>
                  </a:lnTo>
                  <a:lnTo>
                    <a:pt x="2463" y="236"/>
                  </a:lnTo>
                  <a:lnTo>
                    <a:pt x="2468" y="230"/>
                  </a:lnTo>
                  <a:lnTo>
                    <a:pt x="2474" y="224"/>
                  </a:lnTo>
                  <a:lnTo>
                    <a:pt x="2479" y="216"/>
                  </a:lnTo>
                  <a:lnTo>
                    <a:pt x="2483" y="206"/>
                  </a:lnTo>
                  <a:close/>
                  <a:moveTo>
                    <a:pt x="2376" y="152"/>
                  </a:moveTo>
                  <a:lnTo>
                    <a:pt x="2484" y="152"/>
                  </a:lnTo>
                  <a:lnTo>
                    <a:pt x="2481" y="141"/>
                  </a:lnTo>
                  <a:lnTo>
                    <a:pt x="2480" y="132"/>
                  </a:lnTo>
                  <a:lnTo>
                    <a:pt x="2476" y="124"/>
                  </a:lnTo>
                  <a:lnTo>
                    <a:pt x="2471" y="116"/>
                  </a:lnTo>
                  <a:lnTo>
                    <a:pt x="2463" y="108"/>
                  </a:lnTo>
                  <a:lnTo>
                    <a:pt x="2453" y="102"/>
                  </a:lnTo>
                  <a:lnTo>
                    <a:pt x="2443" y="99"/>
                  </a:lnTo>
                  <a:lnTo>
                    <a:pt x="2431" y="98"/>
                  </a:lnTo>
                  <a:lnTo>
                    <a:pt x="2419" y="98"/>
                  </a:lnTo>
                  <a:lnTo>
                    <a:pt x="2409" y="101"/>
                  </a:lnTo>
                  <a:lnTo>
                    <a:pt x="2401" y="106"/>
                  </a:lnTo>
                  <a:lnTo>
                    <a:pt x="2392" y="112"/>
                  </a:lnTo>
                  <a:lnTo>
                    <a:pt x="2386" y="121"/>
                  </a:lnTo>
                  <a:lnTo>
                    <a:pt x="2381" y="131"/>
                  </a:lnTo>
                  <a:lnTo>
                    <a:pt x="2378" y="141"/>
                  </a:lnTo>
                  <a:lnTo>
                    <a:pt x="2376" y="152"/>
                  </a:lnTo>
                  <a:close/>
                  <a:moveTo>
                    <a:pt x="2404" y="50"/>
                  </a:moveTo>
                  <a:lnTo>
                    <a:pt x="2427" y="0"/>
                  </a:lnTo>
                  <a:lnTo>
                    <a:pt x="2470" y="0"/>
                  </a:lnTo>
                  <a:lnTo>
                    <a:pt x="2431" y="50"/>
                  </a:lnTo>
                  <a:lnTo>
                    <a:pt x="2404" y="50"/>
                  </a:lnTo>
                  <a:close/>
                  <a:moveTo>
                    <a:pt x="2548" y="269"/>
                  </a:moveTo>
                  <a:lnTo>
                    <a:pt x="2548" y="1"/>
                  </a:lnTo>
                  <a:lnTo>
                    <a:pt x="2581" y="1"/>
                  </a:lnTo>
                  <a:lnTo>
                    <a:pt x="2581" y="98"/>
                  </a:lnTo>
                  <a:lnTo>
                    <a:pt x="2587" y="91"/>
                  </a:lnTo>
                  <a:lnTo>
                    <a:pt x="2592" y="85"/>
                  </a:lnTo>
                  <a:lnTo>
                    <a:pt x="2600" y="80"/>
                  </a:lnTo>
                  <a:lnTo>
                    <a:pt x="2607" y="78"/>
                  </a:lnTo>
                  <a:lnTo>
                    <a:pt x="2614" y="75"/>
                  </a:lnTo>
                  <a:lnTo>
                    <a:pt x="2621" y="72"/>
                  </a:lnTo>
                  <a:lnTo>
                    <a:pt x="2630" y="70"/>
                  </a:lnTo>
                  <a:lnTo>
                    <a:pt x="2639" y="70"/>
                  </a:lnTo>
                  <a:lnTo>
                    <a:pt x="2649" y="70"/>
                  </a:lnTo>
                  <a:lnTo>
                    <a:pt x="2659" y="72"/>
                  </a:lnTo>
                  <a:lnTo>
                    <a:pt x="2667" y="75"/>
                  </a:lnTo>
                  <a:lnTo>
                    <a:pt x="2676" y="79"/>
                  </a:lnTo>
                  <a:lnTo>
                    <a:pt x="2683" y="83"/>
                  </a:lnTo>
                  <a:lnTo>
                    <a:pt x="2689" y="89"/>
                  </a:lnTo>
                  <a:lnTo>
                    <a:pt x="2695" y="95"/>
                  </a:lnTo>
                  <a:lnTo>
                    <a:pt x="2699" y="102"/>
                  </a:lnTo>
                  <a:lnTo>
                    <a:pt x="2702" y="111"/>
                  </a:lnTo>
                  <a:lnTo>
                    <a:pt x="2703" y="121"/>
                  </a:lnTo>
                  <a:lnTo>
                    <a:pt x="2705" y="132"/>
                  </a:lnTo>
                  <a:lnTo>
                    <a:pt x="2705" y="145"/>
                  </a:lnTo>
                  <a:lnTo>
                    <a:pt x="2705" y="269"/>
                  </a:lnTo>
                  <a:lnTo>
                    <a:pt x="2672" y="269"/>
                  </a:lnTo>
                  <a:lnTo>
                    <a:pt x="2672" y="145"/>
                  </a:lnTo>
                  <a:lnTo>
                    <a:pt x="2672" y="134"/>
                  </a:lnTo>
                  <a:lnTo>
                    <a:pt x="2670" y="125"/>
                  </a:lnTo>
                  <a:lnTo>
                    <a:pt x="2666" y="116"/>
                  </a:lnTo>
                  <a:lnTo>
                    <a:pt x="2662" y="111"/>
                  </a:lnTo>
                  <a:lnTo>
                    <a:pt x="2656" y="105"/>
                  </a:lnTo>
                  <a:lnTo>
                    <a:pt x="2649" y="102"/>
                  </a:lnTo>
                  <a:lnTo>
                    <a:pt x="2641" y="99"/>
                  </a:lnTo>
                  <a:lnTo>
                    <a:pt x="2631" y="99"/>
                  </a:lnTo>
                  <a:lnTo>
                    <a:pt x="2624" y="99"/>
                  </a:lnTo>
                  <a:lnTo>
                    <a:pt x="2617" y="101"/>
                  </a:lnTo>
                  <a:lnTo>
                    <a:pt x="2611" y="104"/>
                  </a:lnTo>
                  <a:lnTo>
                    <a:pt x="2604" y="106"/>
                  </a:lnTo>
                  <a:lnTo>
                    <a:pt x="2598" y="111"/>
                  </a:lnTo>
                  <a:lnTo>
                    <a:pt x="2594" y="115"/>
                  </a:lnTo>
                  <a:lnTo>
                    <a:pt x="2590" y="121"/>
                  </a:lnTo>
                  <a:lnTo>
                    <a:pt x="2587" y="127"/>
                  </a:lnTo>
                  <a:lnTo>
                    <a:pt x="2584" y="134"/>
                  </a:lnTo>
                  <a:lnTo>
                    <a:pt x="2582" y="142"/>
                  </a:lnTo>
                  <a:lnTo>
                    <a:pt x="2581" y="152"/>
                  </a:lnTo>
                  <a:lnTo>
                    <a:pt x="2581" y="163"/>
                  </a:lnTo>
                  <a:lnTo>
                    <a:pt x="2581" y="269"/>
                  </a:lnTo>
                  <a:lnTo>
                    <a:pt x="2548" y="269"/>
                  </a:lnTo>
                  <a:close/>
                  <a:moveTo>
                    <a:pt x="2732" y="171"/>
                  </a:moveTo>
                  <a:lnTo>
                    <a:pt x="2732" y="158"/>
                  </a:lnTo>
                  <a:lnTo>
                    <a:pt x="2734" y="147"/>
                  </a:lnTo>
                  <a:lnTo>
                    <a:pt x="2737" y="135"/>
                  </a:lnTo>
                  <a:lnTo>
                    <a:pt x="2740" y="125"/>
                  </a:lnTo>
                  <a:lnTo>
                    <a:pt x="2744" y="115"/>
                  </a:lnTo>
                  <a:lnTo>
                    <a:pt x="2750" y="106"/>
                  </a:lnTo>
                  <a:lnTo>
                    <a:pt x="2755" y="99"/>
                  </a:lnTo>
                  <a:lnTo>
                    <a:pt x="2763" y="92"/>
                  </a:lnTo>
                  <a:lnTo>
                    <a:pt x="2768" y="86"/>
                  </a:lnTo>
                  <a:lnTo>
                    <a:pt x="2776" y="82"/>
                  </a:lnTo>
                  <a:lnTo>
                    <a:pt x="2783" y="79"/>
                  </a:lnTo>
                  <a:lnTo>
                    <a:pt x="2790" y="76"/>
                  </a:lnTo>
                  <a:lnTo>
                    <a:pt x="2806" y="72"/>
                  </a:lnTo>
                  <a:lnTo>
                    <a:pt x="2823" y="70"/>
                  </a:lnTo>
                  <a:lnTo>
                    <a:pt x="2833" y="70"/>
                  </a:lnTo>
                  <a:lnTo>
                    <a:pt x="2842" y="72"/>
                  </a:lnTo>
                  <a:lnTo>
                    <a:pt x="2851" y="75"/>
                  </a:lnTo>
                  <a:lnTo>
                    <a:pt x="2859" y="78"/>
                  </a:lnTo>
                  <a:lnTo>
                    <a:pt x="2868" y="80"/>
                  </a:lnTo>
                  <a:lnTo>
                    <a:pt x="2875" y="85"/>
                  </a:lnTo>
                  <a:lnTo>
                    <a:pt x="2882" y="91"/>
                  </a:lnTo>
                  <a:lnTo>
                    <a:pt x="2888" y="96"/>
                  </a:lnTo>
                  <a:lnTo>
                    <a:pt x="2895" y="104"/>
                  </a:lnTo>
                  <a:lnTo>
                    <a:pt x="2900" y="111"/>
                  </a:lnTo>
                  <a:lnTo>
                    <a:pt x="2904" y="119"/>
                  </a:lnTo>
                  <a:lnTo>
                    <a:pt x="2908" y="128"/>
                  </a:lnTo>
                  <a:lnTo>
                    <a:pt x="2911" y="137"/>
                  </a:lnTo>
                  <a:lnTo>
                    <a:pt x="2913" y="147"/>
                  </a:lnTo>
                  <a:lnTo>
                    <a:pt x="2914" y="158"/>
                  </a:lnTo>
                  <a:lnTo>
                    <a:pt x="2914" y="168"/>
                  </a:lnTo>
                  <a:lnTo>
                    <a:pt x="2914" y="187"/>
                  </a:lnTo>
                  <a:lnTo>
                    <a:pt x="2911" y="203"/>
                  </a:lnTo>
                  <a:lnTo>
                    <a:pt x="2908" y="216"/>
                  </a:lnTo>
                  <a:lnTo>
                    <a:pt x="2902" y="227"/>
                  </a:lnTo>
                  <a:lnTo>
                    <a:pt x="2897" y="237"/>
                  </a:lnTo>
                  <a:lnTo>
                    <a:pt x="2889" y="246"/>
                  </a:lnTo>
                  <a:lnTo>
                    <a:pt x="2881" y="255"/>
                  </a:lnTo>
                  <a:lnTo>
                    <a:pt x="2871" y="260"/>
                  </a:lnTo>
                  <a:lnTo>
                    <a:pt x="2859" y="266"/>
                  </a:lnTo>
                  <a:lnTo>
                    <a:pt x="2848" y="269"/>
                  </a:lnTo>
                  <a:lnTo>
                    <a:pt x="2836" y="272"/>
                  </a:lnTo>
                  <a:lnTo>
                    <a:pt x="2823" y="272"/>
                  </a:lnTo>
                  <a:lnTo>
                    <a:pt x="2813" y="272"/>
                  </a:lnTo>
                  <a:lnTo>
                    <a:pt x="2804" y="271"/>
                  </a:lnTo>
                  <a:lnTo>
                    <a:pt x="2794" y="269"/>
                  </a:lnTo>
                  <a:lnTo>
                    <a:pt x="2786" y="266"/>
                  </a:lnTo>
                  <a:lnTo>
                    <a:pt x="2778" y="262"/>
                  </a:lnTo>
                  <a:lnTo>
                    <a:pt x="2771" y="258"/>
                  </a:lnTo>
                  <a:lnTo>
                    <a:pt x="2764" y="253"/>
                  </a:lnTo>
                  <a:lnTo>
                    <a:pt x="2757" y="246"/>
                  </a:lnTo>
                  <a:lnTo>
                    <a:pt x="2751" y="240"/>
                  </a:lnTo>
                  <a:lnTo>
                    <a:pt x="2747" y="232"/>
                  </a:lnTo>
                  <a:lnTo>
                    <a:pt x="2742" y="224"/>
                  </a:lnTo>
                  <a:lnTo>
                    <a:pt x="2738" y="214"/>
                  </a:lnTo>
                  <a:lnTo>
                    <a:pt x="2735" y="206"/>
                  </a:lnTo>
                  <a:lnTo>
                    <a:pt x="2734" y="194"/>
                  </a:lnTo>
                  <a:lnTo>
                    <a:pt x="2732" y="184"/>
                  </a:lnTo>
                  <a:lnTo>
                    <a:pt x="2732" y="171"/>
                  </a:lnTo>
                  <a:close/>
                  <a:moveTo>
                    <a:pt x="2765" y="171"/>
                  </a:moveTo>
                  <a:lnTo>
                    <a:pt x="2767" y="188"/>
                  </a:lnTo>
                  <a:lnTo>
                    <a:pt x="2770" y="204"/>
                  </a:lnTo>
                  <a:lnTo>
                    <a:pt x="2773" y="212"/>
                  </a:lnTo>
                  <a:lnTo>
                    <a:pt x="2776" y="217"/>
                  </a:lnTo>
                  <a:lnTo>
                    <a:pt x="2778" y="223"/>
                  </a:lnTo>
                  <a:lnTo>
                    <a:pt x="2781" y="227"/>
                  </a:lnTo>
                  <a:lnTo>
                    <a:pt x="2791" y="236"/>
                  </a:lnTo>
                  <a:lnTo>
                    <a:pt x="2800" y="242"/>
                  </a:lnTo>
                  <a:lnTo>
                    <a:pt x="2812" y="245"/>
                  </a:lnTo>
                  <a:lnTo>
                    <a:pt x="2823" y="246"/>
                  </a:lnTo>
                  <a:lnTo>
                    <a:pt x="2835" y="245"/>
                  </a:lnTo>
                  <a:lnTo>
                    <a:pt x="2846" y="242"/>
                  </a:lnTo>
                  <a:lnTo>
                    <a:pt x="2855" y="236"/>
                  </a:lnTo>
                  <a:lnTo>
                    <a:pt x="2863" y="227"/>
                  </a:lnTo>
                  <a:lnTo>
                    <a:pt x="2868" y="222"/>
                  </a:lnTo>
                  <a:lnTo>
                    <a:pt x="2871" y="217"/>
                  </a:lnTo>
                  <a:lnTo>
                    <a:pt x="2874" y="210"/>
                  </a:lnTo>
                  <a:lnTo>
                    <a:pt x="2876" y="204"/>
                  </a:lnTo>
                  <a:lnTo>
                    <a:pt x="2879" y="188"/>
                  </a:lnTo>
                  <a:lnTo>
                    <a:pt x="2881" y="171"/>
                  </a:lnTo>
                  <a:lnTo>
                    <a:pt x="2879" y="154"/>
                  </a:lnTo>
                  <a:lnTo>
                    <a:pt x="2876" y="140"/>
                  </a:lnTo>
                  <a:lnTo>
                    <a:pt x="2871" y="127"/>
                  </a:lnTo>
                  <a:lnTo>
                    <a:pt x="2863" y="116"/>
                  </a:lnTo>
                  <a:lnTo>
                    <a:pt x="2855" y="108"/>
                  </a:lnTo>
                  <a:lnTo>
                    <a:pt x="2846" y="102"/>
                  </a:lnTo>
                  <a:lnTo>
                    <a:pt x="2835" y="99"/>
                  </a:lnTo>
                  <a:lnTo>
                    <a:pt x="2823" y="98"/>
                  </a:lnTo>
                  <a:lnTo>
                    <a:pt x="2812" y="99"/>
                  </a:lnTo>
                  <a:lnTo>
                    <a:pt x="2800" y="102"/>
                  </a:lnTo>
                  <a:lnTo>
                    <a:pt x="2791" y="108"/>
                  </a:lnTo>
                  <a:lnTo>
                    <a:pt x="2781" y="116"/>
                  </a:lnTo>
                  <a:lnTo>
                    <a:pt x="2778" y="121"/>
                  </a:lnTo>
                  <a:lnTo>
                    <a:pt x="2776" y="127"/>
                  </a:lnTo>
                  <a:lnTo>
                    <a:pt x="2773" y="132"/>
                  </a:lnTo>
                  <a:lnTo>
                    <a:pt x="2770" y="140"/>
                  </a:lnTo>
                  <a:lnTo>
                    <a:pt x="2767" y="154"/>
                  </a:lnTo>
                  <a:lnTo>
                    <a:pt x="2765" y="171"/>
                  </a:lnTo>
                  <a:close/>
                  <a:moveTo>
                    <a:pt x="139" y="607"/>
                  </a:moveTo>
                  <a:lnTo>
                    <a:pt x="130" y="615"/>
                  </a:lnTo>
                  <a:lnTo>
                    <a:pt x="120" y="620"/>
                  </a:lnTo>
                  <a:lnTo>
                    <a:pt x="111" y="625"/>
                  </a:lnTo>
                  <a:lnTo>
                    <a:pt x="103" y="629"/>
                  </a:lnTo>
                  <a:lnTo>
                    <a:pt x="94" y="632"/>
                  </a:lnTo>
                  <a:lnTo>
                    <a:pt x="85" y="633"/>
                  </a:lnTo>
                  <a:lnTo>
                    <a:pt x="77" y="635"/>
                  </a:lnTo>
                  <a:lnTo>
                    <a:pt x="67" y="636"/>
                  </a:lnTo>
                  <a:lnTo>
                    <a:pt x="52" y="635"/>
                  </a:lnTo>
                  <a:lnTo>
                    <a:pt x="39" y="632"/>
                  </a:lnTo>
                  <a:lnTo>
                    <a:pt x="28" y="626"/>
                  </a:lnTo>
                  <a:lnTo>
                    <a:pt x="18" y="620"/>
                  </a:lnTo>
                  <a:lnTo>
                    <a:pt x="10" y="612"/>
                  </a:lnTo>
                  <a:lnTo>
                    <a:pt x="5" y="602"/>
                  </a:lnTo>
                  <a:lnTo>
                    <a:pt x="2" y="592"/>
                  </a:lnTo>
                  <a:lnTo>
                    <a:pt x="0" y="580"/>
                  </a:lnTo>
                  <a:lnTo>
                    <a:pt x="0" y="573"/>
                  </a:lnTo>
                  <a:lnTo>
                    <a:pt x="2" y="567"/>
                  </a:lnTo>
                  <a:lnTo>
                    <a:pt x="5" y="560"/>
                  </a:lnTo>
                  <a:lnTo>
                    <a:pt x="8" y="554"/>
                  </a:lnTo>
                  <a:lnTo>
                    <a:pt x="10" y="548"/>
                  </a:lnTo>
                  <a:lnTo>
                    <a:pt x="15" y="544"/>
                  </a:lnTo>
                  <a:lnTo>
                    <a:pt x="19" y="540"/>
                  </a:lnTo>
                  <a:lnTo>
                    <a:pt x="23" y="535"/>
                  </a:lnTo>
                  <a:lnTo>
                    <a:pt x="35" y="530"/>
                  </a:lnTo>
                  <a:lnTo>
                    <a:pt x="48" y="524"/>
                  </a:lnTo>
                  <a:lnTo>
                    <a:pt x="59" y="523"/>
                  </a:lnTo>
                  <a:lnTo>
                    <a:pt x="77" y="520"/>
                  </a:lnTo>
                  <a:lnTo>
                    <a:pt x="95" y="517"/>
                  </a:lnTo>
                  <a:lnTo>
                    <a:pt x="111" y="514"/>
                  </a:lnTo>
                  <a:lnTo>
                    <a:pt x="126" y="511"/>
                  </a:lnTo>
                  <a:lnTo>
                    <a:pt x="136" y="508"/>
                  </a:lnTo>
                  <a:lnTo>
                    <a:pt x="136" y="502"/>
                  </a:lnTo>
                  <a:lnTo>
                    <a:pt x="136" y="499"/>
                  </a:lnTo>
                  <a:lnTo>
                    <a:pt x="136" y="491"/>
                  </a:lnTo>
                  <a:lnTo>
                    <a:pt x="133" y="482"/>
                  </a:lnTo>
                  <a:lnTo>
                    <a:pt x="130" y="476"/>
                  </a:lnTo>
                  <a:lnTo>
                    <a:pt x="127" y="472"/>
                  </a:lnTo>
                  <a:lnTo>
                    <a:pt x="120" y="466"/>
                  </a:lnTo>
                  <a:lnTo>
                    <a:pt x="111" y="463"/>
                  </a:lnTo>
                  <a:lnTo>
                    <a:pt x="101" y="461"/>
                  </a:lnTo>
                  <a:lnTo>
                    <a:pt x="90" y="461"/>
                  </a:lnTo>
                  <a:lnTo>
                    <a:pt x="78" y="461"/>
                  </a:lnTo>
                  <a:lnTo>
                    <a:pt x="68" y="462"/>
                  </a:lnTo>
                  <a:lnTo>
                    <a:pt x="61" y="465"/>
                  </a:lnTo>
                  <a:lnTo>
                    <a:pt x="55" y="469"/>
                  </a:lnTo>
                  <a:lnTo>
                    <a:pt x="49" y="474"/>
                  </a:lnTo>
                  <a:lnTo>
                    <a:pt x="45" y="479"/>
                  </a:lnTo>
                  <a:lnTo>
                    <a:pt x="41" y="488"/>
                  </a:lnTo>
                  <a:lnTo>
                    <a:pt x="38" y="498"/>
                  </a:lnTo>
                  <a:lnTo>
                    <a:pt x="6" y="494"/>
                  </a:lnTo>
                  <a:lnTo>
                    <a:pt x="9" y="484"/>
                  </a:lnTo>
                  <a:lnTo>
                    <a:pt x="12" y="475"/>
                  </a:lnTo>
                  <a:lnTo>
                    <a:pt x="16" y="466"/>
                  </a:lnTo>
                  <a:lnTo>
                    <a:pt x="20" y="459"/>
                  </a:lnTo>
                  <a:lnTo>
                    <a:pt x="26" y="453"/>
                  </a:lnTo>
                  <a:lnTo>
                    <a:pt x="33" y="449"/>
                  </a:lnTo>
                  <a:lnTo>
                    <a:pt x="41" y="443"/>
                  </a:lnTo>
                  <a:lnTo>
                    <a:pt x="49" y="440"/>
                  </a:lnTo>
                  <a:lnTo>
                    <a:pt x="59" y="438"/>
                  </a:lnTo>
                  <a:lnTo>
                    <a:pt x="71" y="435"/>
                  </a:lnTo>
                  <a:lnTo>
                    <a:pt x="81" y="433"/>
                  </a:lnTo>
                  <a:lnTo>
                    <a:pt x="94" y="433"/>
                  </a:lnTo>
                  <a:lnTo>
                    <a:pt x="106" y="433"/>
                  </a:lnTo>
                  <a:lnTo>
                    <a:pt x="117" y="435"/>
                  </a:lnTo>
                  <a:lnTo>
                    <a:pt x="126" y="436"/>
                  </a:lnTo>
                  <a:lnTo>
                    <a:pt x="134" y="439"/>
                  </a:lnTo>
                  <a:lnTo>
                    <a:pt x="142" y="442"/>
                  </a:lnTo>
                  <a:lnTo>
                    <a:pt x="147" y="446"/>
                  </a:lnTo>
                  <a:lnTo>
                    <a:pt x="153" y="449"/>
                  </a:lnTo>
                  <a:lnTo>
                    <a:pt x="157" y="453"/>
                  </a:lnTo>
                  <a:lnTo>
                    <a:pt x="160" y="459"/>
                  </a:lnTo>
                  <a:lnTo>
                    <a:pt x="163" y="463"/>
                  </a:lnTo>
                  <a:lnTo>
                    <a:pt x="166" y="469"/>
                  </a:lnTo>
                  <a:lnTo>
                    <a:pt x="168" y="476"/>
                  </a:lnTo>
                  <a:lnTo>
                    <a:pt x="169" y="488"/>
                  </a:lnTo>
                  <a:lnTo>
                    <a:pt x="169" y="507"/>
                  </a:lnTo>
                  <a:lnTo>
                    <a:pt x="169" y="550"/>
                  </a:lnTo>
                  <a:lnTo>
                    <a:pt x="169" y="571"/>
                  </a:lnTo>
                  <a:lnTo>
                    <a:pt x="170" y="587"/>
                  </a:lnTo>
                  <a:lnTo>
                    <a:pt x="170" y="600"/>
                  </a:lnTo>
                  <a:lnTo>
                    <a:pt x="172" y="607"/>
                  </a:lnTo>
                  <a:lnTo>
                    <a:pt x="175" y="620"/>
                  </a:lnTo>
                  <a:lnTo>
                    <a:pt x="179" y="632"/>
                  </a:lnTo>
                  <a:lnTo>
                    <a:pt x="144" y="632"/>
                  </a:lnTo>
                  <a:lnTo>
                    <a:pt x="140" y="620"/>
                  </a:lnTo>
                  <a:lnTo>
                    <a:pt x="139" y="607"/>
                  </a:lnTo>
                  <a:close/>
                  <a:moveTo>
                    <a:pt x="136" y="534"/>
                  </a:moveTo>
                  <a:lnTo>
                    <a:pt x="126" y="538"/>
                  </a:lnTo>
                  <a:lnTo>
                    <a:pt x="113" y="541"/>
                  </a:lnTo>
                  <a:lnTo>
                    <a:pt x="98" y="544"/>
                  </a:lnTo>
                  <a:lnTo>
                    <a:pt x="82" y="547"/>
                  </a:lnTo>
                  <a:lnTo>
                    <a:pt x="65" y="550"/>
                  </a:lnTo>
                  <a:lnTo>
                    <a:pt x="54" y="553"/>
                  </a:lnTo>
                  <a:lnTo>
                    <a:pt x="46" y="557"/>
                  </a:lnTo>
                  <a:lnTo>
                    <a:pt x="41" y="564"/>
                  </a:lnTo>
                  <a:lnTo>
                    <a:pt x="36" y="571"/>
                  </a:lnTo>
                  <a:lnTo>
                    <a:pt x="35" y="579"/>
                  </a:lnTo>
                  <a:lnTo>
                    <a:pt x="36" y="586"/>
                  </a:lnTo>
                  <a:lnTo>
                    <a:pt x="38" y="592"/>
                  </a:lnTo>
                  <a:lnTo>
                    <a:pt x="41" y="596"/>
                  </a:lnTo>
                  <a:lnTo>
                    <a:pt x="45" y="602"/>
                  </a:lnTo>
                  <a:lnTo>
                    <a:pt x="51" y="605"/>
                  </a:lnTo>
                  <a:lnTo>
                    <a:pt x="58" y="607"/>
                  </a:lnTo>
                  <a:lnTo>
                    <a:pt x="65" y="609"/>
                  </a:lnTo>
                  <a:lnTo>
                    <a:pt x="75" y="610"/>
                  </a:lnTo>
                  <a:lnTo>
                    <a:pt x="84" y="609"/>
                  </a:lnTo>
                  <a:lnTo>
                    <a:pt x="93" y="607"/>
                  </a:lnTo>
                  <a:lnTo>
                    <a:pt x="101" y="605"/>
                  </a:lnTo>
                  <a:lnTo>
                    <a:pt x="108" y="602"/>
                  </a:lnTo>
                  <a:lnTo>
                    <a:pt x="116" y="597"/>
                  </a:lnTo>
                  <a:lnTo>
                    <a:pt x="121" y="592"/>
                  </a:lnTo>
                  <a:lnTo>
                    <a:pt x="127" y="586"/>
                  </a:lnTo>
                  <a:lnTo>
                    <a:pt x="130" y="579"/>
                  </a:lnTo>
                  <a:lnTo>
                    <a:pt x="133" y="573"/>
                  </a:lnTo>
                  <a:lnTo>
                    <a:pt x="134" y="566"/>
                  </a:lnTo>
                  <a:lnTo>
                    <a:pt x="136" y="556"/>
                  </a:lnTo>
                  <a:lnTo>
                    <a:pt x="136" y="546"/>
                  </a:lnTo>
                  <a:lnTo>
                    <a:pt x="136" y="534"/>
                  </a:lnTo>
                  <a:close/>
                  <a:moveTo>
                    <a:pt x="208" y="632"/>
                  </a:moveTo>
                  <a:lnTo>
                    <a:pt x="208" y="364"/>
                  </a:lnTo>
                  <a:lnTo>
                    <a:pt x="241" y="364"/>
                  </a:lnTo>
                  <a:lnTo>
                    <a:pt x="241" y="517"/>
                  </a:lnTo>
                  <a:lnTo>
                    <a:pt x="319" y="438"/>
                  </a:lnTo>
                  <a:lnTo>
                    <a:pt x="362" y="438"/>
                  </a:lnTo>
                  <a:lnTo>
                    <a:pt x="287" y="510"/>
                  </a:lnTo>
                  <a:lnTo>
                    <a:pt x="369" y="632"/>
                  </a:lnTo>
                  <a:lnTo>
                    <a:pt x="329" y="632"/>
                  </a:lnTo>
                  <a:lnTo>
                    <a:pt x="264" y="533"/>
                  </a:lnTo>
                  <a:lnTo>
                    <a:pt x="241" y="554"/>
                  </a:lnTo>
                  <a:lnTo>
                    <a:pt x="241" y="632"/>
                  </a:lnTo>
                  <a:lnTo>
                    <a:pt x="208" y="632"/>
                  </a:lnTo>
                  <a:close/>
                  <a:moveTo>
                    <a:pt x="511" y="560"/>
                  </a:moveTo>
                  <a:lnTo>
                    <a:pt x="544" y="564"/>
                  </a:lnTo>
                  <a:lnTo>
                    <a:pt x="539" y="580"/>
                  </a:lnTo>
                  <a:lnTo>
                    <a:pt x="534" y="595"/>
                  </a:lnTo>
                  <a:lnTo>
                    <a:pt x="527" y="606"/>
                  </a:lnTo>
                  <a:lnTo>
                    <a:pt x="516" y="616"/>
                  </a:lnTo>
                  <a:lnTo>
                    <a:pt x="505" y="625"/>
                  </a:lnTo>
                  <a:lnTo>
                    <a:pt x="492" y="631"/>
                  </a:lnTo>
                  <a:lnTo>
                    <a:pt x="478" y="635"/>
                  </a:lnTo>
                  <a:lnTo>
                    <a:pt x="463" y="636"/>
                  </a:lnTo>
                  <a:lnTo>
                    <a:pt x="453" y="635"/>
                  </a:lnTo>
                  <a:lnTo>
                    <a:pt x="444" y="633"/>
                  </a:lnTo>
                  <a:lnTo>
                    <a:pt x="436" y="632"/>
                  </a:lnTo>
                  <a:lnTo>
                    <a:pt x="427" y="629"/>
                  </a:lnTo>
                  <a:lnTo>
                    <a:pt x="418" y="625"/>
                  </a:lnTo>
                  <a:lnTo>
                    <a:pt x="411" y="620"/>
                  </a:lnTo>
                  <a:lnTo>
                    <a:pt x="405" y="616"/>
                  </a:lnTo>
                  <a:lnTo>
                    <a:pt x="398" y="609"/>
                  </a:lnTo>
                  <a:lnTo>
                    <a:pt x="392" y="603"/>
                  </a:lnTo>
                  <a:lnTo>
                    <a:pt x="388" y="595"/>
                  </a:lnTo>
                  <a:lnTo>
                    <a:pt x="384" y="587"/>
                  </a:lnTo>
                  <a:lnTo>
                    <a:pt x="381" y="579"/>
                  </a:lnTo>
                  <a:lnTo>
                    <a:pt x="378" y="569"/>
                  </a:lnTo>
                  <a:lnTo>
                    <a:pt x="377" y="559"/>
                  </a:lnTo>
                  <a:lnTo>
                    <a:pt x="375" y="547"/>
                  </a:lnTo>
                  <a:lnTo>
                    <a:pt x="375" y="535"/>
                  </a:lnTo>
                  <a:lnTo>
                    <a:pt x="375" y="520"/>
                  </a:lnTo>
                  <a:lnTo>
                    <a:pt x="377" y="505"/>
                  </a:lnTo>
                  <a:lnTo>
                    <a:pt x="381" y="492"/>
                  </a:lnTo>
                  <a:lnTo>
                    <a:pt x="385" y="481"/>
                  </a:lnTo>
                  <a:lnTo>
                    <a:pt x="391" y="469"/>
                  </a:lnTo>
                  <a:lnTo>
                    <a:pt x="398" y="459"/>
                  </a:lnTo>
                  <a:lnTo>
                    <a:pt x="407" y="452"/>
                  </a:lnTo>
                  <a:lnTo>
                    <a:pt x="417" y="445"/>
                  </a:lnTo>
                  <a:lnTo>
                    <a:pt x="427" y="440"/>
                  </a:lnTo>
                  <a:lnTo>
                    <a:pt x="439" y="436"/>
                  </a:lnTo>
                  <a:lnTo>
                    <a:pt x="450" y="435"/>
                  </a:lnTo>
                  <a:lnTo>
                    <a:pt x="463" y="433"/>
                  </a:lnTo>
                  <a:lnTo>
                    <a:pt x="478" y="435"/>
                  </a:lnTo>
                  <a:lnTo>
                    <a:pt x="492" y="438"/>
                  </a:lnTo>
                  <a:lnTo>
                    <a:pt x="503" y="442"/>
                  </a:lnTo>
                  <a:lnTo>
                    <a:pt x="515" y="449"/>
                  </a:lnTo>
                  <a:lnTo>
                    <a:pt x="524" y="458"/>
                  </a:lnTo>
                  <a:lnTo>
                    <a:pt x="531" y="469"/>
                  </a:lnTo>
                  <a:lnTo>
                    <a:pt x="537" y="481"/>
                  </a:lnTo>
                  <a:lnTo>
                    <a:pt x="541" y="495"/>
                  </a:lnTo>
                  <a:lnTo>
                    <a:pt x="508" y="499"/>
                  </a:lnTo>
                  <a:lnTo>
                    <a:pt x="506" y="491"/>
                  </a:lnTo>
                  <a:lnTo>
                    <a:pt x="502" y="482"/>
                  </a:lnTo>
                  <a:lnTo>
                    <a:pt x="498" y="475"/>
                  </a:lnTo>
                  <a:lnTo>
                    <a:pt x="492" y="471"/>
                  </a:lnTo>
                  <a:lnTo>
                    <a:pt x="486" y="466"/>
                  </a:lnTo>
                  <a:lnTo>
                    <a:pt x="479" y="462"/>
                  </a:lnTo>
                  <a:lnTo>
                    <a:pt x="472" y="461"/>
                  </a:lnTo>
                  <a:lnTo>
                    <a:pt x="465" y="461"/>
                  </a:lnTo>
                  <a:lnTo>
                    <a:pt x="453" y="461"/>
                  </a:lnTo>
                  <a:lnTo>
                    <a:pt x="441" y="465"/>
                  </a:lnTo>
                  <a:lnTo>
                    <a:pt x="431" y="471"/>
                  </a:lnTo>
                  <a:lnTo>
                    <a:pt x="424" y="478"/>
                  </a:lnTo>
                  <a:lnTo>
                    <a:pt x="420" y="482"/>
                  </a:lnTo>
                  <a:lnTo>
                    <a:pt x="417" y="488"/>
                  </a:lnTo>
                  <a:lnTo>
                    <a:pt x="414" y="494"/>
                  </a:lnTo>
                  <a:lnTo>
                    <a:pt x="413" y="501"/>
                  </a:lnTo>
                  <a:lnTo>
                    <a:pt x="410" y="517"/>
                  </a:lnTo>
                  <a:lnTo>
                    <a:pt x="408" y="534"/>
                  </a:lnTo>
                  <a:lnTo>
                    <a:pt x="410" y="553"/>
                  </a:lnTo>
                  <a:lnTo>
                    <a:pt x="411" y="569"/>
                  </a:lnTo>
                  <a:lnTo>
                    <a:pt x="417" y="580"/>
                  </a:lnTo>
                  <a:lnTo>
                    <a:pt x="423" y="592"/>
                  </a:lnTo>
                  <a:lnTo>
                    <a:pt x="431" y="599"/>
                  </a:lnTo>
                  <a:lnTo>
                    <a:pt x="440" y="605"/>
                  </a:lnTo>
                  <a:lnTo>
                    <a:pt x="450" y="607"/>
                  </a:lnTo>
                  <a:lnTo>
                    <a:pt x="462" y="609"/>
                  </a:lnTo>
                  <a:lnTo>
                    <a:pt x="472" y="607"/>
                  </a:lnTo>
                  <a:lnTo>
                    <a:pt x="480" y="606"/>
                  </a:lnTo>
                  <a:lnTo>
                    <a:pt x="488" y="602"/>
                  </a:lnTo>
                  <a:lnTo>
                    <a:pt x="495" y="597"/>
                  </a:lnTo>
                  <a:lnTo>
                    <a:pt x="501" y="590"/>
                  </a:lnTo>
                  <a:lnTo>
                    <a:pt x="505" y="582"/>
                  </a:lnTo>
                  <a:lnTo>
                    <a:pt x="509" y="571"/>
                  </a:lnTo>
                  <a:lnTo>
                    <a:pt x="511" y="560"/>
                  </a:lnTo>
                  <a:close/>
                  <a:moveTo>
                    <a:pt x="462" y="393"/>
                  </a:moveTo>
                  <a:lnTo>
                    <a:pt x="482" y="363"/>
                  </a:lnTo>
                  <a:lnTo>
                    <a:pt x="519" y="363"/>
                  </a:lnTo>
                  <a:lnTo>
                    <a:pt x="478" y="413"/>
                  </a:lnTo>
                  <a:lnTo>
                    <a:pt x="443" y="413"/>
                  </a:lnTo>
                  <a:lnTo>
                    <a:pt x="404" y="363"/>
                  </a:lnTo>
                  <a:lnTo>
                    <a:pt x="441" y="363"/>
                  </a:lnTo>
                  <a:lnTo>
                    <a:pt x="462" y="393"/>
                  </a:lnTo>
                  <a:close/>
                  <a:moveTo>
                    <a:pt x="560" y="632"/>
                  </a:moveTo>
                  <a:lnTo>
                    <a:pt x="560" y="438"/>
                  </a:lnTo>
                  <a:lnTo>
                    <a:pt x="590" y="438"/>
                  </a:lnTo>
                  <a:lnTo>
                    <a:pt x="590" y="465"/>
                  </a:lnTo>
                  <a:lnTo>
                    <a:pt x="596" y="458"/>
                  </a:lnTo>
                  <a:lnTo>
                    <a:pt x="601" y="451"/>
                  </a:lnTo>
                  <a:lnTo>
                    <a:pt x="609" y="446"/>
                  </a:lnTo>
                  <a:lnTo>
                    <a:pt x="616" y="442"/>
                  </a:lnTo>
                  <a:lnTo>
                    <a:pt x="623" y="438"/>
                  </a:lnTo>
                  <a:lnTo>
                    <a:pt x="632" y="435"/>
                  </a:lnTo>
                  <a:lnTo>
                    <a:pt x="642" y="433"/>
                  </a:lnTo>
                  <a:lnTo>
                    <a:pt x="652" y="433"/>
                  </a:lnTo>
                  <a:lnTo>
                    <a:pt x="659" y="433"/>
                  </a:lnTo>
                  <a:lnTo>
                    <a:pt x="668" y="435"/>
                  </a:lnTo>
                  <a:lnTo>
                    <a:pt x="676" y="436"/>
                  </a:lnTo>
                  <a:lnTo>
                    <a:pt x="684" y="439"/>
                  </a:lnTo>
                  <a:lnTo>
                    <a:pt x="691" y="443"/>
                  </a:lnTo>
                  <a:lnTo>
                    <a:pt x="697" y="446"/>
                  </a:lnTo>
                  <a:lnTo>
                    <a:pt x="701" y="451"/>
                  </a:lnTo>
                  <a:lnTo>
                    <a:pt x="705" y="456"/>
                  </a:lnTo>
                  <a:lnTo>
                    <a:pt x="711" y="468"/>
                  </a:lnTo>
                  <a:lnTo>
                    <a:pt x="715" y="481"/>
                  </a:lnTo>
                  <a:lnTo>
                    <a:pt x="717" y="492"/>
                  </a:lnTo>
                  <a:lnTo>
                    <a:pt x="718" y="512"/>
                  </a:lnTo>
                  <a:lnTo>
                    <a:pt x="718" y="632"/>
                  </a:lnTo>
                  <a:lnTo>
                    <a:pt x="685" y="632"/>
                  </a:lnTo>
                  <a:lnTo>
                    <a:pt x="685" y="514"/>
                  </a:lnTo>
                  <a:lnTo>
                    <a:pt x="684" y="497"/>
                  </a:lnTo>
                  <a:lnTo>
                    <a:pt x="681" y="484"/>
                  </a:lnTo>
                  <a:lnTo>
                    <a:pt x="678" y="479"/>
                  </a:lnTo>
                  <a:lnTo>
                    <a:pt x="675" y="475"/>
                  </a:lnTo>
                  <a:lnTo>
                    <a:pt x="672" y="471"/>
                  </a:lnTo>
                  <a:lnTo>
                    <a:pt x="668" y="468"/>
                  </a:lnTo>
                  <a:lnTo>
                    <a:pt x="662" y="465"/>
                  </a:lnTo>
                  <a:lnTo>
                    <a:pt x="656" y="463"/>
                  </a:lnTo>
                  <a:lnTo>
                    <a:pt x="651" y="462"/>
                  </a:lnTo>
                  <a:lnTo>
                    <a:pt x="645" y="462"/>
                  </a:lnTo>
                  <a:lnTo>
                    <a:pt x="635" y="462"/>
                  </a:lnTo>
                  <a:lnTo>
                    <a:pt x="625" y="465"/>
                  </a:lnTo>
                  <a:lnTo>
                    <a:pt x="616" y="469"/>
                  </a:lnTo>
                  <a:lnTo>
                    <a:pt x="609" y="475"/>
                  </a:lnTo>
                  <a:lnTo>
                    <a:pt x="604" y="479"/>
                  </a:lnTo>
                  <a:lnTo>
                    <a:pt x="601" y="484"/>
                  </a:lnTo>
                  <a:lnTo>
                    <a:pt x="599" y="488"/>
                  </a:lnTo>
                  <a:lnTo>
                    <a:pt x="597" y="494"/>
                  </a:lnTo>
                  <a:lnTo>
                    <a:pt x="594" y="508"/>
                  </a:lnTo>
                  <a:lnTo>
                    <a:pt x="593" y="525"/>
                  </a:lnTo>
                  <a:lnTo>
                    <a:pt x="593" y="632"/>
                  </a:lnTo>
                  <a:lnTo>
                    <a:pt x="560" y="632"/>
                  </a:lnTo>
                  <a:close/>
                  <a:moveTo>
                    <a:pt x="769" y="632"/>
                  </a:moveTo>
                  <a:lnTo>
                    <a:pt x="769" y="438"/>
                  </a:lnTo>
                  <a:lnTo>
                    <a:pt x="802" y="438"/>
                  </a:lnTo>
                  <a:lnTo>
                    <a:pt x="802" y="632"/>
                  </a:lnTo>
                  <a:lnTo>
                    <a:pt x="769" y="632"/>
                  </a:lnTo>
                  <a:close/>
                  <a:moveTo>
                    <a:pt x="757" y="413"/>
                  </a:moveTo>
                  <a:lnTo>
                    <a:pt x="782" y="363"/>
                  </a:lnTo>
                  <a:lnTo>
                    <a:pt x="825" y="363"/>
                  </a:lnTo>
                  <a:lnTo>
                    <a:pt x="785" y="413"/>
                  </a:lnTo>
                  <a:lnTo>
                    <a:pt x="757" y="413"/>
                  </a:lnTo>
                  <a:close/>
                  <a:moveTo>
                    <a:pt x="849" y="632"/>
                  </a:moveTo>
                  <a:lnTo>
                    <a:pt x="849" y="364"/>
                  </a:lnTo>
                  <a:lnTo>
                    <a:pt x="883" y="364"/>
                  </a:lnTo>
                  <a:lnTo>
                    <a:pt x="883" y="461"/>
                  </a:lnTo>
                  <a:lnTo>
                    <a:pt x="888" y="453"/>
                  </a:lnTo>
                  <a:lnTo>
                    <a:pt x="894" y="448"/>
                  </a:lnTo>
                  <a:lnTo>
                    <a:pt x="901" y="443"/>
                  </a:lnTo>
                  <a:lnTo>
                    <a:pt x="909" y="440"/>
                  </a:lnTo>
                  <a:lnTo>
                    <a:pt x="916" y="438"/>
                  </a:lnTo>
                  <a:lnTo>
                    <a:pt x="923" y="435"/>
                  </a:lnTo>
                  <a:lnTo>
                    <a:pt x="932" y="433"/>
                  </a:lnTo>
                  <a:lnTo>
                    <a:pt x="940" y="433"/>
                  </a:lnTo>
                  <a:lnTo>
                    <a:pt x="950" y="433"/>
                  </a:lnTo>
                  <a:lnTo>
                    <a:pt x="960" y="435"/>
                  </a:lnTo>
                  <a:lnTo>
                    <a:pt x="969" y="438"/>
                  </a:lnTo>
                  <a:lnTo>
                    <a:pt x="978" y="442"/>
                  </a:lnTo>
                  <a:lnTo>
                    <a:pt x="985" y="446"/>
                  </a:lnTo>
                  <a:lnTo>
                    <a:pt x="991" y="452"/>
                  </a:lnTo>
                  <a:lnTo>
                    <a:pt x="997" y="458"/>
                  </a:lnTo>
                  <a:lnTo>
                    <a:pt x="1001" y="465"/>
                  </a:lnTo>
                  <a:lnTo>
                    <a:pt x="1004" y="474"/>
                  </a:lnTo>
                  <a:lnTo>
                    <a:pt x="1005" y="484"/>
                  </a:lnTo>
                  <a:lnTo>
                    <a:pt x="1007" y="495"/>
                  </a:lnTo>
                  <a:lnTo>
                    <a:pt x="1007" y="508"/>
                  </a:lnTo>
                  <a:lnTo>
                    <a:pt x="1007" y="632"/>
                  </a:lnTo>
                  <a:lnTo>
                    <a:pt x="973" y="632"/>
                  </a:lnTo>
                  <a:lnTo>
                    <a:pt x="973" y="508"/>
                  </a:lnTo>
                  <a:lnTo>
                    <a:pt x="973" y="497"/>
                  </a:lnTo>
                  <a:lnTo>
                    <a:pt x="972" y="488"/>
                  </a:lnTo>
                  <a:lnTo>
                    <a:pt x="968" y="479"/>
                  </a:lnTo>
                  <a:lnTo>
                    <a:pt x="963" y="474"/>
                  </a:lnTo>
                  <a:lnTo>
                    <a:pt x="958" y="468"/>
                  </a:lnTo>
                  <a:lnTo>
                    <a:pt x="950" y="465"/>
                  </a:lnTo>
                  <a:lnTo>
                    <a:pt x="943" y="462"/>
                  </a:lnTo>
                  <a:lnTo>
                    <a:pt x="933" y="462"/>
                  </a:lnTo>
                  <a:lnTo>
                    <a:pt x="926" y="462"/>
                  </a:lnTo>
                  <a:lnTo>
                    <a:pt x="919" y="463"/>
                  </a:lnTo>
                  <a:lnTo>
                    <a:pt x="913" y="466"/>
                  </a:lnTo>
                  <a:lnTo>
                    <a:pt x="906" y="469"/>
                  </a:lnTo>
                  <a:lnTo>
                    <a:pt x="900" y="474"/>
                  </a:lnTo>
                  <a:lnTo>
                    <a:pt x="896" y="478"/>
                  </a:lnTo>
                  <a:lnTo>
                    <a:pt x="891" y="484"/>
                  </a:lnTo>
                  <a:lnTo>
                    <a:pt x="888" y="489"/>
                  </a:lnTo>
                  <a:lnTo>
                    <a:pt x="885" y="497"/>
                  </a:lnTo>
                  <a:lnTo>
                    <a:pt x="884" y="505"/>
                  </a:lnTo>
                  <a:lnTo>
                    <a:pt x="883" y="515"/>
                  </a:lnTo>
                  <a:lnTo>
                    <a:pt x="883" y="525"/>
                  </a:lnTo>
                  <a:lnTo>
                    <a:pt x="883" y="632"/>
                  </a:lnTo>
                  <a:lnTo>
                    <a:pt x="849" y="632"/>
                  </a:lnTo>
                  <a:close/>
                  <a:moveTo>
                    <a:pt x="1034" y="534"/>
                  </a:moveTo>
                  <a:lnTo>
                    <a:pt x="1034" y="521"/>
                  </a:lnTo>
                  <a:lnTo>
                    <a:pt x="1035" y="510"/>
                  </a:lnTo>
                  <a:lnTo>
                    <a:pt x="1038" y="498"/>
                  </a:lnTo>
                  <a:lnTo>
                    <a:pt x="1041" y="488"/>
                  </a:lnTo>
                  <a:lnTo>
                    <a:pt x="1046" y="478"/>
                  </a:lnTo>
                  <a:lnTo>
                    <a:pt x="1051" y="469"/>
                  </a:lnTo>
                  <a:lnTo>
                    <a:pt x="1057" y="462"/>
                  </a:lnTo>
                  <a:lnTo>
                    <a:pt x="1064" y="455"/>
                  </a:lnTo>
                  <a:lnTo>
                    <a:pt x="1070" y="449"/>
                  </a:lnTo>
                  <a:lnTo>
                    <a:pt x="1077" y="445"/>
                  </a:lnTo>
                  <a:lnTo>
                    <a:pt x="1084" y="442"/>
                  </a:lnTo>
                  <a:lnTo>
                    <a:pt x="1092" y="439"/>
                  </a:lnTo>
                  <a:lnTo>
                    <a:pt x="1108" y="435"/>
                  </a:lnTo>
                  <a:lnTo>
                    <a:pt x="1125" y="433"/>
                  </a:lnTo>
                  <a:lnTo>
                    <a:pt x="1135" y="433"/>
                  </a:lnTo>
                  <a:lnTo>
                    <a:pt x="1144" y="435"/>
                  </a:lnTo>
                  <a:lnTo>
                    <a:pt x="1152" y="438"/>
                  </a:lnTo>
                  <a:lnTo>
                    <a:pt x="1161" y="440"/>
                  </a:lnTo>
                  <a:lnTo>
                    <a:pt x="1170" y="443"/>
                  </a:lnTo>
                  <a:lnTo>
                    <a:pt x="1177" y="448"/>
                  </a:lnTo>
                  <a:lnTo>
                    <a:pt x="1184" y="453"/>
                  </a:lnTo>
                  <a:lnTo>
                    <a:pt x="1190" y="459"/>
                  </a:lnTo>
                  <a:lnTo>
                    <a:pt x="1197" y="466"/>
                  </a:lnTo>
                  <a:lnTo>
                    <a:pt x="1201" y="474"/>
                  </a:lnTo>
                  <a:lnTo>
                    <a:pt x="1206" y="482"/>
                  </a:lnTo>
                  <a:lnTo>
                    <a:pt x="1210" y="491"/>
                  </a:lnTo>
                  <a:lnTo>
                    <a:pt x="1213" y="499"/>
                  </a:lnTo>
                  <a:lnTo>
                    <a:pt x="1214" y="510"/>
                  </a:lnTo>
                  <a:lnTo>
                    <a:pt x="1216" y="521"/>
                  </a:lnTo>
                  <a:lnTo>
                    <a:pt x="1216" y="531"/>
                  </a:lnTo>
                  <a:lnTo>
                    <a:pt x="1216" y="550"/>
                  </a:lnTo>
                  <a:lnTo>
                    <a:pt x="1213" y="566"/>
                  </a:lnTo>
                  <a:lnTo>
                    <a:pt x="1210" y="579"/>
                  </a:lnTo>
                  <a:lnTo>
                    <a:pt x="1204" y="590"/>
                  </a:lnTo>
                  <a:lnTo>
                    <a:pt x="1198" y="600"/>
                  </a:lnTo>
                  <a:lnTo>
                    <a:pt x="1191" y="609"/>
                  </a:lnTo>
                  <a:lnTo>
                    <a:pt x="1182" y="618"/>
                  </a:lnTo>
                  <a:lnTo>
                    <a:pt x="1172" y="623"/>
                  </a:lnTo>
                  <a:lnTo>
                    <a:pt x="1161" y="629"/>
                  </a:lnTo>
                  <a:lnTo>
                    <a:pt x="1149" y="632"/>
                  </a:lnTo>
                  <a:lnTo>
                    <a:pt x="1138" y="635"/>
                  </a:lnTo>
                  <a:lnTo>
                    <a:pt x="1125" y="636"/>
                  </a:lnTo>
                  <a:lnTo>
                    <a:pt x="1115" y="635"/>
                  </a:lnTo>
                  <a:lnTo>
                    <a:pt x="1106" y="633"/>
                  </a:lnTo>
                  <a:lnTo>
                    <a:pt x="1096" y="632"/>
                  </a:lnTo>
                  <a:lnTo>
                    <a:pt x="1087" y="629"/>
                  </a:lnTo>
                  <a:lnTo>
                    <a:pt x="1080" y="625"/>
                  </a:lnTo>
                  <a:lnTo>
                    <a:pt x="1073" y="620"/>
                  </a:lnTo>
                  <a:lnTo>
                    <a:pt x="1066" y="616"/>
                  </a:lnTo>
                  <a:lnTo>
                    <a:pt x="1059" y="609"/>
                  </a:lnTo>
                  <a:lnTo>
                    <a:pt x="1053" y="603"/>
                  </a:lnTo>
                  <a:lnTo>
                    <a:pt x="1048" y="595"/>
                  </a:lnTo>
                  <a:lnTo>
                    <a:pt x="1044" y="587"/>
                  </a:lnTo>
                  <a:lnTo>
                    <a:pt x="1040" y="577"/>
                  </a:lnTo>
                  <a:lnTo>
                    <a:pt x="1037" y="569"/>
                  </a:lnTo>
                  <a:lnTo>
                    <a:pt x="1035" y="557"/>
                  </a:lnTo>
                  <a:lnTo>
                    <a:pt x="1034" y="547"/>
                  </a:lnTo>
                  <a:lnTo>
                    <a:pt x="1034" y="534"/>
                  </a:lnTo>
                  <a:close/>
                  <a:moveTo>
                    <a:pt x="1067" y="534"/>
                  </a:moveTo>
                  <a:lnTo>
                    <a:pt x="1069" y="551"/>
                  </a:lnTo>
                  <a:lnTo>
                    <a:pt x="1071" y="567"/>
                  </a:lnTo>
                  <a:lnTo>
                    <a:pt x="1074" y="574"/>
                  </a:lnTo>
                  <a:lnTo>
                    <a:pt x="1077" y="580"/>
                  </a:lnTo>
                  <a:lnTo>
                    <a:pt x="1080" y="586"/>
                  </a:lnTo>
                  <a:lnTo>
                    <a:pt x="1084" y="590"/>
                  </a:lnTo>
                  <a:lnTo>
                    <a:pt x="1093" y="599"/>
                  </a:lnTo>
                  <a:lnTo>
                    <a:pt x="1102" y="605"/>
                  </a:lnTo>
                  <a:lnTo>
                    <a:pt x="1113" y="607"/>
                  </a:lnTo>
                  <a:lnTo>
                    <a:pt x="1125" y="609"/>
                  </a:lnTo>
                  <a:lnTo>
                    <a:pt x="1136" y="607"/>
                  </a:lnTo>
                  <a:lnTo>
                    <a:pt x="1148" y="605"/>
                  </a:lnTo>
                  <a:lnTo>
                    <a:pt x="1157" y="599"/>
                  </a:lnTo>
                  <a:lnTo>
                    <a:pt x="1165" y="590"/>
                  </a:lnTo>
                  <a:lnTo>
                    <a:pt x="1170" y="584"/>
                  </a:lnTo>
                  <a:lnTo>
                    <a:pt x="1172" y="580"/>
                  </a:lnTo>
                  <a:lnTo>
                    <a:pt x="1175" y="573"/>
                  </a:lnTo>
                  <a:lnTo>
                    <a:pt x="1178" y="567"/>
                  </a:lnTo>
                  <a:lnTo>
                    <a:pt x="1181" y="551"/>
                  </a:lnTo>
                  <a:lnTo>
                    <a:pt x="1182" y="534"/>
                  </a:lnTo>
                  <a:lnTo>
                    <a:pt x="1181" y="517"/>
                  </a:lnTo>
                  <a:lnTo>
                    <a:pt x="1178" y="502"/>
                  </a:lnTo>
                  <a:lnTo>
                    <a:pt x="1172" y="489"/>
                  </a:lnTo>
                  <a:lnTo>
                    <a:pt x="1165" y="479"/>
                  </a:lnTo>
                  <a:lnTo>
                    <a:pt x="1157" y="471"/>
                  </a:lnTo>
                  <a:lnTo>
                    <a:pt x="1148" y="465"/>
                  </a:lnTo>
                  <a:lnTo>
                    <a:pt x="1136" y="462"/>
                  </a:lnTo>
                  <a:lnTo>
                    <a:pt x="1125" y="461"/>
                  </a:lnTo>
                  <a:lnTo>
                    <a:pt x="1113" y="462"/>
                  </a:lnTo>
                  <a:lnTo>
                    <a:pt x="1102" y="465"/>
                  </a:lnTo>
                  <a:lnTo>
                    <a:pt x="1093" y="471"/>
                  </a:lnTo>
                  <a:lnTo>
                    <a:pt x="1084" y="479"/>
                  </a:lnTo>
                  <a:lnTo>
                    <a:pt x="1080" y="484"/>
                  </a:lnTo>
                  <a:lnTo>
                    <a:pt x="1077" y="489"/>
                  </a:lnTo>
                  <a:lnTo>
                    <a:pt x="1074" y="495"/>
                  </a:lnTo>
                  <a:lnTo>
                    <a:pt x="1071" y="502"/>
                  </a:lnTo>
                  <a:lnTo>
                    <a:pt x="1069" y="517"/>
                  </a:lnTo>
                  <a:lnTo>
                    <a:pt x="1067" y="534"/>
                  </a:lnTo>
                  <a:close/>
                  <a:moveTo>
                    <a:pt x="1338" y="705"/>
                  </a:moveTo>
                  <a:lnTo>
                    <a:pt x="1338" y="438"/>
                  </a:lnTo>
                  <a:lnTo>
                    <a:pt x="1367" y="438"/>
                  </a:lnTo>
                  <a:lnTo>
                    <a:pt x="1367" y="463"/>
                  </a:lnTo>
                  <a:lnTo>
                    <a:pt x="1373" y="456"/>
                  </a:lnTo>
                  <a:lnTo>
                    <a:pt x="1379" y="451"/>
                  </a:lnTo>
                  <a:lnTo>
                    <a:pt x="1384" y="445"/>
                  </a:lnTo>
                  <a:lnTo>
                    <a:pt x="1392" y="440"/>
                  </a:lnTo>
                  <a:lnTo>
                    <a:pt x="1399" y="438"/>
                  </a:lnTo>
                  <a:lnTo>
                    <a:pt x="1406" y="435"/>
                  </a:lnTo>
                  <a:lnTo>
                    <a:pt x="1415" y="433"/>
                  </a:lnTo>
                  <a:lnTo>
                    <a:pt x="1423" y="433"/>
                  </a:lnTo>
                  <a:lnTo>
                    <a:pt x="1436" y="435"/>
                  </a:lnTo>
                  <a:lnTo>
                    <a:pt x="1448" y="436"/>
                  </a:lnTo>
                  <a:lnTo>
                    <a:pt x="1458" y="440"/>
                  </a:lnTo>
                  <a:lnTo>
                    <a:pt x="1468" y="446"/>
                  </a:lnTo>
                  <a:lnTo>
                    <a:pt x="1477" y="453"/>
                  </a:lnTo>
                  <a:lnTo>
                    <a:pt x="1484" y="462"/>
                  </a:lnTo>
                  <a:lnTo>
                    <a:pt x="1491" y="471"/>
                  </a:lnTo>
                  <a:lnTo>
                    <a:pt x="1497" y="482"/>
                  </a:lnTo>
                  <a:lnTo>
                    <a:pt x="1501" y="494"/>
                  </a:lnTo>
                  <a:lnTo>
                    <a:pt x="1504" y="507"/>
                  </a:lnTo>
                  <a:lnTo>
                    <a:pt x="1505" y="520"/>
                  </a:lnTo>
                  <a:lnTo>
                    <a:pt x="1505" y="533"/>
                  </a:lnTo>
                  <a:lnTo>
                    <a:pt x="1505" y="547"/>
                  </a:lnTo>
                  <a:lnTo>
                    <a:pt x="1504" y="561"/>
                  </a:lnTo>
                  <a:lnTo>
                    <a:pt x="1500" y="574"/>
                  </a:lnTo>
                  <a:lnTo>
                    <a:pt x="1495" y="586"/>
                  </a:lnTo>
                  <a:lnTo>
                    <a:pt x="1490" y="597"/>
                  </a:lnTo>
                  <a:lnTo>
                    <a:pt x="1482" y="607"/>
                  </a:lnTo>
                  <a:lnTo>
                    <a:pt x="1474" y="616"/>
                  </a:lnTo>
                  <a:lnTo>
                    <a:pt x="1464" y="623"/>
                  </a:lnTo>
                  <a:lnTo>
                    <a:pt x="1454" y="629"/>
                  </a:lnTo>
                  <a:lnTo>
                    <a:pt x="1443" y="632"/>
                  </a:lnTo>
                  <a:lnTo>
                    <a:pt x="1432" y="635"/>
                  </a:lnTo>
                  <a:lnTo>
                    <a:pt x="1422" y="636"/>
                  </a:lnTo>
                  <a:lnTo>
                    <a:pt x="1413" y="635"/>
                  </a:lnTo>
                  <a:lnTo>
                    <a:pt x="1406" y="633"/>
                  </a:lnTo>
                  <a:lnTo>
                    <a:pt x="1399" y="632"/>
                  </a:lnTo>
                  <a:lnTo>
                    <a:pt x="1392" y="629"/>
                  </a:lnTo>
                  <a:lnTo>
                    <a:pt x="1386" y="625"/>
                  </a:lnTo>
                  <a:lnTo>
                    <a:pt x="1380" y="620"/>
                  </a:lnTo>
                  <a:lnTo>
                    <a:pt x="1376" y="616"/>
                  </a:lnTo>
                  <a:lnTo>
                    <a:pt x="1370" y="612"/>
                  </a:lnTo>
                  <a:lnTo>
                    <a:pt x="1370" y="705"/>
                  </a:lnTo>
                  <a:lnTo>
                    <a:pt x="1338" y="705"/>
                  </a:lnTo>
                  <a:close/>
                  <a:moveTo>
                    <a:pt x="1367" y="535"/>
                  </a:moveTo>
                  <a:lnTo>
                    <a:pt x="1368" y="553"/>
                  </a:lnTo>
                  <a:lnTo>
                    <a:pt x="1371" y="569"/>
                  </a:lnTo>
                  <a:lnTo>
                    <a:pt x="1376" y="580"/>
                  </a:lnTo>
                  <a:lnTo>
                    <a:pt x="1383" y="590"/>
                  </a:lnTo>
                  <a:lnTo>
                    <a:pt x="1390" y="599"/>
                  </a:lnTo>
                  <a:lnTo>
                    <a:pt x="1399" y="605"/>
                  </a:lnTo>
                  <a:lnTo>
                    <a:pt x="1409" y="607"/>
                  </a:lnTo>
                  <a:lnTo>
                    <a:pt x="1419" y="609"/>
                  </a:lnTo>
                  <a:lnTo>
                    <a:pt x="1430" y="607"/>
                  </a:lnTo>
                  <a:lnTo>
                    <a:pt x="1439" y="605"/>
                  </a:lnTo>
                  <a:lnTo>
                    <a:pt x="1449" y="599"/>
                  </a:lnTo>
                  <a:lnTo>
                    <a:pt x="1456" y="590"/>
                  </a:lnTo>
                  <a:lnTo>
                    <a:pt x="1464" y="580"/>
                  </a:lnTo>
                  <a:lnTo>
                    <a:pt x="1468" y="567"/>
                  </a:lnTo>
                  <a:lnTo>
                    <a:pt x="1471" y="551"/>
                  </a:lnTo>
                  <a:lnTo>
                    <a:pt x="1472" y="533"/>
                  </a:lnTo>
                  <a:lnTo>
                    <a:pt x="1471" y="515"/>
                  </a:lnTo>
                  <a:lnTo>
                    <a:pt x="1468" y="501"/>
                  </a:lnTo>
                  <a:lnTo>
                    <a:pt x="1464" y="488"/>
                  </a:lnTo>
                  <a:lnTo>
                    <a:pt x="1456" y="478"/>
                  </a:lnTo>
                  <a:lnTo>
                    <a:pt x="1449" y="469"/>
                  </a:lnTo>
                  <a:lnTo>
                    <a:pt x="1441" y="463"/>
                  </a:lnTo>
                  <a:lnTo>
                    <a:pt x="1430" y="461"/>
                  </a:lnTo>
                  <a:lnTo>
                    <a:pt x="1420" y="459"/>
                  </a:lnTo>
                  <a:lnTo>
                    <a:pt x="1410" y="461"/>
                  </a:lnTo>
                  <a:lnTo>
                    <a:pt x="1402" y="463"/>
                  </a:lnTo>
                  <a:lnTo>
                    <a:pt x="1392" y="471"/>
                  </a:lnTo>
                  <a:lnTo>
                    <a:pt x="1384" y="479"/>
                  </a:lnTo>
                  <a:lnTo>
                    <a:pt x="1377" y="489"/>
                  </a:lnTo>
                  <a:lnTo>
                    <a:pt x="1371" y="502"/>
                  </a:lnTo>
                  <a:lnTo>
                    <a:pt x="1368" y="518"/>
                  </a:lnTo>
                  <a:lnTo>
                    <a:pt x="1367" y="535"/>
                  </a:lnTo>
                  <a:close/>
                  <a:moveTo>
                    <a:pt x="1534" y="632"/>
                  </a:moveTo>
                  <a:lnTo>
                    <a:pt x="1534" y="364"/>
                  </a:lnTo>
                  <a:lnTo>
                    <a:pt x="1566" y="364"/>
                  </a:lnTo>
                  <a:lnTo>
                    <a:pt x="1566" y="632"/>
                  </a:lnTo>
                  <a:lnTo>
                    <a:pt x="1534" y="632"/>
                  </a:lnTo>
                  <a:close/>
                  <a:moveTo>
                    <a:pt x="1733" y="607"/>
                  </a:moveTo>
                  <a:lnTo>
                    <a:pt x="1725" y="615"/>
                  </a:lnTo>
                  <a:lnTo>
                    <a:pt x="1714" y="620"/>
                  </a:lnTo>
                  <a:lnTo>
                    <a:pt x="1706" y="625"/>
                  </a:lnTo>
                  <a:lnTo>
                    <a:pt x="1697" y="629"/>
                  </a:lnTo>
                  <a:lnTo>
                    <a:pt x="1689" y="632"/>
                  </a:lnTo>
                  <a:lnTo>
                    <a:pt x="1680" y="633"/>
                  </a:lnTo>
                  <a:lnTo>
                    <a:pt x="1671" y="635"/>
                  </a:lnTo>
                  <a:lnTo>
                    <a:pt x="1661" y="636"/>
                  </a:lnTo>
                  <a:lnTo>
                    <a:pt x="1647" y="635"/>
                  </a:lnTo>
                  <a:lnTo>
                    <a:pt x="1632" y="632"/>
                  </a:lnTo>
                  <a:lnTo>
                    <a:pt x="1622" y="626"/>
                  </a:lnTo>
                  <a:lnTo>
                    <a:pt x="1612" y="620"/>
                  </a:lnTo>
                  <a:lnTo>
                    <a:pt x="1605" y="612"/>
                  </a:lnTo>
                  <a:lnTo>
                    <a:pt x="1599" y="602"/>
                  </a:lnTo>
                  <a:lnTo>
                    <a:pt x="1596" y="592"/>
                  </a:lnTo>
                  <a:lnTo>
                    <a:pt x="1595" y="580"/>
                  </a:lnTo>
                  <a:lnTo>
                    <a:pt x="1595" y="573"/>
                  </a:lnTo>
                  <a:lnTo>
                    <a:pt x="1596" y="567"/>
                  </a:lnTo>
                  <a:lnTo>
                    <a:pt x="1599" y="560"/>
                  </a:lnTo>
                  <a:lnTo>
                    <a:pt x="1602" y="554"/>
                  </a:lnTo>
                  <a:lnTo>
                    <a:pt x="1605" y="548"/>
                  </a:lnTo>
                  <a:lnTo>
                    <a:pt x="1609" y="544"/>
                  </a:lnTo>
                  <a:lnTo>
                    <a:pt x="1614" y="540"/>
                  </a:lnTo>
                  <a:lnTo>
                    <a:pt x="1618" y="535"/>
                  </a:lnTo>
                  <a:lnTo>
                    <a:pt x="1629" y="530"/>
                  </a:lnTo>
                  <a:lnTo>
                    <a:pt x="1642" y="524"/>
                  </a:lnTo>
                  <a:lnTo>
                    <a:pt x="1654" y="523"/>
                  </a:lnTo>
                  <a:lnTo>
                    <a:pt x="1671" y="520"/>
                  </a:lnTo>
                  <a:lnTo>
                    <a:pt x="1690" y="517"/>
                  </a:lnTo>
                  <a:lnTo>
                    <a:pt x="1706" y="514"/>
                  </a:lnTo>
                  <a:lnTo>
                    <a:pt x="1719" y="511"/>
                  </a:lnTo>
                  <a:lnTo>
                    <a:pt x="1730" y="508"/>
                  </a:lnTo>
                  <a:lnTo>
                    <a:pt x="1730" y="502"/>
                  </a:lnTo>
                  <a:lnTo>
                    <a:pt x="1730" y="499"/>
                  </a:lnTo>
                  <a:lnTo>
                    <a:pt x="1730" y="491"/>
                  </a:lnTo>
                  <a:lnTo>
                    <a:pt x="1727" y="482"/>
                  </a:lnTo>
                  <a:lnTo>
                    <a:pt x="1725" y="476"/>
                  </a:lnTo>
                  <a:lnTo>
                    <a:pt x="1722" y="472"/>
                  </a:lnTo>
                  <a:lnTo>
                    <a:pt x="1714" y="466"/>
                  </a:lnTo>
                  <a:lnTo>
                    <a:pt x="1706" y="463"/>
                  </a:lnTo>
                  <a:lnTo>
                    <a:pt x="1696" y="461"/>
                  </a:lnTo>
                  <a:lnTo>
                    <a:pt x="1683" y="461"/>
                  </a:lnTo>
                  <a:lnTo>
                    <a:pt x="1673" y="461"/>
                  </a:lnTo>
                  <a:lnTo>
                    <a:pt x="1663" y="462"/>
                  </a:lnTo>
                  <a:lnTo>
                    <a:pt x="1655" y="465"/>
                  </a:lnTo>
                  <a:lnTo>
                    <a:pt x="1650" y="469"/>
                  </a:lnTo>
                  <a:lnTo>
                    <a:pt x="1644" y="474"/>
                  </a:lnTo>
                  <a:lnTo>
                    <a:pt x="1640" y="479"/>
                  </a:lnTo>
                  <a:lnTo>
                    <a:pt x="1635" y="488"/>
                  </a:lnTo>
                  <a:lnTo>
                    <a:pt x="1632" y="498"/>
                  </a:lnTo>
                  <a:lnTo>
                    <a:pt x="1601" y="494"/>
                  </a:lnTo>
                  <a:lnTo>
                    <a:pt x="1603" y="484"/>
                  </a:lnTo>
                  <a:lnTo>
                    <a:pt x="1606" y="475"/>
                  </a:lnTo>
                  <a:lnTo>
                    <a:pt x="1611" y="466"/>
                  </a:lnTo>
                  <a:lnTo>
                    <a:pt x="1615" y="459"/>
                  </a:lnTo>
                  <a:lnTo>
                    <a:pt x="1621" y="453"/>
                  </a:lnTo>
                  <a:lnTo>
                    <a:pt x="1628" y="449"/>
                  </a:lnTo>
                  <a:lnTo>
                    <a:pt x="1635" y="443"/>
                  </a:lnTo>
                  <a:lnTo>
                    <a:pt x="1644" y="440"/>
                  </a:lnTo>
                  <a:lnTo>
                    <a:pt x="1654" y="438"/>
                  </a:lnTo>
                  <a:lnTo>
                    <a:pt x="1664" y="435"/>
                  </a:lnTo>
                  <a:lnTo>
                    <a:pt x="1676" y="433"/>
                  </a:lnTo>
                  <a:lnTo>
                    <a:pt x="1689" y="433"/>
                  </a:lnTo>
                  <a:lnTo>
                    <a:pt x="1700" y="433"/>
                  </a:lnTo>
                  <a:lnTo>
                    <a:pt x="1712" y="435"/>
                  </a:lnTo>
                  <a:lnTo>
                    <a:pt x="1720" y="436"/>
                  </a:lnTo>
                  <a:lnTo>
                    <a:pt x="1729" y="439"/>
                  </a:lnTo>
                  <a:lnTo>
                    <a:pt x="1736" y="442"/>
                  </a:lnTo>
                  <a:lnTo>
                    <a:pt x="1742" y="446"/>
                  </a:lnTo>
                  <a:lnTo>
                    <a:pt x="1748" y="449"/>
                  </a:lnTo>
                  <a:lnTo>
                    <a:pt x="1752" y="453"/>
                  </a:lnTo>
                  <a:lnTo>
                    <a:pt x="1755" y="459"/>
                  </a:lnTo>
                  <a:lnTo>
                    <a:pt x="1758" y="463"/>
                  </a:lnTo>
                  <a:lnTo>
                    <a:pt x="1761" y="469"/>
                  </a:lnTo>
                  <a:lnTo>
                    <a:pt x="1762" y="476"/>
                  </a:lnTo>
                  <a:lnTo>
                    <a:pt x="1763" y="488"/>
                  </a:lnTo>
                  <a:lnTo>
                    <a:pt x="1763" y="507"/>
                  </a:lnTo>
                  <a:lnTo>
                    <a:pt x="1763" y="550"/>
                  </a:lnTo>
                  <a:lnTo>
                    <a:pt x="1763" y="571"/>
                  </a:lnTo>
                  <a:lnTo>
                    <a:pt x="1765" y="587"/>
                  </a:lnTo>
                  <a:lnTo>
                    <a:pt x="1765" y="600"/>
                  </a:lnTo>
                  <a:lnTo>
                    <a:pt x="1766" y="607"/>
                  </a:lnTo>
                  <a:lnTo>
                    <a:pt x="1769" y="620"/>
                  </a:lnTo>
                  <a:lnTo>
                    <a:pt x="1774" y="632"/>
                  </a:lnTo>
                  <a:lnTo>
                    <a:pt x="1739" y="632"/>
                  </a:lnTo>
                  <a:lnTo>
                    <a:pt x="1735" y="620"/>
                  </a:lnTo>
                  <a:lnTo>
                    <a:pt x="1733" y="607"/>
                  </a:lnTo>
                  <a:close/>
                  <a:moveTo>
                    <a:pt x="1730" y="534"/>
                  </a:moveTo>
                  <a:lnTo>
                    <a:pt x="1720" y="538"/>
                  </a:lnTo>
                  <a:lnTo>
                    <a:pt x="1707" y="541"/>
                  </a:lnTo>
                  <a:lnTo>
                    <a:pt x="1693" y="544"/>
                  </a:lnTo>
                  <a:lnTo>
                    <a:pt x="1677" y="547"/>
                  </a:lnTo>
                  <a:lnTo>
                    <a:pt x="1660" y="550"/>
                  </a:lnTo>
                  <a:lnTo>
                    <a:pt x="1648" y="553"/>
                  </a:lnTo>
                  <a:lnTo>
                    <a:pt x="1640" y="557"/>
                  </a:lnTo>
                  <a:lnTo>
                    <a:pt x="1635" y="564"/>
                  </a:lnTo>
                  <a:lnTo>
                    <a:pt x="1631" y="571"/>
                  </a:lnTo>
                  <a:lnTo>
                    <a:pt x="1629" y="579"/>
                  </a:lnTo>
                  <a:lnTo>
                    <a:pt x="1631" y="586"/>
                  </a:lnTo>
                  <a:lnTo>
                    <a:pt x="1632" y="592"/>
                  </a:lnTo>
                  <a:lnTo>
                    <a:pt x="1635" y="596"/>
                  </a:lnTo>
                  <a:lnTo>
                    <a:pt x="1640" y="602"/>
                  </a:lnTo>
                  <a:lnTo>
                    <a:pt x="1645" y="605"/>
                  </a:lnTo>
                  <a:lnTo>
                    <a:pt x="1652" y="607"/>
                  </a:lnTo>
                  <a:lnTo>
                    <a:pt x="1660" y="609"/>
                  </a:lnTo>
                  <a:lnTo>
                    <a:pt x="1670" y="610"/>
                  </a:lnTo>
                  <a:lnTo>
                    <a:pt x="1678" y="609"/>
                  </a:lnTo>
                  <a:lnTo>
                    <a:pt x="1687" y="607"/>
                  </a:lnTo>
                  <a:lnTo>
                    <a:pt x="1696" y="605"/>
                  </a:lnTo>
                  <a:lnTo>
                    <a:pt x="1703" y="602"/>
                  </a:lnTo>
                  <a:lnTo>
                    <a:pt x="1710" y="597"/>
                  </a:lnTo>
                  <a:lnTo>
                    <a:pt x="1716" y="592"/>
                  </a:lnTo>
                  <a:lnTo>
                    <a:pt x="1720" y="586"/>
                  </a:lnTo>
                  <a:lnTo>
                    <a:pt x="1725" y="579"/>
                  </a:lnTo>
                  <a:lnTo>
                    <a:pt x="1727" y="573"/>
                  </a:lnTo>
                  <a:lnTo>
                    <a:pt x="1729" y="566"/>
                  </a:lnTo>
                  <a:lnTo>
                    <a:pt x="1730" y="556"/>
                  </a:lnTo>
                  <a:lnTo>
                    <a:pt x="1730" y="546"/>
                  </a:lnTo>
                  <a:lnTo>
                    <a:pt x="1730" y="534"/>
                  </a:lnTo>
                  <a:close/>
                  <a:moveTo>
                    <a:pt x="1661" y="413"/>
                  </a:moveTo>
                  <a:lnTo>
                    <a:pt x="1686" y="363"/>
                  </a:lnTo>
                  <a:lnTo>
                    <a:pt x="1729" y="363"/>
                  </a:lnTo>
                  <a:lnTo>
                    <a:pt x="1689" y="413"/>
                  </a:lnTo>
                  <a:lnTo>
                    <a:pt x="1661" y="413"/>
                  </a:lnTo>
                  <a:close/>
                  <a:moveTo>
                    <a:pt x="1802" y="632"/>
                  </a:moveTo>
                  <a:lnTo>
                    <a:pt x="1802" y="438"/>
                  </a:lnTo>
                  <a:lnTo>
                    <a:pt x="1833" y="438"/>
                  </a:lnTo>
                  <a:lnTo>
                    <a:pt x="1833" y="465"/>
                  </a:lnTo>
                  <a:lnTo>
                    <a:pt x="1838" y="458"/>
                  </a:lnTo>
                  <a:lnTo>
                    <a:pt x="1844" y="451"/>
                  </a:lnTo>
                  <a:lnTo>
                    <a:pt x="1851" y="446"/>
                  </a:lnTo>
                  <a:lnTo>
                    <a:pt x="1859" y="442"/>
                  </a:lnTo>
                  <a:lnTo>
                    <a:pt x="1867" y="438"/>
                  </a:lnTo>
                  <a:lnTo>
                    <a:pt x="1874" y="435"/>
                  </a:lnTo>
                  <a:lnTo>
                    <a:pt x="1885" y="433"/>
                  </a:lnTo>
                  <a:lnTo>
                    <a:pt x="1895" y="433"/>
                  </a:lnTo>
                  <a:lnTo>
                    <a:pt x="1903" y="433"/>
                  </a:lnTo>
                  <a:lnTo>
                    <a:pt x="1911" y="435"/>
                  </a:lnTo>
                  <a:lnTo>
                    <a:pt x="1919" y="436"/>
                  </a:lnTo>
                  <a:lnTo>
                    <a:pt x="1926" y="439"/>
                  </a:lnTo>
                  <a:lnTo>
                    <a:pt x="1934" y="443"/>
                  </a:lnTo>
                  <a:lnTo>
                    <a:pt x="1939" y="446"/>
                  </a:lnTo>
                  <a:lnTo>
                    <a:pt x="1944" y="451"/>
                  </a:lnTo>
                  <a:lnTo>
                    <a:pt x="1948" y="456"/>
                  </a:lnTo>
                  <a:lnTo>
                    <a:pt x="1955" y="468"/>
                  </a:lnTo>
                  <a:lnTo>
                    <a:pt x="1958" y="481"/>
                  </a:lnTo>
                  <a:lnTo>
                    <a:pt x="1960" y="492"/>
                  </a:lnTo>
                  <a:lnTo>
                    <a:pt x="1961" y="512"/>
                  </a:lnTo>
                  <a:lnTo>
                    <a:pt x="1961" y="632"/>
                  </a:lnTo>
                  <a:lnTo>
                    <a:pt x="1928" y="632"/>
                  </a:lnTo>
                  <a:lnTo>
                    <a:pt x="1928" y="514"/>
                  </a:lnTo>
                  <a:lnTo>
                    <a:pt x="1926" y="497"/>
                  </a:lnTo>
                  <a:lnTo>
                    <a:pt x="1924" y="484"/>
                  </a:lnTo>
                  <a:lnTo>
                    <a:pt x="1922" y="479"/>
                  </a:lnTo>
                  <a:lnTo>
                    <a:pt x="1918" y="475"/>
                  </a:lnTo>
                  <a:lnTo>
                    <a:pt x="1915" y="471"/>
                  </a:lnTo>
                  <a:lnTo>
                    <a:pt x="1911" y="468"/>
                  </a:lnTo>
                  <a:lnTo>
                    <a:pt x="1905" y="465"/>
                  </a:lnTo>
                  <a:lnTo>
                    <a:pt x="1899" y="463"/>
                  </a:lnTo>
                  <a:lnTo>
                    <a:pt x="1893" y="462"/>
                  </a:lnTo>
                  <a:lnTo>
                    <a:pt x="1887" y="462"/>
                  </a:lnTo>
                  <a:lnTo>
                    <a:pt x="1877" y="462"/>
                  </a:lnTo>
                  <a:lnTo>
                    <a:pt x="1867" y="465"/>
                  </a:lnTo>
                  <a:lnTo>
                    <a:pt x="1859" y="469"/>
                  </a:lnTo>
                  <a:lnTo>
                    <a:pt x="1851" y="475"/>
                  </a:lnTo>
                  <a:lnTo>
                    <a:pt x="1847" y="479"/>
                  </a:lnTo>
                  <a:lnTo>
                    <a:pt x="1844" y="484"/>
                  </a:lnTo>
                  <a:lnTo>
                    <a:pt x="1841" y="488"/>
                  </a:lnTo>
                  <a:lnTo>
                    <a:pt x="1840" y="494"/>
                  </a:lnTo>
                  <a:lnTo>
                    <a:pt x="1837" y="508"/>
                  </a:lnTo>
                  <a:lnTo>
                    <a:pt x="1836" y="525"/>
                  </a:lnTo>
                  <a:lnTo>
                    <a:pt x="1836" y="632"/>
                  </a:lnTo>
                  <a:lnTo>
                    <a:pt x="1802" y="632"/>
                  </a:lnTo>
                  <a:close/>
                  <a:moveTo>
                    <a:pt x="1987" y="534"/>
                  </a:moveTo>
                  <a:lnTo>
                    <a:pt x="1988" y="521"/>
                  </a:lnTo>
                  <a:lnTo>
                    <a:pt x="1990" y="510"/>
                  </a:lnTo>
                  <a:lnTo>
                    <a:pt x="1991" y="498"/>
                  </a:lnTo>
                  <a:lnTo>
                    <a:pt x="1994" y="488"/>
                  </a:lnTo>
                  <a:lnTo>
                    <a:pt x="1998" y="478"/>
                  </a:lnTo>
                  <a:lnTo>
                    <a:pt x="2004" y="469"/>
                  </a:lnTo>
                  <a:lnTo>
                    <a:pt x="2010" y="462"/>
                  </a:lnTo>
                  <a:lnTo>
                    <a:pt x="2017" y="455"/>
                  </a:lnTo>
                  <a:lnTo>
                    <a:pt x="2024" y="449"/>
                  </a:lnTo>
                  <a:lnTo>
                    <a:pt x="2030" y="445"/>
                  </a:lnTo>
                  <a:lnTo>
                    <a:pt x="2037" y="442"/>
                  </a:lnTo>
                  <a:lnTo>
                    <a:pt x="2045" y="439"/>
                  </a:lnTo>
                  <a:lnTo>
                    <a:pt x="2060" y="435"/>
                  </a:lnTo>
                  <a:lnTo>
                    <a:pt x="2078" y="433"/>
                  </a:lnTo>
                  <a:lnTo>
                    <a:pt x="2088" y="433"/>
                  </a:lnTo>
                  <a:lnTo>
                    <a:pt x="2098" y="435"/>
                  </a:lnTo>
                  <a:lnTo>
                    <a:pt x="2107" y="438"/>
                  </a:lnTo>
                  <a:lnTo>
                    <a:pt x="2115" y="440"/>
                  </a:lnTo>
                  <a:lnTo>
                    <a:pt x="2122" y="443"/>
                  </a:lnTo>
                  <a:lnTo>
                    <a:pt x="2130" y="448"/>
                  </a:lnTo>
                  <a:lnTo>
                    <a:pt x="2137" y="453"/>
                  </a:lnTo>
                  <a:lnTo>
                    <a:pt x="2144" y="459"/>
                  </a:lnTo>
                  <a:lnTo>
                    <a:pt x="2150" y="466"/>
                  </a:lnTo>
                  <a:lnTo>
                    <a:pt x="2156" y="474"/>
                  </a:lnTo>
                  <a:lnTo>
                    <a:pt x="2160" y="482"/>
                  </a:lnTo>
                  <a:lnTo>
                    <a:pt x="2163" y="491"/>
                  </a:lnTo>
                  <a:lnTo>
                    <a:pt x="2166" y="499"/>
                  </a:lnTo>
                  <a:lnTo>
                    <a:pt x="2167" y="510"/>
                  </a:lnTo>
                  <a:lnTo>
                    <a:pt x="2169" y="521"/>
                  </a:lnTo>
                  <a:lnTo>
                    <a:pt x="2169" y="531"/>
                  </a:lnTo>
                  <a:lnTo>
                    <a:pt x="2169" y="550"/>
                  </a:lnTo>
                  <a:lnTo>
                    <a:pt x="2167" y="566"/>
                  </a:lnTo>
                  <a:lnTo>
                    <a:pt x="2163" y="579"/>
                  </a:lnTo>
                  <a:lnTo>
                    <a:pt x="2159" y="590"/>
                  </a:lnTo>
                  <a:lnTo>
                    <a:pt x="2151" y="600"/>
                  </a:lnTo>
                  <a:lnTo>
                    <a:pt x="2144" y="609"/>
                  </a:lnTo>
                  <a:lnTo>
                    <a:pt x="2135" y="618"/>
                  </a:lnTo>
                  <a:lnTo>
                    <a:pt x="2125" y="623"/>
                  </a:lnTo>
                  <a:lnTo>
                    <a:pt x="2114" y="629"/>
                  </a:lnTo>
                  <a:lnTo>
                    <a:pt x="2102" y="632"/>
                  </a:lnTo>
                  <a:lnTo>
                    <a:pt x="2091" y="635"/>
                  </a:lnTo>
                  <a:lnTo>
                    <a:pt x="2078" y="636"/>
                  </a:lnTo>
                  <a:lnTo>
                    <a:pt x="2069" y="635"/>
                  </a:lnTo>
                  <a:lnTo>
                    <a:pt x="2059" y="633"/>
                  </a:lnTo>
                  <a:lnTo>
                    <a:pt x="2050" y="632"/>
                  </a:lnTo>
                  <a:lnTo>
                    <a:pt x="2042" y="629"/>
                  </a:lnTo>
                  <a:lnTo>
                    <a:pt x="2033" y="625"/>
                  </a:lnTo>
                  <a:lnTo>
                    <a:pt x="2026" y="620"/>
                  </a:lnTo>
                  <a:lnTo>
                    <a:pt x="2019" y="616"/>
                  </a:lnTo>
                  <a:lnTo>
                    <a:pt x="2013" y="609"/>
                  </a:lnTo>
                  <a:lnTo>
                    <a:pt x="2007" y="603"/>
                  </a:lnTo>
                  <a:lnTo>
                    <a:pt x="2001" y="595"/>
                  </a:lnTo>
                  <a:lnTo>
                    <a:pt x="1997" y="587"/>
                  </a:lnTo>
                  <a:lnTo>
                    <a:pt x="1994" y="577"/>
                  </a:lnTo>
                  <a:lnTo>
                    <a:pt x="1991" y="569"/>
                  </a:lnTo>
                  <a:lnTo>
                    <a:pt x="1988" y="557"/>
                  </a:lnTo>
                  <a:lnTo>
                    <a:pt x="1988" y="547"/>
                  </a:lnTo>
                  <a:lnTo>
                    <a:pt x="1987" y="534"/>
                  </a:lnTo>
                  <a:close/>
                  <a:moveTo>
                    <a:pt x="2022" y="534"/>
                  </a:moveTo>
                  <a:lnTo>
                    <a:pt x="2022" y="551"/>
                  </a:lnTo>
                  <a:lnTo>
                    <a:pt x="2024" y="567"/>
                  </a:lnTo>
                  <a:lnTo>
                    <a:pt x="2027" y="574"/>
                  </a:lnTo>
                  <a:lnTo>
                    <a:pt x="2030" y="580"/>
                  </a:lnTo>
                  <a:lnTo>
                    <a:pt x="2033" y="586"/>
                  </a:lnTo>
                  <a:lnTo>
                    <a:pt x="2037" y="590"/>
                  </a:lnTo>
                  <a:lnTo>
                    <a:pt x="2046" y="599"/>
                  </a:lnTo>
                  <a:lnTo>
                    <a:pt x="2056" y="605"/>
                  </a:lnTo>
                  <a:lnTo>
                    <a:pt x="2066" y="607"/>
                  </a:lnTo>
                  <a:lnTo>
                    <a:pt x="2078" y="609"/>
                  </a:lnTo>
                  <a:lnTo>
                    <a:pt x="2091" y="607"/>
                  </a:lnTo>
                  <a:lnTo>
                    <a:pt x="2101" y="605"/>
                  </a:lnTo>
                  <a:lnTo>
                    <a:pt x="2111" y="599"/>
                  </a:lnTo>
                  <a:lnTo>
                    <a:pt x="2120" y="590"/>
                  </a:lnTo>
                  <a:lnTo>
                    <a:pt x="2122" y="584"/>
                  </a:lnTo>
                  <a:lnTo>
                    <a:pt x="2127" y="580"/>
                  </a:lnTo>
                  <a:lnTo>
                    <a:pt x="2130" y="573"/>
                  </a:lnTo>
                  <a:lnTo>
                    <a:pt x="2131" y="567"/>
                  </a:lnTo>
                  <a:lnTo>
                    <a:pt x="2134" y="551"/>
                  </a:lnTo>
                  <a:lnTo>
                    <a:pt x="2135" y="534"/>
                  </a:lnTo>
                  <a:lnTo>
                    <a:pt x="2134" y="517"/>
                  </a:lnTo>
                  <a:lnTo>
                    <a:pt x="2131" y="502"/>
                  </a:lnTo>
                  <a:lnTo>
                    <a:pt x="2127" y="489"/>
                  </a:lnTo>
                  <a:lnTo>
                    <a:pt x="2120" y="479"/>
                  </a:lnTo>
                  <a:lnTo>
                    <a:pt x="2111" y="471"/>
                  </a:lnTo>
                  <a:lnTo>
                    <a:pt x="2101" y="465"/>
                  </a:lnTo>
                  <a:lnTo>
                    <a:pt x="2091" y="462"/>
                  </a:lnTo>
                  <a:lnTo>
                    <a:pt x="2078" y="461"/>
                  </a:lnTo>
                  <a:lnTo>
                    <a:pt x="2066" y="462"/>
                  </a:lnTo>
                  <a:lnTo>
                    <a:pt x="2056" y="465"/>
                  </a:lnTo>
                  <a:lnTo>
                    <a:pt x="2046" y="471"/>
                  </a:lnTo>
                  <a:lnTo>
                    <a:pt x="2037" y="479"/>
                  </a:lnTo>
                  <a:lnTo>
                    <a:pt x="2033" y="484"/>
                  </a:lnTo>
                  <a:lnTo>
                    <a:pt x="2030" y="489"/>
                  </a:lnTo>
                  <a:lnTo>
                    <a:pt x="2027" y="495"/>
                  </a:lnTo>
                  <a:lnTo>
                    <a:pt x="2024" y="502"/>
                  </a:lnTo>
                  <a:lnTo>
                    <a:pt x="2022" y="517"/>
                  </a:lnTo>
                  <a:lnTo>
                    <a:pt x="2022" y="534"/>
                  </a:lnTo>
                  <a:close/>
                  <a:moveTo>
                    <a:pt x="2249" y="632"/>
                  </a:moveTo>
                  <a:lnTo>
                    <a:pt x="2176" y="438"/>
                  </a:lnTo>
                  <a:lnTo>
                    <a:pt x="2212" y="438"/>
                  </a:lnTo>
                  <a:lnTo>
                    <a:pt x="2254" y="554"/>
                  </a:lnTo>
                  <a:lnTo>
                    <a:pt x="2259" y="573"/>
                  </a:lnTo>
                  <a:lnTo>
                    <a:pt x="2265" y="593"/>
                  </a:lnTo>
                  <a:lnTo>
                    <a:pt x="2271" y="576"/>
                  </a:lnTo>
                  <a:lnTo>
                    <a:pt x="2278" y="556"/>
                  </a:lnTo>
                  <a:lnTo>
                    <a:pt x="2321" y="438"/>
                  </a:lnTo>
                  <a:lnTo>
                    <a:pt x="2355" y="438"/>
                  </a:lnTo>
                  <a:lnTo>
                    <a:pt x="2281" y="632"/>
                  </a:lnTo>
                  <a:lnTo>
                    <a:pt x="2249" y="632"/>
                  </a:lnTo>
                  <a:close/>
                  <a:moveTo>
                    <a:pt x="2499" y="607"/>
                  </a:moveTo>
                  <a:lnTo>
                    <a:pt x="2490" y="615"/>
                  </a:lnTo>
                  <a:lnTo>
                    <a:pt x="2481" y="620"/>
                  </a:lnTo>
                  <a:lnTo>
                    <a:pt x="2473" y="625"/>
                  </a:lnTo>
                  <a:lnTo>
                    <a:pt x="2464" y="629"/>
                  </a:lnTo>
                  <a:lnTo>
                    <a:pt x="2455" y="632"/>
                  </a:lnTo>
                  <a:lnTo>
                    <a:pt x="2447" y="633"/>
                  </a:lnTo>
                  <a:lnTo>
                    <a:pt x="2437" y="635"/>
                  </a:lnTo>
                  <a:lnTo>
                    <a:pt x="2428" y="636"/>
                  </a:lnTo>
                  <a:lnTo>
                    <a:pt x="2412" y="635"/>
                  </a:lnTo>
                  <a:lnTo>
                    <a:pt x="2399" y="632"/>
                  </a:lnTo>
                  <a:lnTo>
                    <a:pt x="2388" y="626"/>
                  </a:lnTo>
                  <a:lnTo>
                    <a:pt x="2378" y="620"/>
                  </a:lnTo>
                  <a:lnTo>
                    <a:pt x="2370" y="612"/>
                  </a:lnTo>
                  <a:lnTo>
                    <a:pt x="2365" y="602"/>
                  </a:lnTo>
                  <a:lnTo>
                    <a:pt x="2362" y="592"/>
                  </a:lnTo>
                  <a:lnTo>
                    <a:pt x="2360" y="580"/>
                  </a:lnTo>
                  <a:lnTo>
                    <a:pt x="2362" y="573"/>
                  </a:lnTo>
                  <a:lnTo>
                    <a:pt x="2363" y="567"/>
                  </a:lnTo>
                  <a:lnTo>
                    <a:pt x="2365" y="560"/>
                  </a:lnTo>
                  <a:lnTo>
                    <a:pt x="2368" y="554"/>
                  </a:lnTo>
                  <a:lnTo>
                    <a:pt x="2370" y="548"/>
                  </a:lnTo>
                  <a:lnTo>
                    <a:pt x="2375" y="544"/>
                  </a:lnTo>
                  <a:lnTo>
                    <a:pt x="2379" y="540"/>
                  </a:lnTo>
                  <a:lnTo>
                    <a:pt x="2385" y="535"/>
                  </a:lnTo>
                  <a:lnTo>
                    <a:pt x="2396" y="530"/>
                  </a:lnTo>
                  <a:lnTo>
                    <a:pt x="2408" y="524"/>
                  </a:lnTo>
                  <a:lnTo>
                    <a:pt x="2421" y="523"/>
                  </a:lnTo>
                  <a:lnTo>
                    <a:pt x="2438" y="520"/>
                  </a:lnTo>
                  <a:lnTo>
                    <a:pt x="2455" y="517"/>
                  </a:lnTo>
                  <a:lnTo>
                    <a:pt x="2473" y="514"/>
                  </a:lnTo>
                  <a:lnTo>
                    <a:pt x="2486" y="511"/>
                  </a:lnTo>
                  <a:lnTo>
                    <a:pt x="2496" y="508"/>
                  </a:lnTo>
                  <a:lnTo>
                    <a:pt x="2496" y="502"/>
                  </a:lnTo>
                  <a:lnTo>
                    <a:pt x="2496" y="499"/>
                  </a:lnTo>
                  <a:lnTo>
                    <a:pt x="2496" y="491"/>
                  </a:lnTo>
                  <a:lnTo>
                    <a:pt x="2494" y="482"/>
                  </a:lnTo>
                  <a:lnTo>
                    <a:pt x="2492" y="476"/>
                  </a:lnTo>
                  <a:lnTo>
                    <a:pt x="2487" y="472"/>
                  </a:lnTo>
                  <a:lnTo>
                    <a:pt x="2480" y="466"/>
                  </a:lnTo>
                  <a:lnTo>
                    <a:pt x="2471" y="463"/>
                  </a:lnTo>
                  <a:lnTo>
                    <a:pt x="2461" y="461"/>
                  </a:lnTo>
                  <a:lnTo>
                    <a:pt x="2450" y="461"/>
                  </a:lnTo>
                  <a:lnTo>
                    <a:pt x="2438" y="461"/>
                  </a:lnTo>
                  <a:lnTo>
                    <a:pt x="2430" y="462"/>
                  </a:lnTo>
                  <a:lnTo>
                    <a:pt x="2421" y="465"/>
                  </a:lnTo>
                  <a:lnTo>
                    <a:pt x="2415" y="469"/>
                  </a:lnTo>
                  <a:lnTo>
                    <a:pt x="2409" y="474"/>
                  </a:lnTo>
                  <a:lnTo>
                    <a:pt x="2405" y="479"/>
                  </a:lnTo>
                  <a:lnTo>
                    <a:pt x="2402" y="488"/>
                  </a:lnTo>
                  <a:lnTo>
                    <a:pt x="2399" y="498"/>
                  </a:lnTo>
                  <a:lnTo>
                    <a:pt x="2366" y="494"/>
                  </a:lnTo>
                  <a:lnTo>
                    <a:pt x="2369" y="484"/>
                  </a:lnTo>
                  <a:lnTo>
                    <a:pt x="2372" y="475"/>
                  </a:lnTo>
                  <a:lnTo>
                    <a:pt x="2376" y="466"/>
                  </a:lnTo>
                  <a:lnTo>
                    <a:pt x="2381" y="459"/>
                  </a:lnTo>
                  <a:lnTo>
                    <a:pt x="2386" y="453"/>
                  </a:lnTo>
                  <a:lnTo>
                    <a:pt x="2394" y="449"/>
                  </a:lnTo>
                  <a:lnTo>
                    <a:pt x="2401" y="443"/>
                  </a:lnTo>
                  <a:lnTo>
                    <a:pt x="2411" y="440"/>
                  </a:lnTo>
                  <a:lnTo>
                    <a:pt x="2421" y="438"/>
                  </a:lnTo>
                  <a:lnTo>
                    <a:pt x="2431" y="435"/>
                  </a:lnTo>
                  <a:lnTo>
                    <a:pt x="2443" y="433"/>
                  </a:lnTo>
                  <a:lnTo>
                    <a:pt x="2454" y="433"/>
                  </a:lnTo>
                  <a:lnTo>
                    <a:pt x="2467" y="433"/>
                  </a:lnTo>
                  <a:lnTo>
                    <a:pt x="2477" y="435"/>
                  </a:lnTo>
                  <a:lnTo>
                    <a:pt x="2487" y="436"/>
                  </a:lnTo>
                  <a:lnTo>
                    <a:pt x="2494" y="439"/>
                  </a:lnTo>
                  <a:lnTo>
                    <a:pt x="2502" y="442"/>
                  </a:lnTo>
                  <a:lnTo>
                    <a:pt x="2509" y="446"/>
                  </a:lnTo>
                  <a:lnTo>
                    <a:pt x="2513" y="449"/>
                  </a:lnTo>
                  <a:lnTo>
                    <a:pt x="2517" y="453"/>
                  </a:lnTo>
                  <a:lnTo>
                    <a:pt x="2522" y="459"/>
                  </a:lnTo>
                  <a:lnTo>
                    <a:pt x="2525" y="463"/>
                  </a:lnTo>
                  <a:lnTo>
                    <a:pt x="2526" y="469"/>
                  </a:lnTo>
                  <a:lnTo>
                    <a:pt x="2528" y="476"/>
                  </a:lnTo>
                  <a:lnTo>
                    <a:pt x="2529" y="488"/>
                  </a:lnTo>
                  <a:lnTo>
                    <a:pt x="2530" y="507"/>
                  </a:lnTo>
                  <a:lnTo>
                    <a:pt x="2530" y="550"/>
                  </a:lnTo>
                  <a:lnTo>
                    <a:pt x="2530" y="571"/>
                  </a:lnTo>
                  <a:lnTo>
                    <a:pt x="2530" y="587"/>
                  </a:lnTo>
                  <a:lnTo>
                    <a:pt x="2530" y="600"/>
                  </a:lnTo>
                  <a:lnTo>
                    <a:pt x="2532" y="607"/>
                  </a:lnTo>
                  <a:lnTo>
                    <a:pt x="2535" y="620"/>
                  </a:lnTo>
                  <a:lnTo>
                    <a:pt x="2541" y="632"/>
                  </a:lnTo>
                  <a:lnTo>
                    <a:pt x="2506" y="632"/>
                  </a:lnTo>
                  <a:lnTo>
                    <a:pt x="2502" y="620"/>
                  </a:lnTo>
                  <a:lnTo>
                    <a:pt x="2499" y="607"/>
                  </a:lnTo>
                  <a:close/>
                  <a:moveTo>
                    <a:pt x="2496" y="534"/>
                  </a:moveTo>
                  <a:lnTo>
                    <a:pt x="2486" y="538"/>
                  </a:lnTo>
                  <a:lnTo>
                    <a:pt x="2474" y="541"/>
                  </a:lnTo>
                  <a:lnTo>
                    <a:pt x="2460" y="544"/>
                  </a:lnTo>
                  <a:lnTo>
                    <a:pt x="2443" y="547"/>
                  </a:lnTo>
                  <a:lnTo>
                    <a:pt x="2425" y="550"/>
                  </a:lnTo>
                  <a:lnTo>
                    <a:pt x="2414" y="553"/>
                  </a:lnTo>
                  <a:lnTo>
                    <a:pt x="2406" y="557"/>
                  </a:lnTo>
                  <a:lnTo>
                    <a:pt x="2401" y="564"/>
                  </a:lnTo>
                  <a:lnTo>
                    <a:pt x="2398" y="571"/>
                  </a:lnTo>
                  <a:lnTo>
                    <a:pt x="2396" y="579"/>
                  </a:lnTo>
                  <a:lnTo>
                    <a:pt x="2396" y="586"/>
                  </a:lnTo>
                  <a:lnTo>
                    <a:pt x="2399" y="592"/>
                  </a:lnTo>
                  <a:lnTo>
                    <a:pt x="2402" y="596"/>
                  </a:lnTo>
                  <a:lnTo>
                    <a:pt x="2406" y="602"/>
                  </a:lnTo>
                  <a:lnTo>
                    <a:pt x="2412" y="605"/>
                  </a:lnTo>
                  <a:lnTo>
                    <a:pt x="2418" y="607"/>
                  </a:lnTo>
                  <a:lnTo>
                    <a:pt x="2427" y="609"/>
                  </a:lnTo>
                  <a:lnTo>
                    <a:pt x="2435" y="610"/>
                  </a:lnTo>
                  <a:lnTo>
                    <a:pt x="2444" y="609"/>
                  </a:lnTo>
                  <a:lnTo>
                    <a:pt x="2453" y="607"/>
                  </a:lnTo>
                  <a:lnTo>
                    <a:pt x="2461" y="605"/>
                  </a:lnTo>
                  <a:lnTo>
                    <a:pt x="2470" y="602"/>
                  </a:lnTo>
                  <a:lnTo>
                    <a:pt x="2476" y="597"/>
                  </a:lnTo>
                  <a:lnTo>
                    <a:pt x="2481" y="592"/>
                  </a:lnTo>
                  <a:lnTo>
                    <a:pt x="2487" y="586"/>
                  </a:lnTo>
                  <a:lnTo>
                    <a:pt x="2492" y="579"/>
                  </a:lnTo>
                  <a:lnTo>
                    <a:pt x="2493" y="573"/>
                  </a:lnTo>
                  <a:lnTo>
                    <a:pt x="2494" y="566"/>
                  </a:lnTo>
                  <a:lnTo>
                    <a:pt x="2496" y="556"/>
                  </a:lnTo>
                  <a:lnTo>
                    <a:pt x="2496" y="546"/>
                  </a:lnTo>
                  <a:lnTo>
                    <a:pt x="2496" y="534"/>
                  </a:lnTo>
                  <a:close/>
                  <a:moveTo>
                    <a:pt x="2427" y="413"/>
                  </a:moveTo>
                  <a:lnTo>
                    <a:pt x="2451" y="363"/>
                  </a:lnTo>
                  <a:lnTo>
                    <a:pt x="2494" y="363"/>
                  </a:lnTo>
                  <a:lnTo>
                    <a:pt x="2454" y="413"/>
                  </a:lnTo>
                  <a:lnTo>
                    <a:pt x="2427" y="413"/>
                  </a:lnTo>
                  <a:close/>
                  <a:moveTo>
                    <a:pt x="2569" y="632"/>
                  </a:moveTo>
                  <a:lnTo>
                    <a:pt x="2569" y="438"/>
                  </a:lnTo>
                  <a:lnTo>
                    <a:pt x="2598" y="438"/>
                  </a:lnTo>
                  <a:lnTo>
                    <a:pt x="2598" y="465"/>
                  </a:lnTo>
                  <a:lnTo>
                    <a:pt x="2604" y="458"/>
                  </a:lnTo>
                  <a:lnTo>
                    <a:pt x="2610" y="451"/>
                  </a:lnTo>
                  <a:lnTo>
                    <a:pt x="2617" y="446"/>
                  </a:lnTo>
                  <a:lnTo>
                    <a:pt x="2624" y="442"/>
                  </a:lnTo>
                  <a:lnTo>
                    <a:pt x="2633" y="438"/>
                  </a:lnTo>
                  <a:lnTo>
                    <a:pt x="2641" y="435"/>
                  </a:lnTo>
                  <a:lnTo>
                    <a:pt x="2650" y="433"/>
                  </a:lnTo>
                  <a:lnTo>
                    <a:pt x="2660" y="433"/>
                  </a:lnTo>
                  <a:lnTo>
                    <a:pt x="2669" y="433"/>
                  </a:lnTo>
                  <a:lnTo>
                    <a:pt x="2678" y="435"/>
                  </a:lnTo>
                  <a:lnTo>
                    <a:pt x="2685" y="436"/>
                  </a:lnTo>
                  <a:lnTo>
                    <a:pt x="2692" y="439"/>
                  </a:lnTo>
                  <a:lnTo>
                    <a:pt x="2699" y="443"/>
                  </a:lnTo>
                  <a:lnTo>
                    <a:pt x="2705" y="446"/>
                  </a:lnTo>
                  <a:lnTo>
                    <a:pt x="2711" y="451"/>
                  </a:lnTo>
                  <a:lnTo>
                    <a:pt x="2715" y="456"/>
                  </a:lnTo>
                  <a:lnTo>
                    <a:pt x="2721" y="468"/>
                  </a:lnTo>
                  <a:lnTo>
                    <a:pt x="2725" y="481"/>
                  </a:lnTo>
                  <a:lnTo>
                    <a:pt x="2727" y="492"/>
                  </a:lnTo>
                  <a:lnTo>
                    <a:pt x="2727" y="512"/>
                  </a:lnTo>
                  <a:lnTo>
                    <a:pt x="2727" y="632"/>
                  </a:lnTo>
                  <a:lnTo>
                    <a:pt x="2693" y="632"/>
                  </a:lnTo>
                  <a:lnTo>
                    <a:pt x="2693" y="514"/>
                  </a:lnTo>
                  <a:lnTo>
                    <a:pt x="2693" y="497"/>
                  </a:lnTo>
                  <a:lnTo>
                    <a:pt x="2690" y="484"/>
                  </a:lnTo>
                  <a:lnTo>
                    <a:pt x="2688" y="479"/>
                  </a:lnTo>
                  <a:lnTo>
                    <a:pt x="2685" y="475"/>
                  </a:lnTo>
                  <a:lnTo>
                    <a:pt x="2680" y="471"/>
                  </a:lnTo>
                  <a:lnTo>
                    <a:pt x="2676" y="468"/>
                  </a:lnTo>
                  <a:lnTo>
                    <a:pt x="2672" y="465"/>
                  </a:lnTo>
                  <a:lnTo>
                    <a:pt x="2666" y="463"/>
                  </a:lnTo>
                  <a:lnTo>
                    <a:pt x="2660" y="462"/>
                  </a:lnTo>
                  <a:lnTo>
                    <a:pt x="2653" y="462"/>
                  </a:lnTo>
                  <a:lnTo>
                    <a:pt x="2643" y="462"/>
                  </a:lnTo>
                  <a:lnTo>
                    <a:pt x="2634" y="465"/>
                  </a:lnTo>
                  <a:lnTo>
                    <a:pt x="2626" y="469"/>
                  </a:lnTo>
                  <a:lnTo>
                    <a:pt x="2617" y="475"/>
                  </a:lnTo>
                  <a:lnTo>
                    <a:pt x="2614" y="479"/>
                  </a:lnTo>
                  <a:lnTo>
                    <a:pt x="2611" y="484"/>
                  </a:lnTo>
                  <a:lnTo>
                    <a:pt x="2608" y="488"/>
                  </a:lnTo>
                  <a:lnTo>
                    <a:pt x="2605" y="494"/>
                  </a:lnTo>
                  <a:lnTo>
                    <a:pt x="2603" y="508"/>
                  </a:lnTo>
                  <a:lnTo>
                    <a:pt x="2603" y="525"/>
                  </a:lnTo>
                  <a:lnTo>
                    <a:pt x="2603" y="632"/>
                  </a:lnTo>
                  <a:lnTo>
                    <a:pt x="2569" y="632"/>
                  </a:lnTo>
                  <a:close/>
                  <a:moveTo>
                    <a:pt x="2777" y="632"/>
                  </a:moveTo>
                  <a:lnTo>
                    <a:pt x="2777" y="438"/>
                  </a:lnTo>
                  <a:lnTo>
                    <a:pt x="2810" y="438"/>
                  </a:lnTo>
                  <a:lnTo>
                    <a:pt x="2810" y="632"/>
                  </a:lnTo>
                  <a:lnTo>
                    <a:pt x="2777" y="632"/>
                  </a:lnTo>
                  <a:close/>
                  <a:moveTo>
                    <a:pt x="2767" y="413"/>
                  </a:moveTo>
                  <a:lnTo>
                    <a:pt x="2790" y="363"/>
                  </a:lnTo>
                  <a:lnTo>
                    <a:pt x="2833" y="363"/>
                  </a:lnTo>
                  <a:lnTo>
                    <a:pt x="2794" y="413"/>
                  </a:lnTo>
                  <a:lnTo>
                    <a:pt x="2767" y="41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769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entilace, zařízení&#10;&#10;Popis byl vytvořen automaticky">
            <a:extLst>
              <a:ext uri="{FF2B5EF4-FFF2-40B4-BE49-F238E27FC236}">
                <a16:creationId xmlns:a16="http://schemas.microsoft.com/office/drawing/2014/main" id="{542B19F5-C388-480E-A887-6C16B4365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 b="22873"/>
          <a:stretch/>
        </p:blipFill>
        <p:spPr>
          <a:xfrm>
            <a:off x="0" y="1542402"/>
            <a:ext cx="12184046" cy="3970319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CE75DD8B-C33A-4164-BA41-64B2D5394129}"/>
              </a:ext>
            </a:extLst>
          </p:cNvPr>
          <p:cNvGrpSpPr/>
          <p:nvPr userDrawn="1"/>
        </p:nvGrpSpPr>
        <p:grpSpPr>
          <a:xfrm>
            <a:off x="1013958" y="582432"/>
            <a:ext cx="4454525" cy="550862"/>
            <a:chOff x="1017588" y="590550"/>
            <a:chExt cx="4454525" cy="550862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DB8684F-2B50-4BDC-96F6-B40A73E143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950" y="598488"/>
              <a:ext cx="522288" cy="350837"/>
            </a:xfrm>
            <a:custGeom>
              <a:avLst/>
              <a:gdLst>
                <a:gd name="T0" fmla="*/ 612 w 986"/>
                <a:gd name="T1" fmla="*/ 295 h 663"/>
                <a:gd name="T2" fmla="*/ 519 w 986"/>
                <a:gd name="T3" fmla="*/ 358 h 663"/>
                <a:gd name="T4" fmla="*/ 461 w 986"/>
                <a:gd name="T5" fmla="*/ 348 h 663"/>
                <a:gd name="T6" fmla="*/ 487 w 986"/>
                <a:gd name="T7" fmla="*/ 367 h 663"/>
                <a:gd name="T8" fmla="*/ 542 w 986"/>
                <a:gd name="T9" fmla="*/ 385 h 663"/>
                <a:gd name="T10" fmla="*/ 243 w 986"/>
                <a:gd name="T11" fmla="*/ 298 h 663"/>
                <a:gd name="T12" fmla="*/ 513 w 986"/>
                <a:gd name="T13" fmla="*/ 290 h 663"/>
                <a:gd name="T14" fmla="*/ 569 w 986"/>
                <a:gd name="T15" fmla="*/ 236 h 663"/>
                <a:gd name="T16" fmla="*/ 659 w 986"/>
                <a:gd name="T17" fmla="*/ 257 h 663"/>
                <a:gd name="T18" fmla="*/ 703 w 986"/>
                <a:gd name="T19" fmla="*/ 279 h 663"/>
                <a:gd name="T20" fmla="*/ 721 w 986"/>
                <a:gd name="T21" fmla="*/ 306 h 663"/>
                <a:gd name="T22" fmla="*/ 719 w 986"/>
                <a:gd name="T23" fmla="*/ 329 h 663"/>
                <a:gd name="T24" fmla="*/ 706 w 986"/>
                <a:gd name="T25" fmla="*/ 347 h 663"/>
                <a:gd name="T26" fmla="*/ 685 w 986"/>
                <a:gd name="T27" fmla="*/ 362 h 663"/>
                <a:gd name="T28" fmla="*/ 738 w 986"/>
                <a:gd name="T29" fmla="*/ 367 h 663"/>
                <a:gd name="T30" fmla="*/ 772 w 986"/>
                <a:gd name="T31" fmla="*/ 341 h 663"/>
                <a:gd name="T32" fmla="*/ 788 w 986"/>
                <a:gd name="T33" fmla="*/ 306 h 663"/>
                <a:gd name="T34" fmla="*/ 783 w 986"/>
                <a:gd name="T35" fmla="*/ 282 h 663"/>
                <a:gd name="T36" fmla="*/ 768 w 986"/>
                <a:gd name="T37" fmla="*/ 263 h 663"/>
                <a:gd name="T38" fmla="*/ 736 w 986"/>
                <a:gd name="T39" fmla="*/ 244 h 663"/>
                <a:gd name="T40" fmla="*/ 676 w 986"/>
                <a:gd name="T41" fmla="*/ 227 h 663"/>
                <a:gd name="T42" fmla="*/ 595 w 986"/>
                <a:gd name="T43" fmla="*/ 208 h 663"/>
                <a:gd name="T44" fmla="*/ 543 w 986"/>
                <a:gd name="T45" fmla="*/ 184 h 663"/>
                <a:gd name="T46" fmla="*/ 530 w 986"/>
                <a:gd name="T47" fmla="*/ 168 h 663"/>
                <a:gd name="T48" fmla="*/ 526 w 986"/>
                <a:gd name="T49" fmla="*/ 151 h 663"/>
                <a:gd name="T50" fmla="*/ 532 w 986"/>
                <a:gd name="T51" fmla="*/ 131 h 663"/>
                <a:gd name="T52" fmla="*/ 546 w 986"/>
                <a:gd name="T53" fmla="*/ 115 h 663"/>
                <a:gd name="T54" fmla="*/ 576 w 986"/>
                <a:gd name="T55" fmla="*/ 99 h 663"/>
                <a:gd name="T56" fmla="*/ 630 w 986"/>
                <a:gd name="T57" fmla="*/ 89 h 663"/>
                <a:gd name="T58" fmla="*/ 679 w 986"/>
                <a:gd name="T59" fmla="*/ 93 h 663"/>
                <a:gd name="T60" fmla="*/ 719 w 986"/>
                <a:gd name="T61" fmla="*/ 108 h 663"/>
                <a:gd name="T62" fmla="*/ 770 w 986"/>
                <a:gd name="T63" fmla="*/ 116 h 663"/>
                <a:gd name="T64" fmla="*/ 725 w 986"/>
                <a:gd name="T65" fmla="*/ 90 h 663"/>
                <a:gd name="T66" fmla="*/ 670 w 986"/>
                <a:gd name="T67" fmla="*/ 79 h 663"/>
                <a:gd name="T68" fmla="*/ 612 w 986"/>
                <a:gd name="T69" fmla="*/ 77 h 663"/>
                <a:gd name="T70" fmla="*/ 565 w 986"/>
                <a:gd name="T71" fmla="*/ 83 h 663"/>
                <a:gd name="T72" fmla="*/ 525 w 986"/>
                <a:gd name="T73" fmla="*/ 95 h 663"/>
                <a:gd name="T74" fmla="*/ 441 w 986"/>
                <a:gd name="T75" fmla="*/ 0 h 663"/>
                <a:gd name="T76" fmla="*/ 69 w 986"/>
                <a:gd name="T77" fmla="*/ 0 h 663"/>
                <a:gd name="T78" fmla="*/ 34 w 986"/>
                <a:gd name="T79" fmla="*/ 290 h 663"/>
                <a:gd name="T80" fmla="*/ 176 w 986"/>
                <a:gd name="T81" fmla="*/ 295 h 663"/>
                <a:gd name="T82" fmla="*/ 204 w 986"/>
                <a:gd name="T83" fmla="*/ 332 h 663"/>
                <a:gd name="T84" fmla="*/ 623 w 986"/>
                <a:gd name="T85" fmla="*/ 328 h 663"/>
                <a:gd name="T86" fmla="*/ 685 w 986"/>
                <a:gd name="T87" fmla="*/ 393 h 663"/>
                <a:gd name="T88" fmla="*/ 856 w 986"/>
                <a:gd name="T89" fmla="*/ 663 h 663"/>
                <a:gd name="T90" fmla="*/ 986 w 986"/>
                <a:gd name="T91" fmla="*/ 378 h 663"/>
                <a:gd name="T92" fmla="*/ 760 w 986"/>
                <a:gd name="T93" fmla="*/ 0 h 663"/>
                <a:gd name="T94" fmla="*/ 543 w 986"/>
                <a:gd name="T95" fmla="*/ 0 h 663"/>
                <a:gd name="T96" fmla="*/ 660 w 986"/>
                <a:gd name="T97" fmla="*/ 5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6" h="663">
                  <a:moveTo>
                    <a:pt x="685" y="362"/>
                  </a:moveTo>
                  <a:lnTo>
                    <a:pt x="685" y="295"/>
                  </a:lnTo>
                  <a:lnTo>
                    <a:pt x="612" y="295"/>
                  </a:lnTo>
                  <a:lnTo>
                    <a:pt x="553" y="371"/>
                  </a:lnTo>
                  <a:lnTo>
                    <a:pt x="536" y="365"/>
                  </a:lnTo>
                  <a:lnTo>
                    <a:pt x="519" y="358"/>
                  </a:lnTo>
                  <a:lnTo>
                    <a:pt x="504" y="348"/>
                  </a:lnTo>
                  <a:lnTo>
                    <a:pt x="491" y="336"/>
                  </a:lnTo>
                  <a:lnTo>
                    <a:pt x="461" y="348"/>
                  </a:lnTo>
                  <a:lnTo>
                    <a:pt x="468" y="355"/>
                  </a:lnTo>
                  <a:lnTo>
                    <a:pt x="477" y="361"/>
                  </a:lnTo>
                  <a:lnTo>
                    <a:pt x="487" y="367"/>
                  </a:lnTo>
                  <a:lnTo>
                    <a:pt x="496" y="371"/>
                  </a:lnTo>
                  <a:lnTo>
                    <a:pt x="519" y="380"/>
                  </a:lnTo>
                  <a:lnTo>
                    <a:pt x="542" y="385"/>
                  </a:lnTo>
                  <a:lnTo>
                    <a:pt x="429" y="532"/>
                  </a:lnTo>
                  <a:lnTo>
                    <a:pt x="428" y="532"/>
                  </a:lnTo>
                  <a:lnTo>
                    <a:pt x="243" y="298"/>
                  </a:lnTo>
                  <a:lnTo>
                    <a:pt x="452" y="33"/>
                  </a:lnTo>
                  <a:lnTo>
                    <a:pt x="452" y="290"/>
                  </a:lnTo>
                  <a:lnTo>
                    <a:pt x="513" y="290"/>
                  </a:lnTo>
                  <a:lnTo>
                    <a:pt x="513" y="220"/>
                  </a:lnTo>
                  <a:lnTo>
                    <a:pt x="539" y="228"/>
                  </a:lnTo>
                  <a:lnTo>
                    <a:pt x="569" y="236"/>
                  </a:lnTo>
                  <a:lnTo>
                    <a:pt x="601" y="243"/>
                  </a:lnTo>
                  <a:lnTo>
                    <a:pt x="636" y="251"/>
                  </a:lnTo>
                  <a:lnTo>
                    <a:pt x="659" y="257"/>
                  </a:lnTo>
                  <a:lnTo>
                    <a:pt x="677" y="263"/>
                  </a:lnTo>
                  <a:lnTo>
                    <a:pt x="692" y="272"/>
                  </a:lnTo>
                  <a:lnTo>
                    <a:pt x="703" y="279"/>
                  </a:lnTo>
                  <a:lnTo>
                    <a:pt x="712" y="287"/>
                  </a:lnTo>
                  <a:lnTo>
                    <a:pt x="718" y="296"/>
                  </a:lnTo>
                  <a:lnTo>
                    <a:pt x="721" y="306"/>
                  </a:lnTo>
                  <a:lnTo>
                    <a:pt x="722" y="315"/>
                  </a:lnTo>
                  <a:lnTo>
                    <a:pt x="721" y="322"/>
                  </a:lnTo>
                  <a:lnTo>
                    <a:pt x="719" y="329"/>
                  </a:lnTo>
                  <a:lnTo>
                    <a:pt x="716" y="335"/>
                  </a:lnTo>
                  <a:lnTo>
                    <a:pt x="712" y="341"/>
                  </a:lnTo>
                  <a:lnTo>
                    <a:pt x="706" y="347"/>
                  </a:lnTo>
                  <a:lnTo>
                    <a:pt x="700" y="352"/>
                  </a:lnTo>
                  <a:lnTo>
                    <a:pt x="693" y="357"/>
                  </a:lnTo>
                  <a:lnTo>
                    <a:pt x="685" y="362"/>
                  </a:lnTo>
                  <a:close/>
                  <a:moveTo>
                    <a:pt x="708" y="378"/>
                  </a:moveTo>
                  <a:lnTo>
                    <a:pt x="723" y="372"/>
                  </a:lnTo>
                  <a:lnTo>
                    <a:pt x="738" y="367"/>
                  </a:lnTo>
                  <a:lnTo>
                    <a:pt x="751" y="358"/>
                  </a:lnTo>
                  <a:lnTo>
                    <a:pt x="762" y="349"/>
                  </a:lnTo>
                  <a:lnTo>
                    <a:pt x="772" y="341"/>
                  </a:lnTo>
                  <a:lnTo>
                    <a:pt x="780" y="329"/>
                  </a:lnTo>
                  <a:lnTo>
                    <a:pt x="785" y="318"/>
                  </a:lnTo>
                  <a:lnTo>
                    <a:pt x="788" y="306"/>
                  </a:lnTo>
                  <a:lnTo>
                    <a:pt x="788" y="298"/>
                  </a:lnTo>
                  <a:lnTo>
                    <a:pt x="785" y="289"/>
                  </a:lnTo>
                  <a:lnTo>
                    <a:pt x="783" y="282"/>
                  </a:lnTo>
                  <a:lnTo>
                    <a:pt x="778" y="275"/>
                  </a:lnTo>
                  <a:lnTo>
                    <a:pt x="774" y="269"/>
                  </a:lnTo>
                  <a:lnTo>
                    <a:pt x="768" y="263"/>
                  </a:lnTo>
                  <a:lnTo>
                    <a:pt x="761" y="257"/>
                  </a:lnTo>
                  <a:lnTo>
                    <a:pt x="752" y="251"/>
                  </a:lnTo>
                  <a:lnTo>
                    <a:pt x="736" y="244"/>
                  </a:lnTo>
                  <a:lnTo>
                    <a:pt x="716" y="237"/>
                  </a:lnTo>
                  <a:lnTo>
                    <a:pt x="696" y="231"/>
                  </a:lnTo>
                  <a:lnTo>
                    <a:pt x="676" y="227"/>
                  </a:lnTo>
                  <a:lnTo>
                    <a:pt x="647" y="220"/>
                  </a:lnTo>
                  <a:lnTo>
                    <a:pt x="620" y="214"/>
                  </a:lnTo>
                  <a:lnTo>
                    <a:pt x="595" y="208"/>
                  </a:lnTo>
                  <a:lnTo>
                    <a:pt x="575" y="201"/>
                  </a:lnTo>
                  <a:lnTo>
                    <a:pt x="558" y="194"/>
                  </a:lnTo>
                  <a:lnTo>
                    <a:pt x="543" y="184"/>
                  </a:lnTo>
                  <a:lnTo>
                    <a:pt x="538" y="180"/>
                  </a:lnTo>
                  <a:lnTo>
                    <a:pt x="533" y="174"/>
                  </a:lnTo>
                  <a:lnTo>
                    <a:pt x="530" y="168"/>
                  </a:lnTo>
                  <a:lnTo>
                    <a:pt x="527" y="162"/>
                  </a:lnTo>
                  <a:lnTo>
                    <a:pt x="526" y="156"/>
                  </a:lnTo>
                  <a:lnTo>
                    <a:pt x="526" y="151"/>
                  </a:lnTo>
                  <a:lnTo>
                    <a:pt x="527" y="144"/>
                  </a:lnTo>
                  <a:lnTo>
                    <a:pt x="529" y="138"/>
                  </a:lnTo>
                  <a:lnTo>
                    <a:pt x="532" y="131"/>
                  </a:lnTo>
                  <a:lnTo>
                    <a:pt x="536" y="125"/>
                  </a:lnTo>
                  <a:lnTo>
                    <a:pt x="542" y="119"/>
                  </a:lnTo>
                  <a:lnTo>
                    <a:pt x="546" y="115"/>
                  </a:lnTo>
                  <a:lnTo>
                    <a:pt x="553" y="110"/>
                  </a:lnTo>
                  <a:lnTo>
                    <a:pt x="561" y="106"/>
                  </a:lnTo>
                  <a:lnTo>
                    <a:pt x="576" y="99"/>
                  </a:lnTo>
                  <a:lnTo>
                    <a:pt x="594" y="93"/>
                  </a:lnTo>
                  <a:lnTo>
                    <a:pt x="611" y="90"/>
                  </a:lnTo>
                  <a:lnTo>
                    <a:pt x="630" y="89"/>
                  </a:lnTo>
                  <a:lnTo>
                    <a:pt x="647" y="90"/>
                  </a:lnTo>
                  <a:lnTo>
                    <a:pt x="664" y="90"/>
                  </a:lnTo>
                  <a:lnTo>
                    <a:pt x="679" y="93"/>
                  </a:lnTo>
                  <a:lnTo>
                    <a:pt x="693" y="96"/>
                  </a:lnTo>
                  <a:lnTo>
                    <a:pt x="706" y="100"/>
                  </a:lnTo>
                  <a:lnTo>
                    <a:pt x="719" y="108"/>
                  </a:lnTo>
                  <a:lnTo>
                    <a:pt x="731" y="115"/>
                  </a:lnTo>
                  <a:lnTo>
                    <a:pt x="742" y="125"/>
                  </a:lnTo>
                  <a:lnTo>
                    <a:pt x="770" y="116"/>
                  </a:lnTo>
                  <a:lnTo>
                    <a:pt x="755" y="106"/>
                  </a:lnTo>
                  <a:lnTo>
                    <a:pt x="741" y="97"/>
                  </a:lnTo>
                  <a:lnTo>
                    <a:pt x="725" y="90"/>
                  </a:lnTo>
                  <a:lnTo>
                    <a:pt x="708" y="84"/>
                  </a:lnTo>
                  <a:lnTo>
                    <a:pt x="690" y="82"/>
                  </a:lnTo>
                  <a:lnTo>
                    <a:pt x="670" y="79"/>
                  </a:lnTo>
                  <a:lnTo>
                    <a:pt x="650" y="77"/>
                  </a:lnTo>
                  <a:lnTo>
                    <a:pt x="630" y="77"/>
                  </a:lnTo>
                  <a:lnTo>
                    <a:pt x="612" y="77"/>
                  </a:lnTo>
                  <a:lnTo>
                    <a:pt x="595" y="79"/>
                  </a:lnTo>
                  <a:lnTo>
                    <a:pt x="579" y="80"/>
                  </a:lnTo>
                  <a:lnTo>
                    <a:pt x="565" y="83"/>
                  </a:lnTo>
                  <a:lnTo>
                    <a:pt x="550" y="86"/>
                  </a:lnTo>
                  <a:lnTo>
                    <a:pt x="538" y="89"/>
                  </a:lnTo>
                  <a:lnTo>
                    <a:pt x="525" y="95"/>
                  </a:lnTo>
                  <a:lnTo>
                    <a:pt x="513" y="99"/>
                  </a:lnTo>
                  <a:lnTo>
                    <a:pt x="513" y="0"/>
                  </a:lnTo>
                  <a:lnTo>
                    <a:pt x="441" y="0"/>
                  </a:lnTo>
                  <a:lnTo>
                    <a:pt x="258" y="237"/>
                  </a:lnTo>
                  <a:lnTo>
                    <a:pt x="256" y="237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290"/>
                  </a:lnTo>
                  <a:lnTo>
                    <a:pt x="34" y="290"/>
                  </a:lnTo>
                  <a:lnTo>
                    <a:pt x="34" y="36"/>
                  </a:lnTo>
                  <a:lnTo>
                    <a:pt x="239" y="295"/>
                  </a:lnTo>
                  <a:lnTo>
                    <a:pt x="176" y="295"/>
                  </a:lnTo>
                  <a:lnTo>
                    <a:pt x="176" y="586"/>
                  </a:lnTo>
                  <a:lnTo>
                    <a:pt x="204" y="586"/>
                  </a:lnTo>
                  <a:lnTo>
                    <a:pt x="204" y="332"/>
                  </a:lnTo>
                  <a:lnTo>
                    <a:pt x="412" y="594"/>
                  </a:lnTo>
                  <a:lnTo>
                    <a:pt x="414" y="594"/>
                  </a:lnTo>
                  <a:lnTo>
                    <a:pt x="623" y="328"/>
                  </a:lnTo>
                  <a:lnTo>
                    <a:pt x="623" y="586"/>
                  </a:lnTo>
                  <a:lnTo>
                    <a:pt x="685" y="586"/>
                  </a:lnTo>
                  <a:lnTo>
                    <a:pt x="685" y="393"/>
                  </a:lnTo>
                  <a:lnTo>
                    <a:pt x="793" y="393"/>
                  </a:lnTo>
                  <a:lnTo>
                    <a:pt x="793" y="663"/>
                  </a:lnTo>
                  <a:lnTo>
                    <a:pt x="856" y="663"/>
                  </a:lnTo>
                  <a:lnTo>
                    <a:pt x="856" y="393"/>
                  </a:lnTo>
                  <a:lnTo>
                    <a:pt x="986" y="393"/>
                  </a:lnTo>
                  <a:lnTo>
                    <a:pt x="986" y="378"/>
                  </a:lnTo>
                  <a:lnTo>
                    <a:pt x="708" y="378"/>
                  </a:lnTo>
                  <a:close/>
                  <a:moveTo>
                    <a:pt x="660" y="59"/>
                  </a:moveTo>
                  <a:lnTo>
                    <a:pt x="760" y="0"/>
                  </a:lnTo>
                  <a:lnTo>
                    <a:pt x="728" y="0"/>
                  </a:lnTo>
                  <a:lnTo>
                    <a:pt x="636" y="40"/>
                  </a:lnTo>
                  <a:lnTo>
                    <a:pt x="543" y="0"/>
                  </a:lnTo>
                  <a:lnTo>
                    <a:pt x="513" y="0"/>
                  </a:lnTo>
                  <a:lnTo>
                    <a:pt x="614" y="59"/>
                  </a:lnTo>
                  <a:lnTo>
                    <a:pt x="660" y="59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DE38747D-9BD9-45C5-8475-0E71F792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987425"/>
              <a:ext cx="55563" cy="49212"/>
            </a:xfrm>
            <a:custGeom>
              <a:avLst/>
              <a:gdLst>
                <a:gd name="T0" fmla="*/ 0 w 106"/>
                <a:gd name="T1" fmla="*/ 0 h 92"/>
                <a:gd name="T2" fmla="*/ 14 w 106"/>
                <a:gd name="T3" fmla="*/ 0 h 92"/>
                <a:gd name="T4" fmla="*/ 53 w 106"/>
                <a:gd name="T5" fmla="*/ 83 h 92"/>
                <a:gd name="T6" fmla="*/ 92 w 106"/>
                <a:gd name="T7" fmla="*/ 0 h 92"/>
                <a:gd name="T8" fmla="*/ 106 w 106"/>
                <a:gd name="T9" fmla="*/ 0 h 92"/>
                <a:gd name="T10" fmla="*/ 106 w 106"/>
                <a:gd name="T11" fmla="*/ 92 h 92"/>
                <a:gd name="T12" fmla="*/ 98 w 106"/>
                <a:gd name="T13" fmla="*/ 92 h 92"/>
                <a:gd name="T14" fmla="*/ 98 w 106"/>
                <a:gd name="T15" fmla="*/ 8 h 92"/>
                <a:gd name="T16" fmla="*/ 59 w 106"/>
                <a:gd name="T17" fmla="*/ 92 h 92"/>
                <a:gd name="T18" fmla="*/ 47 w 106"/>
                <a:gd name="T19" fmla="*/ 92 h 92"/>
                <a:gd name="T20" fmla="*/ 8 w 106"/>
                <a:gd name="T21" fmla="*/ 8 h 92"/>
                <a:gd name="T22" fmla="*/ 8 w 106"/>
                <a:gd name="T23" fmla="*/ 92 h 92"/>
                <a:gd name="T24" fmla="*/ 0 w 106"/>
                <a:gd name="T25" fmla="*/ 92 h 92"/>
                <a:gd name="T26" fmla="*/ 0 w 106"/>
                <a:gd name="T2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92">
                  <a:moveTo>
                    <a:pt x="0" y="0"/>
                  </a:moveTo>
                  <a:lnTo>
                    <a:pt x="14" y="0"/>
                  </a:lnTo>
                  <a:lnTo>
                    <a:pt x="53" y="83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92"/>
                  </a:lnTo>
                  <a:lnTo>
                    <a:pt x="98" y="92"/>
                  </a:lnTo>
                  <a:lnTo>
                    <a:pt x="98" y="8"/>
                  </a:lnTo>
                  <a:lnTo>
                    <a:pt x="59" y="92"/>
                  </a:lnTo>
                  <a:lnTo>
                    <a:pt x="47" y="92"/>
                  </a:lnTo>
                  <a:lnTo>
                    <a:pt x="8" y="8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52FFA2AB-4F8C-4B3B-839E-3EEED22CE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750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A3C0480-3C83-4051-9FE4-78435520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3" y="987425"/>
              <a:ext cx="44450" cy="49212"/>
            </a:xfrm>
            <a:custGeom>
              <a:avLst/>
              <a:gdLst>
                <a:gd name="T0" fmla="*/ 0 w 85"/>
                <a:gd name="T1" fmla="*/ 0 h 92"/>
                <a:gd name="T2" fmla="*/ 11 w 85"/>
                <a:gd name="T3" fmla="*/ 0 h 92"/>
                <a:gd name="T4" fmla="*/ 76 w 85"/>
                <a:gd name="T5" fmla="*/ 82 h 92"/>
                <a:gd name="T6" fmla="*/ 76 w 85"/>
                <a:gd name="T7" fmla="*/ 0 h 92"/>
                <a:gd name="T8" fmla="*/ 85 w 85"/>
                <a:gd name="T9" fmla="*/ 0 h 92"/>
                <a:gd name="T10" fmla="*/ 85 w 85"/>
                <a:gd name="T11" fmla="*/ 92 h 92"/>
                <a:gd name="T12" fmla="*/ 72 w 85"/>
                <a:gd name="T13" fmla="*/ 92 h 92"/>
                <a:gd name="T14" fmla="*/ 8 w 85"/>
                <a:gd name="T15" fmla="*/ 10 h 92"/>
                <a:gd name="T16" fmla="*/ 8 w 85"/>
                <a:gd name="T17" fmla="*/ 92 h 92"/>
                <a:gd name="T18" fmla="*/ 0 w 85"/>
                <a:gd name="T19" fmla="*/ 92 h 92"/>
                <a:gd name="T20" fmla="*/ 0 w 85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2">
                  <a:moveTo>
                    <a:pt x="0" y="0"/>
                  </a:moveTo>
                  <a:lnTo>
                    <a:pt x="11" y="0"/>
                  </a:lnTo>
                  <a:lnTo>
                    <a:pt x="76" y="82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92"/>
                  </a:lnTo>
                  <a:lnTo>
                    <a:pt x="72" y="92"/>
                  </a:lnTo>
                  <a:lnTo>
                    <a:pt x="8" y="10"/>
                  </a:lnTo>
                  <a:lnTo>
                    <a:pt x="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39E8A3A7-28E4-46F5-9C99-264E854D3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063" y="987425"/>
              <a:ext cx="4763" cy="49212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C9067A3-D8CB-4AE6-AC5A-86297088D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985838"/>
              <a:ext cx="41275" cy="50800"/>
            </a:xfrm>
            <a:custGeom>
              <a:avLst/>
              <a:gdLst>
                <a:gd name="T0" fmla="*/ 10 w 77"/>
                <a:gd name="T1" fmla="*/ 65 h 96"/>
                <a:gd name="T2" fmla="*/ 11 w 77"/>
                <a:gd name="T3" fmla="*/ 75 h 96"/>
                <a:gd name="T4" fmla="*/ 17 w 77"/>
                <a:gd name="T5" fmla="*/ 82 h 96"/>
                <a:gd name="T6" fmla="*/ 27 w 77"/>
                <a:gd name="T7" fmla="*/ 86 h 96"/>
                <a:gd name="T8" fmla="*/ 38 w 77"/>
                <a:gd name="T9" fmla="*/ 88 h 96"/>
                <a:gd name="T10" fmla="*/ 50 w 77"/>
                <a:gd name="T11" fmla="*/ 86 h 96"/>
                <a:gd name="T12" fmla="*/ 60 w 77"/>
                <a:gd name="T13" fmla="*/ 83 h 96"/>
                <a:gd name="T14" fmla="*/ 66 w 77"/>
                <a:gd name="T15" fmla="*/ 76 h 96"/>
                <a:gd name="T16" fmla="*/ 67 w 77"/>
                <a:gd name="T17" fmla="*/ 69 h 96"/>
                <a:gd name="T18" fmla="*/ 66 w 77"/>
                <a:gd name="T19" fmla="*/ 63 h 96"/>
                <a:gd name="T20" fmla="*/ 62 w 77"/>
                <a:gd name="T21" fmla="*/ 59 h 96"/>
                <a:gd name="T22" fmla="*/ 44 w 77"/>
                <a:gd name="T23" fmla="*/ 53 h 96"/>
                <a:gd name="T24" fmla="*/ 20 w 77"/>
                <a:gd name="T25" fmla="*/ 49 h 96"/>
                <a:gd name="T26" fmla="*/ 11 w 77"/>
                <a:gd name="T27" fmla="*/ 45 h 96"/>
                <a:gd name="T28" fmla="*/ 5 w 77"/>
                <a:gd name="T29" fmla="*/ 39 h 96"/>
                <a:gd name="T30" fmla="*/ 2 w 77"/>
                <a:gd name="T31" fmla="*/ 32 h 96"/>
                <a:gd name="T32" fmla="*/ 4 w 77"/>
                <a:gd name="T33" fmla="*/ 21 h 96"/>
                <a:gd name="T34" fmla="*/ 8 w 77"/>
                <a:gd name="T35" fmla="*/ 11 h 96"/>
                <a:gd name="T36" fmla="*/ 17 w 77"/>
                <a:gd name="T37" fmla="*/ 4 h 96"/>
                <a:gd name="T38" fmla="*/ 30 w 77"/>
                <a:gd name="T39" fmla="*/ 1 h 96"/>
                <a:gd name="T40" fmla="*/ 46 w 77"/>
                <a:gd name="T41" fmla="*/ 1 h 96"/>
                <a:gd name="T42" fmla="*/ 59 w 77"/>
                <a:gd name="T43" fmla="*/ 4 h 96"/>
                <a:gd name="T44" fmla="*/ 69 w 77"/>
                <a:gd name="T45" fmla="*/ 11 h 96"/>
                <a:gd name="T46" fmla="*/ 73 w 77"/>
                <a:gd name="T47" fmla="*/ 23 h 96"/>
                <a:gd name="T48" fmla="*/ 64 w 77"/>
                <a:gd name="T49" fmla="*/ 29 h 96"/>
                <a:gd name="T50" fmla="*/ 63 w 77"/>
                <a:gd name="T51" fmla="*/ 20 h 96"/>
                <a:gd name="T52" fmla="*/ 57 w 77"/>
                <a:gd name="T53" fmla="*/ 14 h 96"/>
                <a:gd name="T54" fmla="*/ 49 w 77"/>
                <a:gd name="T55" fmla="*/ 10 h 96"/>
                <a:gd name="T56" fmla="*/ 38 w 77"/>
                <a:gd name="T57" fmla="*/ 9 h 96"/>
                <a:gd name="T58" fmla="*/ 27 w 77"/>
                <a:gd name="T59" fmla="*/ 10 h 96"/>
                <a:gd name="T60" fmla="*/ 20 w 77"/>
                <a:gd name="T61" fmla="*/ 14 h 96"/>
                <a:gd name="T62" fmla="*/ 14 w 77"/>
                <a:gd name="T63" fmla="*/ 19 h 96"/>
                <a:gd name="T64" fmla="*/ 13 w 77"/>
                <a:gd name="T65" fmla="*/ 26 h 96"/>
                <a:gd name="T66" fmla="*/ 14 w 77"/>
                <a:gd name="T67" fmla="*/ 33 h 96"/>
                <a:gd name="T68" fmla="*/ 18 w 77"/>
                <a:gd name="T69" fmla="*/ 37 h 96"/>
                <a:gd name="T70" fmla="*/ 36 w 77"/>
                <a:gd name="T71" fmla="*/ 42 h 96"/>
                <a:gd name="T72" fmla="*/ 59 w 77"/>
                <a:gd name="T73" fmla="*/ 46 h 96"/>
                <a:gd name="T74" fmla="*/ 67 w 77"/>
                <a:gd name="T75" fmla="*/ 50 h 96"/>
                <a:gd name="T76" fmla="*/ 73 w 77"/>
                <a:gd name="T77" fmla="*/ 56 h 96"/>
                <a:gd name="T78" fmla="*/ 76 w 77"/>
                <a:gd name="T79" fmla="*/ 65 h 96"/>
                <a:gd name="T80" fmla="*/ 76 w 77"/>
                <a:gd name="T81" fmla="*/ 75 h 96"/>
                <a:gd name="T82" fmla="*/ 72 w 77"/>
                <a:gd name="T83" fmla="*/ 85 h 96"/>
                <a:gd name="T84" fmla="*/ 62 w 77"/>
                <a:gd name="T85" fmla="*/ 93 h 96"/>
                <a:gd name="T86" fmla="*/ 49 w 77"/>
                <a:gd name="T87" fmla="*/ 96 h 96"/>
                <a:gd name="T88" fmla="*/ 31 w 77"/>
                <a:gd name="T89" fmla="*/ 96 h 96"/>
                <a:gd name="T90" fmla="*/ 17 w 77"/>
                <a:gd name="T91" fmla="*/ 92 h 96"/>
                <a:gd name="T92" fmla="*/ 7 w 77"/>
                <a:gd name="T93" fmla="*/ 83 h 96"/>
                <a:gd name="T94" fmla="*/ 1 w 77"/>
                <a:gd name="T95" fmla="*/ 73 h 96"/>
                <a:gd name="T96" fmla="*/ 0 w 77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3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60" y="83"/>
                  </a:lnTo>
                  <a:lnTo>
                    <a:pt x="63" y="81"/>
                  </a:lnTo>
                  <a:lnTo>
                    <a:pt x="66" y="76"/>
                  </a:lnTo>
                  <a:lnTo>
                    <a:pt x="67" y="73"/>
                  </a:lnTo>
                  <a:lnTo>
                    <a:pt x="67" y="69"/>
                  </a:lnTo>
                  <a:lnTo>
                    <a:pt x="67" y="66"/>
                  </a:lnTo>
                  <a:lnTo>
                    <a:pt x="66" y="63"/>
                  </a:lnTo>
                  <a:lnTo>
                    <a:pt x="64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5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4" y="9"/>
                  </a:lnTo>
                  <a:lnTo>
                    <a:pt x="69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5" y="29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3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8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5" y="34"/>
                  </a:lnTo>
                  <a:lnTo>
                    <a:pt x="18" y="37"/>
                  </a:lnTo>
                  <a:lnTo>
                    <a:pt x="25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2" y="53"/>
                  </a:lnTo>
                  <a:lnTo>
                    <a:pt x="73" y="56"/>
                  </a:lnTo>
                  <a:lnTo>
                    <a:pt x="76" y="60"/>
                  </a:lnTo>
                  <a:lnTo>
                    <a:pt x="76" y="65"/>
                  </a:lnTo>
                  <a:lnTo>
                    <a:pt x="77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9" y="96"/>
                  </a:lnTo>
                  <a:lnTo>
                    <a:pt x="40" y="96"/>
                  </a:lnTo>
                  <a:lnTo>
                    <a:pt x="31" y="96"/>
                  </a:lnTo>
                  <a:lnTo>
                    <a:pt x="23" y="95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7" y="83"/>
                  </a:lnTo>
                  <a:lnTo>
                    <a:pt x="2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1175054-AB6D-4DF2-A425-0D6F3519E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8" y="987425"/>
              <a:ext cx="41275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AC7C745-7C38-43D4-95C2-19223EFC1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987425"/>
              <a:ext cx="38100" cy="49212"/>
            </a:xfrm>
            <a:custGeom>
              <a:avLst/>
              <a:gdLst>
                <a:gd name="T0" fmla="*/ 0 w 71"/>
                <a:gd name="T1" fmla="*/ 0 h 92"/>
                <a:gd name="T2" fmla="*/ 71 w 71"/>
                <a:gd name="T3" fmla="*/ 0 h 92"/>
                <a:gd name="T4" fmla="*/ 71 w 71"/>
                <a:gd name="T5" fmla="*/ 8 h 92"/>
                <a:gd name="T6" fmla="*/ 9 w 71"/>
                <a:gd name="T7" fmla="*/ 8 h 92"/>
                <a:gd name="T8" fmla="*/ 9 w 71"/>
                <a:gd name="T9" fmla="*/ 40 h 92"/>
                <a:gd name="T10" fmla="*/ 67 w 71"/>
                <a:gd name="T11" fmla="*/ 40 h 92"/>
                <a:gd name="T12" fmla="*/ 67 w 71"/>
                <a:gd name="T13" fmla="*/ 49 h 92"/>
                <a:gd name="T14" fmla="*/ 9 w 71"/>
                <a:gd name="T15" fmla="*/ 49 h 92"/>
                <a:gd name="T16" fmla="*/ 9 w 71"/>
                <a:gd name="T17" fmla="*/ 83 h 92"/>
                <a:gd name="T18" fmla="*/ 71 w 71"/>
                <a:gd name="T19" fmla="*/ 83 h 92"/>
                <a:gd name="T20" fmla="*/ 71 w 71"/>
                <a:gd name="T21" fmla="*/ 92 h 92"/>
                <a:gd name="T22" fmla="*/ 0 w 71"/>
                <a:gd name="T23" fmla="*/ 92 h 92"/>
                <a:gd name="T24" fmla="*/ 0 w 71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92">
                  <a:moveTo>
                    <a:pt x="0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9" y="8"/>
                  </a:lnTo>
                  <a:lnTo>
                    <a:pt x="9" y="40"/>
                  </a:lnTo>
                  <a:lnTo>
                    <a:pt x="67" y="40"/>
                  </a:lnTo>
                  <a:lnTo>
                    <a:pt x="67" y="49"/>
                  </a:lnTo>
                  <a:lnTo>
                    <a:pt x="9" y="49"/>
                  </a:lnTo>
                  <a:lnTo>
                    <a:pt x="9" y="83"/>
                  </a:lnTo>
                  <a:lnTo>
                    <a:pt x="71" y="83"/>
                  </a:lnTo>
                  <a:lnTo>
                    <a:pt x="71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3C6D556-BC38-448F-A162-352B58B284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5038" y="987425"/>
              <a:ext cx="42863" cy="49212"/>
            </a:xfrm>
            <a:custGeom>
              <a:avLst/>
              <a:gdLst>
                <a:gd name="T0" fmla="*/ 10 w 81"/>
                <a:gd name="T1" fmla="*/ 8 h 92"/>
                <a:gd name="T2" fmla="*/ 10 w 81"/>
                <a:gd name="T3" fmla="*/ 43 h 92"/>
                <a:gd name="T4" fmla="*/ 43 w 81"/>
                <a:gd name="T5" fmla="*/ 43 h 92"/>
                <a:gd name="T6" fmla="*/ 55 w 81"/>
                <a:gd name="T7" fmla="*/ 43 h 92"/>
                <a:gd name="T8" fmla="*/ 62 w 81"/>
                <a:gd name="T9" fmla="*/ 40 h 92"/>
                <a:gd name="T10" fmla="*/ 65 w 81"/>
                <a:gd name="T11" fmla="*/ 37 h 92"/>
                <a:gd name="T12" fmla="*/ 66 w 81"/>
                <a:gd name="T13" fmla="*/ 34 h 92"/>
                <a:gd name="T14" fmla="*/ 68 w 81"/>
                <a:gd name="T15" fmla="*/ 30 h 92"/>
                <a:gd name="T16" fmla="*/ 68 w 81"/>
                <a:gd name="T17" fmla="*/ 26 h 92"/>
                <a:gd name="T18" fmla="*/ 68 w 81"/>
                <a:gd name="T19" fmla="*/ 21 h 92"/>
                <a:gd name="T20" fmla="*/ 66 w 81"/>
                <a:gd name="T21" fmla="*/ 17 h 92"/>
                <a:gd name="T22" fmla="*/ 65 w 81"/>
                <a:gd name="T23" fmla="*/ 14 h 92"/>
                <a:gd name="T24" fmla="*/ 62 w 81"/>
                <a:gd name="T25" fmla="*/ 13 h 92"/>
                <a:gd name="T26" fmla="*/ 55 w 81"/>
                <a:gd name="T27" fmla="*/ 10 h 92"/>
                <a:gd name="T28" fmla="*/ 43 w 81"/>
                <a:gd name="T29" fmla="*/ 8 h 92"/>
                <a:gd name="T30" fmla="*/ 10 w 81"/>
                <a:gd name="T31" fmla="*/ 8 h 92"/>
                <a:gd name="T32" fmla="*/ 0 w 81"/>
                <a:gd name="T33" fmla="*/ 0 h 92"/>
                <a:gd name="T34" fmla="*/ 45 w 81"/>
                <a:gd name="T35" fmla="*/ 0 h 92"/>
                <a:gd name="T36" fmla="*/ 52 w 81"/>
                <a:gd name="T37" fmla="*/ 0 h 92"/>
                <a:gd name="T38" fmla="*/ 59 w 81"/>
                <a:gd name="T39" fmla="*/ 1 h 92"/>
                <a:gd name="T40" fmla="*/ 65 w 81"/>
                <a:gd name="T41" fmla="*/ 3 h 92"/>
                <a:gd name="T42" fmla="*/ 69 w 81"/>
                <a:gd name="T43" fmla="*/ 6 h 92"/>
                <a:gd name="T44" fmla="*/ 73 w 81"/>
                <a:gd name="T45" fmla="*/ 10 h 92"/>
                <a:gd name="T46" fmla="*/ 75 w 81"/>
                <a:gd name="T47" fmla="*/ 14 h 92"/>
                <a:gd name="T48" fmla="*/ 78 w 81"/>
                <a:gd name="T49" fmla="*/ 18 h 92"/>
                <a:gd name="T50" fmla="*/ 78 w 81"/>
                <a:gd name="T51" fmla="*/ 24 h 92"/>
                <a:gd name="T52" fmla="*/ 76 w 81"/>
                <a:gd name="T53" fmla="*/ 33 h 92"/>
                <a:gd name="T54" fmla="*/ 73 w 81"/>
                <a:gd name="T55" fmla="*/ 39 h 92"/>
                <a:gd name="T56" fmla="*/ 69 w 81"/>
                <a:gd name="T57" fmla="*/ 44 h 92"/>
                <a:gd name="T58" fmla="*/ 62 w 81"/>
                <a:gd name="T59" fmla="*/ 47 h 92"/>
                <a:gd name="T60" fmla="*/ 68 w 81"/>
                <a:gd name="T61" fmla="*/ 49 h 92"/>
                <a:gd name="T62" fmla="*/ 72 w 81"/>
                <a:gd name="T63" fmla="*/ 53 h 92"/>
                <a:gd name="T64" fmla="*/ 75 w 81"/>
                <a:gd name="T65" fmla="*/ 57 h 92"/>
                <a:gd name="T66" fmla="*/ 76 w 81"/>
                <a:gd name="T67" fmla="*/ 65 h 92"/>
                <a:gd name="T68" fmla="*/ 78 w 81"/>
                <a:gd name="T69" fmla="*/ 80 h 92"/>
                <a:gd name="T70" fmla="*/ 81 w 81"/>
                <a:gd name="T71" fmla="*/ 92 h 92"/>
                <a:gd name="T72" fmla="*/ 69 w 81"/>
                <a:gd name="T73" fmla="*/ 92 h 92"/>
                <a:gd name="T74" fmla="*/ 68 w 81"/>
                <a:gd name="T75" fmla="*/ 79 h 92"/>
                <a:gd name="T76" fmla="*/ 66 w 81"/>
                <a:gd name="T77" fmla="*/ 65 h 92"/>
                <a:gd name="T78" fmla="*/ 65 w 81"/>
                <a:gd name="T79" fmla="*/ 59 h 92"/>
                <a:gd name="T80" fmla="*/ 62 w 81"/>
                <a:gd name="T81" fmla="*/ 54 h 92"/>
                <a:gd name="T82" fmla="*/ 56 w 81"/>
                <a:gd name="T83" fmla="*/ 53 h 92"/>
                <a:gd name="T84" fmla="*/ 49 w 81"/>
                <a:gd name="T85" fmla="*/ 52 h 92"/>
                <a:gd name="T86" fmla="*/ 10 w 81"/>
                <a:gd name="T87" fmla="*/ 52 h 92"/>
                <a:gd name="T88" fmla="*/ 10 w 81"/>
                <a:gd name="T89" fmla="*/ 92 h 92"/>
                <a:gd name="T90" fmla="*/ 0 w 81"/>
                <a:gd name="T91" fmla="*/ 92 h 92"/>
                <a:gd name="T92" fmla="*/ 0 w 81"/>
                <a:gd name="T9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92">
                  <a:moveTo>
                    <a:pt x="10" y="8"/>
                  </a:moveTo>
                  <a:lnTo>
                    <a:pt x="10" y="43"/>
                  </a:lnTo>
                  <a:lnTo>
                    <a:pt x="43" y="43"/>
                  </a:lnTo>
                  <a:lnTo>
                    <a:pt x="55" y="43"/>
                  </a:lnTo>
                  <a:lnTo>
                    <a:pt x="62" y="40"/>
                  </a:lnTo>
                  <a:lnTo>
                    <a:pt x="65" y="37"/>
                  </a:lnTo>
                  <a:lnTo>
                    <a:pt x="66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8" y="21"/>
                  </a:lnTo>
                  <a:lnTo>
                    <a:pt x="66" y="17"/>
                  </a:lnTo>
                  <a:lnTo>
                    <a:pt x="65" y="14"/>
                  </a:lnTo>
                  <a:lnTo>
                    <a:pt x="62" y="13"/>
                  </a:lnTo>
                  <a:lnTo>
                    <a:pt x="55" y="10"/>
                  </a:lnTo>
                  <a:lnTo>
                    <a:pt x="43" y="8"/>
                  </a:lnTo>
                  <a:lnTo>
                    <a:pt x="10" y="8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52" y="0"/>
                  </a:lnTo>
                  <a:lnTo>
                    <a:pt x="59" y="1"/>
                  </a:lnTo>
                  <a:lnTo>
                    <a:pt x="65" y="3"/>
                  </a:lnTo>
                  <a:lnTo>
                    <a:pt x="69" y="6"/>
                  </a:lnTo>
                  <a:lnTo>
                    <a:pt x="73" y="10"/>
                  </a:lnTo>
                  <a:lnTo>
                    <a:pt x="75" y="14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76" y="33"/>
                  </a:lnTo>
                  <a:lnTo>
                    <a:pt x="73" y="39"/>
                  </a:lnTo>
                  <a:lnTo>
                    <a:pt x="69" y="44"/>
                  </a:lnTo>
                  <a:lnTo>
                    <a:pt x="62" y="47"/>
                  </a:lnTo>
                  <a:lnTo>
                    <a:pt x="68" y="49"/>
                  </a:lnTo>
                  <a:lnTo>
                    <a:pt x="72" y="53"/>
                  </a:lnTo>
                  <a:lnTo>
                    <a:pt x="75" y="57"/>
                  </a:lnTo>
                  <a:lnTo>
                    <a:pt x="76" y="65"/>
                  </a:lnTo>
                  <a:lnTo>
                    <a:pt x="78" y="80"/>
                  </a:lnTo>
                  <a:lnTo>
                    <a:pt x="81" y="92"/>
                  </a:lnTo>
                  <a:lnTo>
                    <a:pt x="69" y="92"/>
                  </a:lnTo>
                  <a:lnTo>
                    <a:pt x="68" y="79"/>
                  </a:lnTo>
                  <a:lnTo>
                    <a:pt x="66" y="65"/>
                  </a:lnTo>
                  <a:lnTo>
                    <a:pt x="65" y="59"/>
                  </a:lnTo>
                  <a:lnTo>
                    <a:pt x="62" y="54"/>
                  </a:lnTo>
                  <a:lnTo>
                    <a:pt x="56" y="53"/>
                  </a:lnTo>
                  <a:lnTo>
                    <a:pt x="49" y="52"/>
                  </a:lnTo>
                  <a:lnTo>
                    <a:pt x="10" y="52"/>
                  </a:lnTo>
                  <a:lnTo>
                    <a:pt x="10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8E66AB4-7380-406C-B387-1F633FB4E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985838"/>
              <a:ext cx="41275" cy="50800"/>
            </a:xfrm>
            <a:custGeom>
              <a:avLst/>
              <a:gdLst>
                <a:gd name="T0" fmla="*/ 8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5 w 76"/>
                <a:gd name="T7" fmla="*/ 86 h 96"/>
                <a:gd name="T8" fmla="*/ 37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4 w 76"/>
                <a:gd name="T15" fmla="*/ 76 h 96"/>
                <a:gd name="T16" fmla="*/ 66 w 76"/>
                <a:gd name="T17" fmla="*/ 69 h 96"/>
                <a:gd name="T18" fmla="*/ 64 w 76"/>
                <a:gd name="T19" fmla="*/ 63 h 96"/>
                <a:gd name="T20" fmla="*/ 60 w 76"/>
                <a:gd name="T21" fmla="*/ 59 h 96"/>
                <a:gd name="T22" fmla="*/ 43 w 76"/>
                <a:gd name="T23" fmla="*/ 53 h 96"/>
                <a:gd name="T24" fmla="*/ 18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2 w 76"/>
                <a:gd name="T31" fmla="*/ 32 h 96"/>
                <a:gd name="T32" fmla="*/ 2 w 76"/>
                <a:gd name="T33" fmla="*/ 21 h 96"/>
                <a:gd name="T34" fmla="*/ 7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4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2 w 76"/>
                <a:gd name="T47" fmla="*/ 23 h 96"/>
                <a:gd name="T48" fmla="*/ 64 w 76"/>
                <a:gd name="T49" fmla="*/ 29 h 96"/>
                <a:gd name="T50" fmla="*/ 62 w 76"/>
                <a:gd name="T51" fmla="*/ 20 h 96"/>
                <a:gd name="T52" fmla="*/ 56 w 76"/>
                <a:gd name="T53" fmla="*/ 14 h 96"/>
                <a:gd name="T54" fmla="*/ 49 w 76"/>
                <a:gd name="T55" fmla="*/ 10 h 96"/>
                <a:gd name="T56" fmla="*/ 37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3 w 76"/>
                <a:gd name="T63" fmla="*/ 19 h 96"/>
                <a:gd name="T64" fmla="*/ 11 w 76"/>
                <a:gd name="T65" fmla="*/ 26 h 96"/>
                <a:gd name="T66" fmla="*/ 13 w 76"/>
                <a:gd name="T67" fmla="*/ 33 h 96"/>
                <a:gd name="T68" fmla="*/ 17 w 76"/>
                <a:gd name="T69" fmla="*/ 37 h 96"/>
                <a:gd name="T70" fmla="*/ 34 w 76"/>
                <a:gd name="T71" fmla="*/ 42 h 96"/>
                <a:gd name="T72" fmla="*/ 57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0 w 76"/>
                <a:gd name="T83" fmla="*/ 85 h 96"/>
                <a:gd name="T84" fmla="*/ 60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5 w 76"/>
                <a:gd name="T91" fmla="*/ 92 h 96"/>
                <a:gd name="T92" fmla="*/ 5 w 76"/>
                <a:gd name="T93" fmla="*/ 83 h 96"/>
                <a:gd name="T94" fmla="*/ 0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8" y="65"/>
                  </a:moveTo>
                  <a:lnTo>
                    <a:pt x="8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5" y="86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4" y="85"/>
                  </a:lnTo>
                  <a:lnTo>
                    <a:pt x="59" y="83"/>
                  </a:lnTo>
                  <a:lnTo>
                    <a:pt x="62" y="81"/>
                  </a:lnTo>
                  <a:lnTo>
                    <a:pt x="64" y="76"/>
                  </a:lnTo>
                  <a:lnTo>
                    <a:pt x="66" y="73"/>
                  </a:lnTo>
                  <a:lnTo>
                    <a:pt x="66" y="69"/>
                  </a:lnTo>
                  <a:lnTo>
                    <a:pt x="66" y="66"/>
                  </a:lnTo>
                  <a:lnTo>
                    <a:pt x="64" y="63"/>
                  </a:lnTo>
                  <a:lnTo>
                    <a:pt x="63" y="60"/>
                  </a:lnTo>
                  <a:lnTo>
                    <a:pt x="60" y="59"/>
                  </a:lnTo>
                  <a:lnTo>
                    <a:pt x="53" y="56"/>
                  </a:lnTo>
                  <a:lnTo>
                    <a:pt x="43" y="53"/>
                  </a:lnTo>
                  <a:lnTo>
                    <a:pt x="24" y="50"/>
                  </a:lnTo>
                  <a:lnTo>
                    <a:pt x="18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4" y="1"/>
                  </a:lnTo>
                  <a:lnTo>
                    <a:pt x="51" y="3"/>
                  </a:lnTo>
                  <a:lnTo>
                    <a:pt x="59" y="4"/>
                  </a:lnTo>
                  <a:lnTo>
                    <a:pt x="63" y="9"/>
                  </a:lnTo>
                  <a:lnTo>
                    <a:pt x="67" y="11"/>
                  </a:lnTo>
                  <a:lnTo>
                    <a:pt x="70" y="17"/>
                  </a:lnTo>
                  <a:lnTo>
                    <a:pt x="72" y="23"/>
                  </a:lnTo>
                  <a:lnTo>
                    <a:pt x="73" y="29"/>
                  </a:lnTo>
                  <a:lnTo>
                    <a:pt x="64" y="29"/>
                  </a:lnTo>
                  <a:lnTo>
                    <a:pt x="63" y="24"/>
                  </a:lnTo>
                  <a:lnTo>
                    <a:pt x="62" y="20"/>
                  </a:lnTo>
                  <a:lnTo>
                    <a:pt x="59" y="17"/>
                  </a:lnTo>
                  <a:lnTo>
                    <a:pt x="56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3" y="9"/>
                  </a:lnTo>
                  <a:lnTo>
                    <a:pt x="37" y="9"/>
                  </a:lnTo>
                  <a:lnTo>
                    <a:pt x="31" y="9"/>
                  </a:lnTo>
                  <a:lnTo>
                    <a:pt x="27" y="10"/>
                  </a:lnTo>
                  <a:lnTo>
                    <a:pt x="21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3" y="19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7" y="37"/>
                  </a:lnTo>
                  <a:lnTo>
                    <a:pt x="24" y="40"/>
                  </a:lnTo>
                  <a:lnTo>
                    <a:pt x="34" y="42"/>
                  </a:lnTo>
                  <a:lnTo>
                    <a:pt x="51" y="45"/>
                  </a:lnTo>
                  <a:lnTo>
                    <a:pt x="57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3" y="81"/>
                  </a:lnTo>
                  <a:lnTo>
                    <a:pt x="70" y="85"/>
                  </a:lnTo>
                  <a:lnTo>
                    <a:pt x="66" y="89"/>
                  </a:lnTo>
                  <a:lnTo>
                    <a:pt x="60" y="93"/>
                  </a:lnTo>
                  <a:lnTo>
                    <a:pt x="54" y="95"/>
                  </a:lnTo>
                  <a:lnTo>
                    <a:pt x="47" y="96"/>
                  </a:lnTo>
                  <a:lnTo>
                    <a:pt x="38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5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2" y="79"/>
                  </a:lnTo>
                  <a:lnTo>
                    <a:pt x="0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F3A1CEE-13AE-4830-968E-224793978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987425"/>
              <a:ext cx="42863" cy="49212"/>
            </a:xfrm>
            <a:custGeom>
              <a:avLst/>
              <a:gdLst>
                <a:gd name="T0" fmla="*/ 36 w 81"/>
                <a:gd name="T1" fmla="*/ 8 h 92"/>
                <a:gd name="T2" fmla="*/ 0 w 81"/>
                <a:gd name="T3" fmla="*/ 8 h 92"/>
                <a:gd name="T4" fmla="*/ 0 w 81"/>
                <a:gd name="T5" fmla="*/ 0 h 92"/>
                <a:gd name="T6" fmla="*/ 81 w 81"/>
                <a:gd name="T7" fmla="*/ 0 h 92"/>
                <a:gd name="T8" fmla="*/ 81 w 81"/>
                <a:gd name="T9" fmla="*/ 8 h 92"/>
                <a:gd name="T10" fmla="*/ 45 w 81"/>
                <a:gd name="T11" fmla="*/ 8 h 92"/>
                <a:gd name="T12" fmla="*/ 45 w 81"/>
                <a:gd name="T13" fmla="*/ 92 h 92"/>
                <a:gd name="T14" fmla="*/ 36 w 81"/>
                <a:gd name="T15" fmla="*/ 92 h 92"/>
                <a:gd name="T16" fmla="*/ 36 w 81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2">
                  <a:moveTo>
                    <a:pt x="36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8"/>
                  </a:lnTo>
                  <a:lnTo>
                    <a:pt x="45" y="8"/>
                  </a:lnTo>
                  <a:lnTo>
                    <a:pt x="45" y="92"/>
                  </a:lnTo>
                  <a:lnTo>
                    <a:pt x="36" y="92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5E3DC37-62BD-41B0-8238-650A90622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0" y="987425"/>
              <a:ext cx="49213" cy="49212"/>
            </a:xfrm>
            <a:custGeom>
              <a:avLst/>
              <a:gdLst>
                <a:gd name="T0" fmla="*/ 0 w 94"/>
                <a:gd name="T1" fmla="*/ 0 h 92"/>
                <a:gd name="T2" fmla="*/ 10 w 94"/>
                <a:gd name="T3" fmla="*/ 0 h 92"/>
                <a:gd name="T4" fmla="*/ 47 w 94"/>
                <a:gd name="T5" fmla="*/ 83 h 92"/>
                <a:gd name="T6" fmla="*/ 83 w 94"/>
                <a:gd name="T7" fmla="*/ 0 h 92"/>
                <a:gd name="T8" fmla="*/ 94 w 94"/>
                <a:gd name="T9" fmla="*/ 0 h 92"/>
                <a:gd name="T10" fmla="*/ 53 w 94"/>
                <a:gd name="T11" fmla="*/ 92 h 92"/>
                <a:gd name="T12" fmla="*/ 42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0" y="0"/>
                  </a:lnTo>
                  <a:lnTo>
                    <a:pt x="47" y="83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53" y="92"/>
                  </a:lnTo>
                  <a:lnTo>
                    <a:pt x="42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29750E1-17D2-412A-BC68-FE6BCD3BF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985838"/>
              <a:ext cx="50800" cy="50800"/>
            </a:xfrm>
            <a:custGeom>
              <a:avLst/>
              <a:gdLst>
                <a:gd name="T0" fmla="*/ 88 w 98"/>
                <a:gd name="T1" fmla="*/ 40 h 96"/>
                <a:gd name="T2" fmla="*/ 82 w 98"/>
                <a:gd name="T3" fmla="*/ 26 h 96"/>
                <a:gd name="T4" fmla="*/ 72 w 98"/>
                <a:gd name="T5" fmla="*/ 16 h 96"/>
                <a:gd name="T6" fmla="*/ 58 w 98"/>
                <a:gd name="T7" fmla="*/ 10 h 96"/>
                <a:gd name="T8" fmla="*/ 40 w 98"/>
                <a:gd name="T9" fmla="*/ 10 h 96"/>
                <a:gd name="T10" fmla="*/ 26 w 98"/>
                <a:gd name="T11" fmla="*/ 16 h 96"/>
                <a:gd name="T12" fmla="*/ 16 w 98"/>
                <a:gd name="T13" fmla="*/ 26 h 96"/>
                <a:gd name="T14" fmla="*/ 10 w 98"/>
                <a:gd name="T15" fmla="*/ 40 h 96"/>
                <a:gd name="T16" fmla="*/ 10 w 98"/>
                <a:gd name="T17" fmla="*/ 57 h 96"/>
                <a:gd name="T18" fmla="*/ 16 w 98"/>
                <a:gd name="T19" fmla="*/ 72 h 96"/>
                <a:gd name="T20" fmla="*/ 26 w 98"/>
                <a:gd name="T21" fmla="*/ 82 h 96"/>
                <a:gd name="T22" fmla="*/ 40 w 98"/>
                <a:gd name="T23" fmla="*/ 88 h 96"/>
                <a:gd name="T24" fmla="*/ 58 w 98"/>
                <a:gd name="T25" fmla="*/ 88 h 96"/>
                <a:gd name="T26" fmla="*/ 72 w 98"/>
                <a:gd name="T27" fmla="*/ 82 h 96"/>
                <a:gd name="T28" fmla="*/ 82 w 98"/>
                <a:gd name="T29" fmla="*/ 72 h 96"/>
                <a:gd name="T30" fmla="*/ 88 w 98"/>
                <a:gd name="T31" fmla="*/ 57 h 96"/>
                <a:gd name="T32" fmla="*/ 49 w 98"/>
                <a:gd name="T33" fmla="*/ 96 h 96"/>
                <a:gd name="T34" fmla="*/ 29 w 98"/>
                <a:gd name="T35" fmla="*/ 93 h 96"/>
                <a:gd name="T36" fmla="*/ 13 w 98"/>
                <a:gd name="T37" fmla="*/ 83 h 96"/>
                <a:gd name="T38" fmla="*/ 4 w 98"/>
                <a:gd name="T39" fmla="*/ 69 h 96"/>
                <a:gd name="T40" fmla="*/ 0 w 98"/>
                <a:gd name="T41" fmla="*/ 49 h 96"/>
                <a:gd name="T42" fmla="*/ 4 w 98"/>
                <a:gd name="T43" fmla="*/ 29 h 96"/>
                <a:gd name="T44" fmla="*/ 13 w 98"/>
                <a:gd name="T45" fmla="*/ 13 h 96"/>
                <a:gd name="T46" fmla="*/ 29 w 98"/>
                <a:gd name="T47" fmla="*/ 4 h 96"/>
                <a:gd name="T48" fmla="*/ 49 w 98"/>
                <a:gd name="T49" fmla="*/ 0 h 96"/>
                <a:gd name="T50" fmla="*/ 69 w 98"/>
                <a:gd name="T51" fmla="*/ 4 h 96"/>
                <a:gd name="T52" fmla="*/ 85 w 98"/>
                <a:gd name="T53" fmla="*/ 13 h 96"/>
                <a:gd name="T54" fmla="*/ 94 w 98"/>
                <a:gd name="T55" fmla="*/ 29 h 96"/>
                <a:gd name="T56" fmla="*/ 98 w 98"/>
                <a:gd name="T57" fmla="*/ 49 h 96"/>
                <a:gd name="T58" fmla="*/ 94 w 98"/>
                <a:gd name="T59" fmla="*/ 69 h 96"/>
                <a:gd name="T60" fmla="*/ 85 w 98"/>
                <a:gd name="T61" fmla="*/ 83 h 96"/>
                <a:gd name="T62" fmla="*/ 69 w 98"/>
                <a:gd name="T63" fmla="*/ 93 h 96"/>
                <a:gd name="T64" fmla="*/ 49 w 98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96">
                  <a:moveTo>
                    <a:pt x="88" y="49"/>
                  </a:moveTo>
                  <a:lnTo>
                    <a:pt x="88" y="40"/>
                  </a:lnTo>
                  <a:lnTo>
                    <a:pt x="85" y="32"/>
                  </a:lnTo>
                  <a:lnTo>
                    <a:pt x="82" y="26"/>
                  </a:lnTo>
                  <a:lnTo>
                    <a:pt x="78" y="20"/>
                  </a:lnTo>
                  <a:lnTo>
                    <a:pt x="72" y="16"/>
                  </a:lnTo>
                  <a:lnTo>
                    <a:pt x="65" y="11"/>
                  </a:lnTo>
                  <a:lnTo>
                    <a:pt x="58" y="10"/>
                  </a:lnTo>
                  <a:lnTo>
                    <a:pt x="49" y="10"/>
                  </a:lnTo>
                  <a:lnTo>
                    <a:pt x="40" y="10"/>
                  </a:lnTo>
                  <a:lnTo>
                    <a:pt x="33" y="11"/>
                  </a:lnTo>
                  <a:lnTo>
                    <a:pt x="26" y="16"/>
                  </a:lnTo>
                  <a:lnTo>
                    <a:pt x="20" y="20"/>
                  </a:lnTo>
                  <a:lnTo>
                    <a:pt x="16" y="26"/>
                  </a:lnTo>
                  <a:lnTo>
                    <a:pt x="13" y="32"/>
                  </a:lnTo>
                  <a:lnTo>
                    <a:pt x="10" y="40"/>
                  </a:lnTo>
                  <a:lnTo>
                    <a:pt x="10" y="49"/>
                  </a:lnTo>
                  <a:lnTo>
                    <a:pt x="10" y="57"/>
                  </a:lnTo>
                  <a:lnTo>
                    <a:pt x="13" y="65"/>
                  </a:lnTo>
                  <a:lnTo>
                    <a:pt x="16" y="72"/>
                  </a:lnTo>
                  <a:lnTo>
                    <a:pt x="20" y="78"/>
                  </a:lnTo>
                  <a:lnTo>
                    <a:pt x="26" y="82"/>
                  </a:lnTo>
                  <a:lnTo>
                    <a:pt x="33" y="85"/>
                  </a:lnTo>
                  <a:lnTo>
                    <a:pt x="40" y="88"/>
                  </a:lnTo>
                  <a:lnTo>
                    <a:pt x="49" y="88"/>
                  </a:lnTo>
                  <a:lnTo>
                    <a:pt x="58" y="88"/>
                  </a:lnTo>
                  <a:lnTo>
                    <a:pt x="65" y="85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2" y="72"/>
                  </a:lnTo>
                  <a:lnTo>
                    <a:pt x="85" y="65"/>
                  </a:lnTo>
                  <a:lnTo>
                    <a:pt x="88" y="57"/>
                  </a:lnTo>
                  <a:lnTo>
                    <a:pt x="88" y="49"/>
                  </a:lnTo>
                  <a:close/>
                  <a:moveTo>
                    <a:pt x="49" y="96"/>
                  </a:moveTo>
                  <a:lnTo>
                    <a:pt x="39" y="96"/>
                  </a:lnTo>
                  <a:lnTo>
                    <a:pt x="29" y="93"/>
                  </a:lnTo>
                  <a:lnTo>
                    <a:pt x="20" y="89"/>
                  </a:lnTo>
                  <a:lnTo>
                    <a:pt x="13" y="83"/>
                  </a:lnTo>
                  <a:lnTo>
                    <a:pt x="9" y="78"/>
                  </a:lnTo>
                  <a:lnTo>
                    <a:pt x="4" y="69"/>
                  </a:lnTo>
                  <a:lnTo>
                    <a:pt x="1" y="5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9"/>
                  </a:lnTo>
                  <a:lnTo>
                    <a:pt x="29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59" y="1"/>
                  </a:lnTo>
                  <a:lnTo>
                    <a:pt x="69" y="4"/>
                  </a:lnTo>
                  <a:lnTo>
                    <a:pt x="78" y="9"/>
                  </a:lnTo>
                  <a:lnTo>
                    <a:pt x="85" y="13"/>
                  </a:lnTo>
                  <a:lnTo>
                    <a:pt x="89" y="20"/>
                  </a:lnTo>
                  <a:lnTo>
                    <a:pt x="94" y="29"/>
                  </a:lnTo>
                  <a:lnTo>
                    <a:pt x="96" y="39"/>
                  </a:lnTo>
                  <a:lnTo>
                    <a:pt x="98" y="49"/>
                  </a:lnTo>
                  <a:lnTo>
                    <a:pt x="96" y="59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5" y="83"/>
                  </a:lnTo>
                  <a:lnTo>
                    <a:pt x="78" y="89"/>
                  </a:lnTo>
                  <a:lnTo>
                    <a:pt x="69" y="93"/>
                  </a:lnTo>
                  <a:lnTo>
                    <a:pt x="59" y="96"/>
                  </a:lnTo>
                  <a:lnTo>
                    <a:pt x="49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35F7816-DE5A-47D9-B7DA-9C7A007CF7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4600" y="973138"/>
              <a:ext cx="41275" cy="63500"/>
            </a:xfrm>
            <a:custGeom>
              <a:avLst/>
              <a:gdLst>
                <a:gd name="T0" fmla="*/ 61 w 78"/>
                <a:gd name="T1" fmla="*/ 0 h 121"/>
                <a:gd name="T2" fmla="*/ 33 w 78"/>
                <a:gd name="T3" fmla="*/ 19 h 121"/>
                <a:gd name="T4" fmla="*/ 25 w 78"/>
                <a:gd name="T5" fmla="*/ 0 h 121"/>
                <a:gd name="T6" fmla="*/ 52 w 78"/>
                <a:gd name="T7" fmla="*/ 0 h 121"/>
                <a:gd name="T8" fmla="*/ 10 w 78"/>
                <a:gd name="T9" fmla="*/ 90 h 121"/>
                <a:gd name="T10" fmla="*/ 12 w 78"/>
                <a:gd name="T11" fmla="*/ 100 h 121"/>
                <a:gd name="T12" fmla="*/ 17 w 78"/>
                <a:gd name="T13" fmla="*/ 107 h 121"/>
                <a:gd name="T14" fmla="*/ 28 w 78"/>
                <a:gd name="T15" fmla="*/ 111 h 121"/>
                <a:gd name="T16" fmla="*/ 39 w 78"/>
                <a:gd name="T17" fmla="*/ 113 h 121"/>
                <a:gd name="T18" fmla="*/ 51 w 78"/>
                <a:gd name="T19" fmla="*/ 111 h 121"/>
                <a:gd name="T20" fmla="*/ 61 w 78"/>
                <a:gd name="T21" fmla="*/ 108 h 121"/>
                <a:gd name="T22" fmla="*/ 65 w 78"/>
                <a:gd name="T23" fmla="*/ 101 h 121"/>
                <a:gd name="T24" fmla="*/ 68 w 78"/>
                <a:gd name="T25" fmla="*/ 94 h 121"/>
                <a:gd name="T26" fmla="*/ 66 w 78"/>
                <a:gd name="T27" fmla="*/ 88 h 121"/>
                <a:gd name="T28" fmla="*/ 62 w 78"/>
                <a:gd name="T29" fmla="*/ 84 h 121"/>
                <a:gd name="T30" fmla="*/ 45 w 78"/>
                <a:gd name="T31" fmla="*/ 78 h 121"/>
                <a:gd name="T32" fmla="*/ 20 w 78"/>
                <a:gd name="T33" fmla="*/ 74 h 121"/>
                <a:gd name="T34" fmla="*/ 12 w 78"/>
                <a:gd name="T35" fmla="*/ 70 h 121"/>
                <a:gd name="T36" fmla="*/ 6 w 78"/>
                <a:gd name="T37" fmla="*/ 64 h 121"/>
                <a:gd name="T38" fmla="*/ 3 w 78"/>
                <a:gd name="T39" fmla="*/ 57 h 121"/>
                <a:gd name="T40" fmla="*/ 5 w 78"/>
                <a:gd name="T41" fmla="*/ 46 h 121"/>
                <a:gd name="T42" fmla="*/ 9 w 78"/>
                <a:gd name="T43" fmla="*/ 36 h 121"/>
                <a:gd name="T44" fmla="*/ 17 w 78"/>
                <a:gd name="T45" fmla="*/ 29 h 121"/>
                <a:gd name="T46" fmla="*/ 30 w 78"/>
                <a:gd name="T47" fmla="*/ 26 h 121"/>
                <a:gd name="T48" fmla="*/ 46 w 78"/>
                <a:gd name="T49" fmla="*/ 26 h 121"/>
                <a:gd name="T50" fmla="*/ 59 w 78"/>
                <a:gd name="T51" fmla="*/ 29 h 121"/>
                <a:gd name="T52" fmla="*/ 69 w 78"/>
                <a:gd name="T53" fmla="*/ 36 h 121"/>
                <a:gd name="T54" fmla="*/ 74 w 78"/>
                <a:gd name="T55" fmla="*/ 48 h 121"/>
                <a:gd name="T56" fmla="*/ 65 w 78"/>
                <a:gd name="T57" fmla="*/ 54 h 121"/>
                <a:gd name="T58" fmla="*/ 64 w 78"/>
                <a:gd name="T59" fmla="*/ 45 h 121"/>
                <a:gd name="T60" fmla="*/ 58 w 78"/>
                <a:gd name="T61" fmla="*/ 39 h 121"/>
                <a:gd name="T62" fmla="*/ 49 w 78"/>
                <a:gd name="T63" fmla="*/ 35 h 121"/>
                <a:gd name="T64" fmla="*/ 39 w 78"/>
                <a:gd name="T65" fmla="*/ 34 h 121"/>
                <a:gd name="T66" fmla="*/ 28 w 78"/>
                <a:gd name="T67" fmla="*/ 35 h 121"/>
                <a:gd name="T68" fmla="*/ 19 w 78"/>
                <a:gd name="T69" fmla="*/ 39 h 121"/>
                <a:gd name="T70" fmla="*/ 15 w 78"/>
                <a:gd name="T71" fmla="*/ 44 h 121"/>
                <a:gd name="T72" fmla="*/ 13 w 78"/>
                <a:gd name="T73" fmla="*/ 51 h 121"/>
                <a:gd name="T74" fmla="*/ 15 w 78"/>
                <a:gd name="T75" fmla="*/ 58 h 121"/>
                <a:gd name="T76" fmla="*/ 19 w 78"/>
                <a:gd name="T77" fmla="*/ 62 h 121"/>
                <a:gd name="T78" fmla="*/ 36 w 78"/>
                <a:gd name="T79" fmla="*/ 67 h 121"/>
                <a:gd name="T80" fmla="*/ 59 w 78"/>
                <a:gd name="T81" fmla="*/ 71 h 121"/>
                <a:gd name="T82" fmla="*/ 68 w 78"/>
                <a:gd name="T83" fmla="*/ 75 h 121"/>
                <a:gd name="T84" fmla="*/ 74 w 78"/>
                <a:gd name="T85" fmla="*/ 81 h 121"/>
                <a:gd name="T86" fmla="*/ 77 w 78"/>
                <a:gd name="T87" fmla="*/ 90 h 121"/>
                <a:gd name="T88" fmla="*/ 77 w 78"/>
                <a:gd name="T89" fmla="*/ 100 h 121"/>
                <a:gd name="T90" fmla="*/ 72 w 78"/>
                <a:gd name="T91" fmla="*/ 110 h 121"/>
                <a:gd name="T92" fmla="*/ 62 w 78"/>
                <a:gd name="T93" fmla="*/ 118 h 121"/>
                <a:gd name="T94" fmla="*/ 48 w 78"/>
                <a:gd name="T95" fmla="*/ 121 h 121"/>
                <a:gd name="T96" fmla="*/ 32 w 78"/>
                <a:gd name="T97" fmla="*/ 121 h 121"/>
                <a:gd name="T98" fmla="*/ 16 w 78"/>
                <a:gd name="T99" fmla="*/ 117 h 121"/>
                <a:gd name="T100" fmla="*/ 6 w 78"/>
                <a:gd name="T101" fmla="*/ 108 h 121"/>
                <a:gd name="T102" fmla="*/ 2 w 78"/>
                <a:gd name="T103" fmla="*/ 98 h 121"/>
                <a:gd name="T104" fmla="*/ 0 w 78"/>
                <a:gd name="T105" fmla="*/ 9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" h="121">
                  <a:moveTo>
                    <a:pt x="52" y="0"/>
                  </a:moveTo>
                  <a:lnTo>
                    <a:pt x="61" y="0"/>
                  </a:lnTo>
                  <a:lnTo>
                    <a:pt x="43" y="19"/>
                  </a:lnTo>
                  <a:lnTo>
                    <a:pt x="33" y="19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9" y="13"/>
                  </a:lnTo>
                  <a:lnTo>
                    <a:pt x="52" y="0"/>
                  </a:lnTo>
                  <a:close/>
                  <a:moveTo>
                    <a:pt x="10" y="90"/>
                  </a:moveTo>
                  <a:lnTo>
                    <a:pt x="10" y="90"/>
                  </a:lnTo>
                  <a:lnTo>
                    <a:pt x="10" y="95"/>
                  </a:lnTo>
                  <a:lnTo>
                    <a:pt x="12" y="100"/>
                  </a:lnTo>
                  <a:lnTo>
                    <a:pt x="15" y="103"/>
                  </a:lnTo>
                  <a:lnTo>
                    <a:pt x="17" y="107"/>
                  </a:lnTo>
                  <a:lnTo>
                    <a:pt x="22" y="110"/>
                  </a:lnTo>
                  <a:lnTo>
                    <a:pt x="28" y="111"/>
                  </a:lnTo>
                  <a:lnTo>
                    <a:pt x="33" y="113"/>
                  </a:lnTo>
                  <a:lnTo>
                    <a:pt x="39" y="113"/>
                  </a:lnTo>
                  <a:lnTo>
                    <a:pt x="45" y="113"/>
                  </a:lnTo>
                  <a:lnTo>
                    <a:pt x="51" y="111"/>
                  </a:lnTo>
                  <a:lnTo>
                    <a:pt x="56" y="110"/>
                  </a:lnTo>
                  <a:lnTo>
                    <a:pt x="61" y="108"/>
                  </a:lnTo>
                  <a:lnTo>
                    <a:pt x="64" y="106"/>
                  </a:lnTo>
                  <a:lnTo>
                    <a:pt x="65" y="101"/>
                  </a:lnTo>
                  <a:lnTo>
                    <a:pt x="66" y="98"/>
                  </a:lnTo>
                  <a:lnTo>
                    <a:pt x="68" y="94"/>
                  </a:lnTo>
                  <a:lnTo>
                    <a:pt x="68" y="91"/>
                  </a:lnTo>
                  <a:lnTo>
                    <a:pt x="66" y="88"/>
                  </a:lnTo>
                  <a:lnTo>
                    <a:pt x="65" y="85"/>
                  </a:lnTo>
                  <a:lnTo>
                    <a:pt x="62" y="84"/>
                  </a:lnTo>
                  <a:lnTo>
                    <a:pt x="55" y="81"/>
                  </a:lnTo>
                  <a:lnTo>
                    <a:pt x="45" y="78"/>
                  </a:lnTo>
                  <a:lnTo>
                    <a:pt x="25" y="75"/>
                  </a:lnTo>
                  <a:lnTo>
                    <a:pt x="20" y="74"/>
                  </a:lnTo>
                  <a:lnTo>
                    <a:pt x="16" y="72"/>
                  </a:lnTo>
                  <a:lnTo>
                    <a:pt x="12" y="70"/>
                  </a:lnTo>
                  <a:lnTo>
                    <a:pt x="9" y="67"/>
                  </a:lnTo>
                  <a:lnTo>
                    <a:pt x="6" y="64"/>
                  </a:lnTo>
                  <a:lnTo>
                    <a:pt x="5" y="61"/>
                  </a:lnTo>
                  <a:lnTo>
                    <a:pt x="3" y="57"/>
                  </a:lnTo>
                  <a:lnTo>
                    <a:pt x="3" y="52"/>
                  </a:lnTo>
                  <a:lnTo>
                    <a:pt x="5" y="46"/>
                  </a:lnTo>
                  <a:lnTo>
                    <a:pt x="6" y="41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8"/>
                  </a:lnTo>
                  <a:lnTo>
                    <a:pt x="30" y="26"/>
                  </a:lnTo>
                  <a:lnTo>
                    <a:pt x="38" y="25"/>
                  </a:lnTo>
                  <a:lnTo>
                    <a:pt x="46" y="26"/>
                  </a:lnTo>
                  <a:lnTo>
                    <a:pt x="54" y="28"/>
                  </a:lnTo>
                  <a:lnTo>
                    <a:pt x="59" y="29"/>
                  </a:lnTo>
                  <a:lnTo>
                    <a:pt x="65" y="34"/>
                  </a:lnTo>
                  <a:lnTo>
                    <a:pt x="69" y="36"/>
                  </a:lnTo>
                  <a:lnTo>
                    <a:pt x="72" y="42"/>
                  </a:lnTo>
                  <a:lnTo>
                    <a:pt x="74" y="48"/>
                  </a:lnTo>
                  <a:lnTo>
                    <a:pt x="75" y="54"/>
                  </a:lnTo>
                  <a:lnTo>
                    <a:pt x="65" y="54"/>
                  </a:lnTo>
                  <a:lnTo>
                    <a:pt x="65" y="49"/>
                  </a:lnTo>
                  <a:lnTo>
                    <a:pt x="64" y="45"/>
                  </a:lnTo>
                  <a:lnTo>
                    <a:pt x="61" y="42"/>
                  </a:lnTo>
                  <a:lnTo>
                    <a:pt x="58" y="39"/>
                  </a:lnTo>
                  <a:lnTo>
                    <a:pt x="54" y="36"/>
                  </a:lnTo>
                  <a:lnTo>
                    <a:pt x="49" y="35"/>
                  </a:lnTo>
                  <a:lnTo>
                    <a:pt x="45" y="34"/>
                  </a:lnTo>
                  <a:lnTo>
                    <a:pt x="39" y="34"/>
                  </a:lnTo>
                  <a:lnTo>
                    <a:pt x="33" y="34"/>
                  </a:lnTo>
                  <a:lnTo>
                    <a:pt x="28" y="35"/>
                  </a:lnTo>
                  <a:lnTo>
                    <a:pt x="23" y="36"/>
                  </a:lnTo>
                  <a:lnTo>
                    <a:pt x="19" y="39"/>
                  </a:lnTo>
                  <a:lnTo>
                    <a:pt x="16" y="41"/>
                  </a:lnTo>
                  <a:lnTo>
                    <a:pt x="15" y="44"/>
                  </a:lnTo>
                  <a:lnTo>
                    <a:pt x="13" y="48"/>
                  </a:lnTo>
                  <a:lnTo>
                    <a:pt x="13" y="51"/>
                  </a:lnTo>
                  <a:lnTo>
                    <a:pt x="13" y="55"/>
                  </a:lnTo>
                  <a:lnTo>
                    <a:pt x="15" y="58"/>
                  </a:lnTo>
                  <a:lnTo>
                    <a:pt x="16" y="59"/>
                  </a:lnTo>
                  <a:lnTo>
                    <a:pt x="19" y="62"/>
                  </a:lnTo>
                  <a:lnTo>
                    <a:pt x="26" y="65"/>
                  </a:lnTo>
                  <a:lnTo>
                    <a:pt x="36" y="67"/>
                  </a:lnTo>
                  <a:lnTo>
                    <a:pt x="54" y="70"/>
                  </a:lnTo>
                  <a:lnTo>
                    <a:pt x="59" y="71"/>
                  </a:lnTo>
                  <a:lnTo>
                    <a:pt x="64" y="74"/>
                  </a:lnTo>
                  <a:lnTo>
                    <a:pt x="68" y="75"/>
                  </a:lnTo>
                  <a:lnTo>
                    <a:pt x="71" y="78"/>
                  </a:lnTo>
                  <a:lnTo>
                    <a:pt x="74" y="81"/>
                  </a:lnTo>
                  <a:lnTo>
                    <a:pt x="77" y="85"/>
                  </a:lnTo>
                  <a:lnTo>
                    <a:pt x="77" y="90"/>
                  </a:lnTo>
                  <a:lnTo>
                    <a:pt x="78" y="94"/>
                  </a:lnTo>
                  <a:lnTo>
                    <a:pt x="77" y="100"/>
                  </a:lnTo>
                  <a:lnTo>
                    <a:pt x="75" y="106"/>
                  </a:lnTo>
                  <a:lnTo>
                    <a:pt x="72" y="110"/>
                  </a:lnTo>
                  <a:lnTo>
                    <a:pt x="68" y="114"/>
                  </a:lnTo>
                  <a:lnTo>
                    <a:pt x="62" y="118"/>
                  </a:lnTo>
                  <a:lnTo>
                    <a:pt x="56" y="120"/>
                  </a:lnTo>
                  <a:lnTo>
                    <a:pt x="48" y="121"/>
                  </a:lnTo>
                  <a:lnTo>
                    <a:pt x="41" y="121"/>
                  </a:lnTo>
                  <a:lnTo>
                    <a:pt x="32" y="121"/>
                  </a:lnTo>
                  <a:lnTo>
                    <a:pt x="23" y="120"/>
                  </a:lnTo>
                  <a:lnTo>
                    <a:pt x="16" y="117"/>
                  </a:lnTo>
                  <a:lnTo>
                    <a:pt x="12" y="114"/>
                  </a:lnTo>
                  <a:lnTo>
                    <a:pt x="6" y="108"/>
                  </a:lnTo>
                  <a:lnTo>
                    <a:pt x="3" y="104"/>
                  </a:lnTo>
                  <a:lnTo>
                    <a:pt x="2" y="98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0" y="9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B26DF64-1DC3-4E81-BA88-D302F25D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987425"/>
              <a:ext cx="41275" cy="49212"/>
            </a:xfrm>
            <a:custGeom>
              <a:avLst/>
              <a:gdLst>
                <a:gd name="T0" fmla="*/ 0 w 80"/>
                <a:gd name="T1" fmla="*/ 0 h 92"/>
                <a:gd name="T2" fmla="*/ 9 w 80"/>
                <a:gd name="T3" fmla="*/ 0 h 92"/>
                <a:gd name="T4" fmla="*/ 9 w 80"/>
                <a:gd name="T5" fmla="*/ 50 h 92"/>
                <a:gd name="T6" fmla="*/ 67 w 80"/>
                <a:gd name="T7" fmla="*/ 0 h 92"/>
                <a:gd name="T8" fmla="*/ 80 w 80"/>
                <a:gd name="T9" fmla="*/ 0 h 92"/>
                <a:gd name="T10" fmla="*/ 36 w 80"/>
                <a:gd name="T11" fmla="*/ 39 h 92"/>
                <a:gd name="T12" fmla="*/ 80 w 80"/>
                <a:gd name="T13" fmla="*/ 92 h 92"/>
                <a:gd name="T14" fmla="*/ 68 w 80"/>
                <a:gd name="T15" fmla="*/ 92 h 92"/>
                <a:gd name="T16" fmla="*/ 29 w 80"/>
                <a:gd name="T17" fmla="*/ 44 h 92"/>
                <a:gd name="T18" fmla="*/ 9 w 80"/>
                <a:gd name="T19" fmla="*/ 62 h 92"/>
                <a:gd name="T20" fmla="*/ 9 w 80"/>
                <a:gd name="T21" fmla="*/ 92 h 92"/>
                <a:gd name="T22" fmla="*/ 0 w 80"/>
                <a:gd name="T23" fmla="*/ 92 h 92"/>
                <a:gd name="T24" fmla="*/ 0 w 80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92">
                  <a:moveTo>
                    <a:pt x="0" y="0"/>
                  </a:moveTo>
                  <a:lnTo>
                    <a:pt x="9" y="0"/>
                  </a:lnTo>
                  <a:lnTo>
                    <a:pt x="9" y="5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36" y="39"/>
                  </a:lnTo>
                  <a:lnTo>
                    <a:pt x="80" y="92"/>
                  </a:lnTo>
                  <a:lnTo>
                    <a:pt x="68" y="92"/>
                  </a:lnTo>
                  <a:lnTo>
                    <a:pt x="29" y="44"/>
                  </a:lnTo>
                  <a:lnTo>
                    <a:pt x="9" y="62"/>
                  </a:lnTo>
                  <a:lnTo>
                    <a:pt x="9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CB2FF5DE-38BA-4485-A84D-3BF7F7D63C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0963" y="985838"/>
              <a:ext cx="52388" cy="50800"/>
            </a:xfrm>
            <a:custGeom>
              <a:avLst/>
              <a:gdLst>
                <a:gd name="T0" fmla="*/ 87 w 97"/>
                <a:gd name="T1" fmla="*/ 40 h 96"/>
                <a:gd name="T2" fmla="*/ 81 w 97"/>
                <a:gd name="T3" fmla="*/ 26 h 96"/>
                <a:gd name="T4" fmla="*/ 71 w 97"/>
                <a:gd name="T5" fmla="*/ 16 h 96"/>
                <a:gd name="T6" fmla="*/ 57 w 97"/>
                <a:gd name="T7" fmla="*/ 10 h 96"/>
                <a:gd name="T8" fmla="*/ 39 w 97"/>
                <a:gd name="T9" fmla="*/ 10 h 96"/>
                <a:gd name="T10" fmla="*/ 25 w 97"/>
                <a:gd name="T11" fmla="*/ 16 h 96"/>
                <a:gd name="T12" fmla="*/ 15 w 97"/>
                <a:gd name="T13" fmla="*/ 26 h 96"/>
                <a:gd name="T14" fmla="*/ 9 w 97"/>
                <a:gd name="T15" fmla="*/ 40 h 96"/>
                <a:gd name="T16" fmla="*/ 9 w 97"/>
                <a:gd name="T17" fmla="*/ 57 h 96"/>
                <a:gd name="T18" fmla="*/ 15 w 97"/>
                <a:gd name="T19" fmla="*/ 72 h 96"/>
                <a:gd name="T20" fmla="*/ 25 w 97"/>
                <a:gd name="T21" fmla="*/ 82 h 96"/>
                <a:gd name="T22" fmla="*/ 39 w 97"/>
                <a:gd name="T23" fmla="*/ 88 h 96"/>
                <a:gd name="T24" fmla="*/ 57 w 97"/>
                <a:gd name="T25" fmla="*/ 88 h 96"/>
                <a:gd name="T26" fmla="*/ 71 w 97"/>
                <a:gd name="T27" fmla="*/ 82 h 96"/>
                <a:gd name="T28" fmla="*/ 81 w 97"/>
                <a:gd name="T29" fmla="*/ 72 h 96"/>
                <a:gd name="T30" fmla="*/ 87 w 97"/>
                <a:gd name="T31" fmla="*/ 57 h 96"/>
                <a:gd name="T32" fmla="*/ 48 w 97"/>
                <a:gd name="T33" fmla="*/ 96 h 96"/>
                <a:gd name="T34" fmla="*/ 28 w 97"/>
                <a:gd name="T35" fmla="*/ 93 h 96"/>
                <a:gd name="T36" fmla="*/ 12 w 97"/>
                <a:gd name="T37" fmla="*/ 83 h 96"/>
                <a:gd name="T38" fmla="*/ 3 w 97"/>
                <a:gd name="T39" fmla="*/ 69 h 96"/>
                <a:gd name="T40" fmla="*/ 0 w 97"/>
                <a:gd name="T41" fmla="*/ 49 h 96"/>
                <a:gd name="T42" fmla="*/ 3 w 97"/>
                <a:gd name="T43" fmla="*/ 29 h 96"/>
                <a:gd name="T44" fmla="*/ 12 w 97"/>
                <a:gd name="T45" fmla="*/ 13 h 96"/>
                <a:gd name="T46" fmla="*/ 28 w 97"/>
                <a:gd name="T47" fmla="*/ 4 h 96"/>
                <a:gd name="T48" fmla="*/ 48 w 97"/>
                <a:gd name="T49" fmla="*/ 0 h 96"/>
                <a:gd name="T50" fmla="*/ 68 w 97"/>
                <a:gd name="T51" fmla="*/ 4 h 96"/>
                <a:gd name="T52" fmla="*/ 84 w 97"/>
                <a:gd name="T53" fmla="*/ 13 h 96"/>
                <a:gd name="T54" fmla="*/ 93 w 97"/>
                <a:gd name="T55" fmla="*/ 29 h 96"/>
                <a:gd name="T56" fmla="*/ 97 w 97"/>
                <a:gd name="T57" fmla="*/ 49 h 96"/>
                <a:gd name="T58" fmla="*/ 93 w 97"/>
                <a:gd name="T59" fmla="*/ 69 h 96"/>
                <a:gd name="T60" fmla="*/ 84 w 97"/>
                <a:gd name="T61" fmla="*/ 83 h 96"/>
                <a:gd name="T62" fmla="*/ 68 w 97"/>
                <a:gd name="T63" fmla="*/ 93 h 96"/>
                <a:gd name="T64" fmla="*/ 48 w 97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7" h="96">
                  <a:moveTo>
                    <a:pt x="87" y="49"/>
                  </a:moveTo>
                  <a:lnTo>
                    <a:pt x="87" y="40"/>
                  </a:lnTo>
                  <a:lnTo>
                    <a:pt x="84" y="32"/>
                  </a:lnTo>
                  <a:lnTo>
                    <a:pt x="81" y="26"/>
                  </a:lnTo>
                  <a:lnTo>
                    <a:pt x="77" y="20"/>
                  </a:lnTo>
                  <a:lnTo>
                    <a:pt x="71" y="16"/>
                  </a:lnTo>
                  <a:lnTo>
                    <a:pt x="64" y="11"/>
                  </a:lnTo>
                  <a:lnTo>
                    <a:pt x="57" y="10"/>
                  </a:lnTo>
                  <a:lnTo>
                    <a:pt x="48" y="10"/>
                  </a:lnTo>
                  <a:lnTo>
                    <a:pt x="39" y="10"/>
                  </a:lnTo>
                  <a:lnTo>
                    <a:pt x="32" y="11"/>
                  </a:lnTo>
                  <a:lnTo>
                    <a:pt x="25" y="16"/>
                  </a:lnTo>
                  <a:lnTo>
                    <a:pt x="19" y="20"/>
                  </a:lnTo>
                  <a:lnTo>
                    <a:pt x="15" y="26"/>
                  </a:lnTo>
                  <a:lnTo>
                    <a:pt x="12" y="32"/>
                  </a:lnTo>
                  <a:lnTo>
                    <a:pt x="9" y="40"/>
                  </a:lnTo>
                  <a:lnTo>
                    <a:pt x="9" y="49"/>
                  </a:lnTo>
                  <a:lnTo>
                    <a:pt x="9" y="57"/>
                  </a:lnTo>
                  <a:lnTo>
                    <a:pt x="12" y="65"/>
                  </a:lnTo>
                  <a:lnTo>
                    <a:pt x="15" y="72"/>
                  </a:lnTo>
                  <a:lnTo>
                    <a:pt x="19" y="78"/>
                  </a:lnTo>
                  <a:lnTo>
                    <a:pt x="25" y="82"/>
                  </a:lnTo>
                  <a:lnTo>
                    <a:pt x="32" y="85"/>
                  </a:lnTo>
                  <a:lnTo>
                    <a:pt x="39" y="88"/>
                  </a:lnTo>
                  <a:lnTo>
                    <a:pt x="48" y="88"/>
                  </a:lnTo>
                  <a:lnTo>
                    <a:pt x="57" y="88"/>
                  </a:lnTo>
                  <a:lnTo>
                    <a:pt x="64" y="85"/>
                  </a:lnTo>
                  <a:lnTo>
                    <a:pt x="71" y="82"/>
                  </a:lnTo>
                  <a:lnTo>
                    <a:pt x="77" y="78"/>
                  </a:lnTo>
                  <a:lnTo>
                    <a:pt x="81" y="72"/>
                  </a:lnTo>
                  <a:lnTo>
                    <a:pt x="84" y="65"/>
                  </a:lnTo>
                  <a:lnTo>
                    <a:pt x="87" y="57"/>
                  </a:lnTo>
                  <a:lnTo>
                    <a:pt x="87" y="49"/>
                  </a:lnTo>
                  <a:close/>
                  <a:moveTo>
                    <a:pt x="48" y="96"/>
                  </a:moveTo>
                  <a:lnTo>
                    <a:pt x="38" y="96"/>
                  </a:lnTo>
                  <a:lnTo>
                    <a:pt x="28" y="93"/>
                  </a:lnTo>
                  <a:lnTo>
                    <a:pt x="19" y="89"/>
                  </a:lnTo>
                  <a:lnTo>
                    <a:pt x="12" y="83"/>
                  </a:lnTo>
                  <a:lnTo>
                    <a:pt x="8" y="78"/>
                  </a:lnTo>
                  <a:lnTo>
                    <a:pt x="3" y="69"/>
                  </a:lnTo>
                  <a:lnTo>
                    <a:pt x="0" y="59"/>
                  </a:lnTo>
                  <a:lnTo>
                    <a:pt x="0" y="49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8" y="20"/>
                  </a:lnTo>
                  <a:lnTo>
                    <a:pt x="12" y="13"/>
                  </a:lnTo>
                  <a:lnTo>
                    <a:pt x="19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8" y="4"/>
                  </a:lnTo>
                  <a:lnTo>
                    <a:pt x="77" y="9"/>
                  </a:lnTo>
                  <a:lnTo>
                    <a:pt x="84" y="13"/>
                  </a:lnTo>
                  <a:lnTo>
                    <a:pt x="88" y="20"/>
                  </a:lnTo>
                  <a:lnTo>
                    <a:pt x="93" y="29"/>
                  </a:lnTo>
                  <a:lnTo>
                    <a:pt x="96" y="39"/>
                  </a:lnTo>
                  <a:lnTo>
                    <a:pt x="97" y="49"/>
                  </a:lnTo>
                  <a:lnTo>
                    <a:pt x="96" y="59"/>
                  </a:lnTo>
                  <a:lnTo>
                    <a:pt x="93" y="69"/>
                  </a:lnTo>
                  <a:lnTo>
                    <a:pt x="88" y="78"/>
                  </a:lnTo>
                  <a:lnTo>
                    <a:pt x="84" y="83"/>
                  </a:lnTo>
                  <a:lnTo>
                    <a:pt x="77" y="89"/>
                  </a:lnTo>
                  <a:lnTo>
                    <a:pt x="68" y="93"/>
                  </a:lnTo>
                  <a:lnTo>
                    <a:pt x="58" y="96"/>
                  </a:lnTo>
                  <a:lnTo>
                    <a:pt x="48" y="9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5416EC7-2E82-4342-8D2A-6328D0CD2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638" y="987425"/>
              <a:ext cx="36513" cy="49212"/>
            </a:xfrm>
            <a:custGeom>
              <a:avLst/>
              <a:gdLst>
                <a:gd name="T0" fmla="*/ 0 w 68"/>
                <a:gd name="T1" fmla="*/ 0 h 92"/>
                <a:gd name="T2" fmla="*/ 10 w 68"/>
                <a:gd name="T3" fmla="*/ 0 h 92"/>
                <a:gd name="T4" fmla="*/ 10 w 68"/>
                <a:gd name="T5" fmla="*/ 83 h 92"/>
                <a:gd name="T6" fmla="*/ 68 w 68"/>
                <a:gd name="T7" fmla="*/ 83 h 92"/>
                <a:gd name="T8" fmla="*/ 68 w 68"/>
                <a:gd name="T9" fmla="*/ 92 h 92"/>
                <a:gd name="T10" fmla="*/ 0 w 68"/>
                <a:gd name="T11" fmla="*/ 92 h 92"/>
                <a:gd name="T12" fmla="*/ 0 w 6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92">
                  <a:moveTo>
                    <a:pt x="0" y="0"/>
                  </a:moveTo>
                  <a:lnTo>
                    <a:pt x="10" y="0"/>
                  </a:lnTo>
                  <a:lnTo>
                    <a:pt x="10" y="83"/>
                  </a:lnTo>
                  <a:lnTo>
                    <a:pt x="68" y="83"/>
                  </a:lnTo>
                  <a:lnTo>
                    <a:pt x="68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1EFF7D9-2884-44F8-93BF-034653C31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985838"/>
              <a:ext cx="39688" cy="50800"/>
            </a:xfrm>
            <a:custGeom>
              <a:avLst/>
              <a:gdLst>
                <a:gd name="T0" fmla="*/ 10 w 76"/>
                <a:gd name="T1" fmla="*/ 65 h 96"/>
                <a:gd name="T2" fmla="*/ 11 w 76"/>
                <a:gd name="T3" fmla="*/ 75 h 96"/>
                <a:gd name="T4" fmla="*/ 17 w 76"/>
                <a:gd name="T5" fmla="*/ 82 h 96"/>
                <a:gd name="T6" fmla="*/ 27 w 76"/>
                <a:gd name="T7" fmla="*/ 86 h 96"/>
                <a:gd name="T8" fmla="*/ 39 w 76"/>
                <a:gd name="T9" fmla="*/ 88 h 96"/>
                <a:gd name="T10" fmla="*/ 50 w 76"/>
                <a:gd name="T11" fmla="*/ 86 h 96"/>
                <a:gd name="T12" fmla="*/ 59 w 76"/>
                <a:gd name="T13" fmla="*/ 83 h 96"/>
                <a:gd name="T14" fmla="*/ 65 w 76"/>
                <a:gd name="T15" fmla="*/ 76 h 96"/>
                <a:gd name="T16" fmla="*/ 67 w 76"/>
                <a:gd name="T17" fmla="*/ 69 h 96"/>
                <a:gd name="T18" fmla="*/ 66 w 76"/>
                <a:gd name="T19" fmla="*/ 63 h 96"/>
                <a:gd name="T20" fmla="*/ 62 w 76"/>
                <a:gd name="T21" fmla="*/ 59 h 96"/>
                <a:gd name="T22" fmla="*/ 44 w 76"/>
                <a:gd name="T23" fmla="*/ 53 h 96"/>
                <a:gd name="T24" fmla="*/ 20 w 76"/>
                <a:gd name="T25" fmla="*/ 49 h 96"/>
                <a:gd name="T26" fmla="*/ 11 w 76"/>
                <a:gd name="T27" fmla="*/ 45 h 96"/>
                <a:gd name="T28" fmla="*/ 5 w 76"/>
                <a:gd name="T29" fmla="*/ 39 h 96"/>
                <a:gd name="T30" fmla="*/ 3 w 76"/>
                <a:gd name="T31" fmla="*/ 32 h 96"/>
                <a:gd name="T32" fmla="*/ 4 w 76"/>
                <a:gd name="T33" fmla="*/ 21 h 96"/>
                <a:gd name="T34" fmla="*/ 8 w 76"/>
                <a:gd name="T35" fmla="*/ 11 h 96"/>
                <a:gd name="T36" fmla="*/ 17 w 76"/>
                <a:gd name="T37" fmla="*/ 4 h 96"/>
                <a:gd name="T38" fmla="*/ 30 w 76"/>
                <a:gd name="T39" fmla="*/ 1 h 96"/>
                <a:gd name="T40" fmla="*/ 46 w 76"/>
                <a:gd name="T41" fmla="*/ 1 h 96"/>
                <a:gd name="T42" fmla="*/ 59 w 76"/>
                <a:gd name="T43" fmla="*/ 4 h 96"/>
                <a:gd name="T44" fmla="*/ 67 w 76"/>
                <a:gd name="T45" fmla="*/ 11 h 96"/>
                <a:gd name="T46" fmla="*/ 73 w 76"/>
                <a:gd name="T47" fmla="*/ 23 h 96"/>
                <a:gd name="T48" fmla="*/ 65 w 76"/>
                <a:gd name="T49" fmla="*/ 29 h 96"/>
                <a:gd name="T50" fmla="*/ 62 w 76"/>
                <a:gd name="T51" fmla="*/ 20 h 96"/>
                <a:gd name="T52" fmla="*/ 57 w 76"/>
                <a:gd name="T53" fmla="*/ 14 h 96"/>
                <a:gd name="T54" fmla="*/ 49 w 76"/>
                <a:gd name="T55" fmla="*/ 10 h 96"/>
                <a:gd name="T56" fmla="*/ 39 w 76"/>
                <a:gd name="T57" fmla="*/ 9 h 96"/>
                <a:gd name="T58" fmla="*/ 27 w 76"/>
                <a:gd name="T59" fmla="*/ 10 h 96"/>
                <a:gd name="T60" fmla="*/ 18 w 76"/>
                <a:gd name="T61" fmla="*/ 14 h 96"/>
                <a:gd name="T62" fmla="*/ 14 w 76"/>
                <a:gd name="T63" fmla="*/ 19 h 96"/>
                <a:gd name="T64" fmla="*/ 13 w 76"/>
                <a:gd name="T65" fmla="*/ 26 h 96"/>
                <a:gd name="T66" fmla="*/ 14 w 76"/>
                <a:gd name="T67" fmla="*/ 33 h 96"/>
                <a:gd name="T68" fmla="*/ 18 w 76"/>
                <a:gd name="T69" fmla="*/ 37 h 96"/>
                <a:gd name="T70" fmla="*/ 36 w 76"/>
                <a:gd name="T71" fmla="*/ 42 h 96"/>
                <a:gd name="T72" fmla="*/ 59 w 76"/>
                <a:gd name="T73" fmla="*/ 46 h 96"/>
                <a:gd name="T74" fmla="*/ 67 w 76"/>
                <a:gd name="T75" fmla="*/ 50 h 96"/>
                <a:gd name="T76" fmla="*/ 73 w 76"/>
                <a:gd name="T77" fmla="*/ 56 h 96"/>
                <a:gd name="T78" fmla="*/ 76 w 76"/>
                <a:gd name="T79" fmla="*/ 65 h 96"/>
                <a:gd name="T80" fmla="*/ 76 w 76"/>
                <a:gd name="T81" fmla="*/ 75 h 96"/>
                <a:gd name="T82" fmla="*/ 72 w 76"/>
                <a:gd name="T83" fmla="*/ 85 h 96"/>
                <a:gd name="T84" fmla="*/ 62 w 76"/>
                <a:gd name="T85" fmla="*/ 93 h 96"/>
                <a:gd name="T86" fmla="*/ 47 w 76"/>
                <a:gd name="T87" fmla="*/ 96 h 96"/>
                <a:gd name="T88" fmla="*/ 30 w 76"/>
                <a:gd name="T89" fmla="*/ 96 h 96"/>
                <a:gd name="T90" fmla="*/ 16 w 76"/>
                <a:gd name="T91" fmla="*/ 92 h 96"/>
                <a:gd name="T92" fmla="*/ 5 w 76"/>
                <a:gd name="T93" fmla="*/ 83 h 96"/>
                <a:gd name="T94" fmla="*/ 1 w 76"/>
                <a:gd name="T95" fmla="*/ 73 h 96"/>
                <a:gd name="T96" fmla="*/ 0 w 76"/>
                <a:gd name="T97" fmla="*/ 6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" h="96">
                  <a:moveTo>
                    <a:pt x="10" y="65"/>
                  </a:moveTo>
                  <a:lnTo>
                    <a:pt x="10" y="65"/>
                  </a:lnTo>
                  <a:lnTo>
                    <a:pt x="10" y="70"/>
                  </a:lnTo>
                  <a:lnTo>
                    <a:pt x="11" y="75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21" y="85"/>
                  </a:lnTo>
                  <a:lnTo>
                    <a:pt x="27" y="86"/>
                  </a:lnTo>
                  <a:lnTo>
                    <a:pt x="31" y="88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50" y="86"/>
                  </a:lnTo>
                  <a:lnTo>
                    <a:pt x="56" y="85"/>
                  </a:lnTo>
                  <a:lnTo>
                    <a:pt x="59" y="83"/>
                  </a:lnTo>
                  <a:lnTo>
                    <a:pt x="63" y="81"/>
                  </a:lnTo>
                  <a:lnTo>
                    <a:pt x="65" y="76"/>
                  </a:lnTo>
                  <a:lnTo>
                    <a:pt x="66" y="73"/>
                  </a:lnTo>
                  <a:lnTo>
                    <a:pt x="67" y="69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5" y="60"/>
                  </a:lnTo>
                  <a:lnTo>
                    <a:pt x="62" y="59"/>
                  </a:lnTo>
                  <a:lnTo>
                    <a:pt x="54" y="56"/>
                  </a:lnTo>
                  <a:lnTo>
                    <a:pt x="44" y="53"/>
                  </a:lnTo>
                  <a:lnTo>
                    <a:pt x="24" y="50"/>
                  </a:lnTo>
                  <a:lnTo>
                    <a:pt x="20" y="49"/>
                  </a:lnTo>
                  <a:lnTo>
                    <a:pt x="16" y="47"/>
                  </a:lnTo>
                  <a:lnTo>
                    <a:pt x="11" y="45"/>
                  </a:lnTo>
                  <a:lnTo>
                    <a:pt x="8" y="42"/>
                  </a:lnTo>
                  <a:lnTo>
                    <a:pt x="5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3" y="27"/>
                  </a:lnTo>
                  <a:lnTo>
                    <a:pt x="4" y="21"/>
                  </a:lnTo>
                  <a:lnTo>
                    <a:pt x="5" y="16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3" y="3"/>
                  </a:lnTo>
                  <a:lnTo>
                    <a:pt x="59" y="4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72" y="17"/>
                  </a:lnTo>
                  <a:lnTo>
                    <a:pt x="73" y="23"/>
                  </a:lnTo>
                  <a:lnTo>
                    <a:pt x="73" y="29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2" y="20"/>
                  </a:lnTo>
                  <a:lnTo>
                    <a:pt x="60" y="17"/>
                  </a:lnTo>
                  <a:lnTo>
                    <a:pt x="57" y="14"/>
                  </a:lnTo>
                  <a:lnTo>
                    <a:pt x="53" y="11"/>
                  </a:lnTo>
                  <a:lnTo>
                    <a:pt x="49" y="10"/>
                  </a:lnTo>
                  <a:lnTo>
                    <a:pt x="44" y="9"/>
                  </a:lnTo>
                  <a:lnTo>
                    <a:pt x="39" y="9"/>
                  </a:lnTo>
                  <a:lnTo>
                    <a:pt x="33" y="9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4" y="19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3" y="30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8" y="37"/>
                  </a:lnTo>
                  <a:lnTo>
                    <a:pt x="26" y="40"/>
                  </a:lnTo>
                  <a:lnTo>
                    <a:pt x="36" y="42"/>
                  </a:lnTo>
                  <a:lnTo>
                    <a:pt x="53" y="45"/>
                  </a:lnTo>
                  <a:lnTo>
                    <a:pt x="59" y="46"/>
                  </a:lnTo>
                  <a:lnTo>
                    <a:pt x="63" y="49"/>
                  </a:lnTo>
                  <a:lnTo>
                    <a:pt x="67" y="50"/>
                  </a:lnTo>
                  <a:lnTo>
                    <a:pt x="70" y="53"/>
                  </a:lnTo>
                  <a:lnTo>
                    <a:pt x="73" y="56"/>
                  </a:lnTo>
                  <a:lnTo>
                    <a:pt x="75" y="60"/>
                  </a:lnTo>
                  <a:lnTo>
                    <a:pt x="76" y="65"/>
                  </a:lnTo>
                  <a:lnTo>
                    <a:pt x="76" y="69"/>
                  </a:lnTo>
                  <a:lnTo>
                    <a:pt x="76" y="75"/>
                  </a:lnTo>
                  <a:lnTo>
                    <a:pt x="75" y="81"/>
                  </a:lnTo>
                  <a:lnTo>
                    <a:pt x="72" y="85"/>
                  </a:lnTo>
                  <a:lnTo>
                    <a:pt x="67" y="89"/>
                  </a:lnTo>
                  <a:lnTo>
                    <a:pt x="62" y="93"/>
                  </a:lnTo>
                  <a:lnTo>
                    <a:pt x="56" y="95"/>
                  </a:lnTo>
                  <a:lnTo>
                    <a:pt x="47" y="96"/>
                  </a:lnTo>
                  <a:lnTo>
                    <a:pt x="40" y="96"/>
                  </a:lnTo>
                  <a:lnTo>
                    <a:pt x="30" y="96"/>
                  </a:lnTo>
                  <a:lnTo>
                    <a:pt x="23" y="95"/>
                  </a:lnTo>
                  <a:lnTo>
                    <a:pt x="16" y="92"/>
                  </a:lnTo>
                  <a:lnTo>
                    <a:pt x="10" y="89"/>
                  </a:lnTo>
                  <a:lnTo>
                    <a:pt x="5" y="83"/>
                  </a:lnTo>
                  <a:lnTo>
                    <a:pt x="3" y="79"/>
                  </a:lnTo>
                  <a:lnTo>
                    <a:pt x="1" y="73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C7029CE-C752-47C5-A337-186E50EDA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50" y="987425"/>
              <a:ext cx="42863" cy="49212"/>
            </a:xfrm>
            <a:custGeom>
              <a:avLst/>
              <a:gdLst>
                <a:gd name="T0" fmla="*/ 34 w 79"/>
                <a:gd name="T1" fmla="*/ 8 h 92"/>
                <a:gd name="T2" fmla="*/ 0 w 79"/>
                <a:gd name="T3" fmla="*/ 8 h 92"/>
                <a:gd name="T4" fmla="*/ 0 w 79"/>
                <a:gd name="T5" fmla="*/ 0 h 92"/>
                <a:gd name="T6" fmla="*/ 79 w 79"/>
                <a:gd name="T7" fmla="*/ 0 h 92"/>
                <a:gd name="T8" fmla="*/ 79 w 79"/>
                <a:gd name="T9" fmla="*/ 8 h 92"/>
                <a:gd name="T10" fmla="*/ 44 w 79"/>
                <a:gd name="T11" fmla="*/ 8 h 92"/>
                <a:gd name="T12" fmla="*/ 44 w 79"/>
                <a:gd name="T13" fmla="*/ 92 h 92"/>
                <a:gd name="T14" fmla="*/ 34 w 79"/>
                <a:gd name="T15" fmla="*/ 92 h 92"/>
                <a:gd name="T16" fmla="*/ 34 w 79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2">
                  <a:moveTo>
                    <a:pt x="34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8"/>
                  </a:lnTo>
                  <a:lnTo>
                    <a:pt x="44" y="8"/>
                  </a:lnTo>
                  <a:lnTo>
                    <a:pt x="44" y="92"/>
                  </a:lnTo>
                  <a:lnTo>
                    <a:pt x="34" y="92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38BBBEE4-58BF-432A-BB10-157837B07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863" y="987425"/>
              <a:ext cx="50800" cy="49212"/>
            </a:xfrm>
            <a:custGeom>
              <a:avLst/>
              <a:gdLst>
                <a:gd name="T0" fmla="*/ 0 w 94"/>
                <a:gd name="T1" fmla="*/ 0 h 92"/>
                <a:gd name="T2" fmla="*/ 11 w 94"/>
                <a:gd name="T3" fmla="*/ 0 h 92"/>
                <a:gd name="T4" fmla="*/ 47 w 94"/>
                <a:gd name="T5" fmla="*/ 83 h 92"/>
                <a:gd name="T6" fmla="*/ 84 w 94"/>
                <a:gd name="T7" fmla="*/ 0 h 92"/>
                <a:gd name="T8" fmla="*/ 94 w 94"/>
                <a:gd name="T9" fmla="*/ 0 h 92"/>
                <a:gd name="T10" fmla="*/ 52 w 94"/>
                <a:gd name="T11" fmla="*/ 92 h 92"/>
                <a:gd name="T12" fmla="*/ 41 w 94"/>
                <a:gd name="T13" fmla="*/ 92 h 92"/>
                <a:gd name="T14" fmla="*/ 0 w 94"/>
                <a:gd name="T1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2">
                  <a:moveTo>
                    <a:pt x="0" y="0"/>
                  </a:moveTo>
                  <a:lnTo>
                    <a:pt x="11" y="0"/>
                  </a:lnTo>
                  <a:lnTo>
                    <a:pt x="47" y="83"/>
                  </a:lnTo>
                  <a:lnTo>
                    <a:pt x="84" y="0"/>
                  </a:lnTo>
                  <a:lnTo>
                    <a:pt x="94" y="0"/>
                  </a:lnTo>
                  <a:lnTo>
                    <a:pt x="52" y="92"/>
                  </a:lnTo>
                  <a:lnTo>
                    <a:pt x="41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A7627071-7C05-49B8-BB43-A63DC9BA3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0363" y="973138"/>
              <a:ext cx="12700" cy="63500"/>
            </a:xfrm>
            <a:custGeom>
              <a:avLst/>
              <a:gdLst>
                <a:gd name="T0" fmla="*/ 11 w 23"/>
                <a:gd name="T1" fmla="*/ 0 h 120"/>
                <a:gd name="T2" fmla="*/ 23 w 23"/>
                <a:gd name="T3" fmla="*/ 0 h 120"/>
                <a:gd name="T4" fmla="*/ 8 w 23"/>
                <a:gd name="T5" fmla="*/ 19 h 120"/>
                <a:gd name="T6" fmla="*/ 1 w 23"/>
                <a:gd name="T7" fmla="*/ 19 h 120"/>
                <a:gd name="T8" fmla="*/ 11 w 23"/>
                <a:gd name="T9" fmla="*/ 0 h 120"/>
                <a:gd name="T10" fmla="*/ 0 w 23"/>
                <a:gd name="T11" fmla="*/ 28 h 120"/>
                <a:gd name="T12" fmla="*/ 10 w 23"/>
                <a:gd name="T13" fmla="*/ 28 h 120"/>
                <a:gd name="T14" fmla="*/ 10 w 23"/>
                <a:gd name="T15" fmla="*/ 120 h 120"/>
                <a:gd name="T16" fmla="*/ 0 w 23"/>
                <a:gd name="T17" fmla="*/ 120 h 120"/>
                <a:gd name="T18" fmla="*/ 0 w 23"/>
                <a:gd name="T19" fmla="*/ 2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20">
                  <a:moveTo>
                    <a:pt x="11" y="0"/>
                  </a:moveTo>
                  <a:lnTo>
                    <a:pt x="23" y="0"/>
                  </a:lnTo>
                  <a:lnTo>
                    <a:pt x="8" y="19"/>
                  </a:lnTo>
                  <a:lnTo>
                    <a:pt x="1" y="19"/>
                  </a:lnTo>
                  <a:lnTo>
                    <a:pt x="11" y="0"/>
                  </a:lnTo>
                  <a:close/>
                  <a:moveTo>
                    <a:pt x="0" y="28"/>
                  </a:moveTo>
                  <a:lnTo>
                    <a:pt x="10" y="28"/>
                  </a:lnTo>
                  <a:lnTo>
                    <a:pt x="10" y="120"/>
                  </a:lnTo>
                  <a:lnTo>
                    <a:pt x="0" y="12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1D613F8-2EAB-4399-9B90-96D426AE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763" y="1030288"/>
              <a:ext cx="6350" cy="17462"/>
            </a:xfrm>
            <a:custGeom>
              <a:avLst/>
              <a:gdLst>
                <a:gd name="T0" fmla="*/ 0 w 10"/>
                <a:gd name="T1" fmla="*/ 0 h 32"/>
                <a:gd name="T2" fmla="*/ 10 w 10"/>
                <a:gd name="T3" fmla="*/ 0 h 32"/>
                <a:gd name="T4" fmla="*/ 10 w 10"/>
                <a:gd name="T5" fmla="*/ 16 h 32"/>
                <a:gd name="T6" fmla="*/ 10 w 10"/>
                <a:gd name="T7" fmla="*/ 22 h 32"/>
                <a:gd name="T8" fmla="*/ 8 w 10"/>
                <a:gd name="T9" fmla="*/ 26 h 32"/>
                <a:gd name="T10" fmla="*/ 4 w 10"/>
                <a:gd name="T11" fmla="*/ 29 h 32"/>
                <a:gd name="T12" fmla="*/ 0 w 10"/>
                <a:gd name="T13" fmla="*/ 32 h 32"/>
                <a:gd name="T14" fmla="*/ 0 w 10"/>
                <a:gd name="T15" fmla="*/ 26 h 32"/>
                <a:gd name="T16" fmla="*/ 3 w 10"/>
                <a:gd name="T17" fmla="*/ 25 h 32"/>
                <a:gd name="T18" fmla="*/ 4 w 10"/>
                <a:gd name="T19" fmla="*/ 22 h 32"/>
                <a:gd name="T20" fmla="*/ 4 w 10"/>
                <a:gd name="T21" fmla="*/ 21 h 32"/>
                <a:gd name="T22" fmla="*/ 4 w 10"/>
                <a:gd name="T23" fmla="*/ 18 h 32"/>
                <a:gd name="T24" fmla="*/ 4 w 10"/>
                <a:gd name="T25" fmla="*/ 12 h 32"/>
                <a:gd name="T26" fmla="*/ 0 w 10"/>
                <a:gd name="T27" fmla="*/ 12 h 32"/>
                <a:gd name="T28" fmla="*/ 0 w 10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32">
                  <a:moveTo>
                    <a:pt x="0" y="0"/>
                  </a:moveTo>
                  <a:lnTo>
                    <a:pt x="10" y="0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5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77542A3-7ED1-4751-882B-A07B0F74D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688" y="1063625"/>
              <a:ext cx="46038" cy="39687"/>
            </a:xfrm>
            <a:custGeom>
              <a:avLst/>
              <a:gdLst>
                <a:gd name="T0" fmla="*/ 0 w 88"/>
                <a:gd name="T1" fmla="*/ 0 h 77"/>
                <a:gd name="T2" fmla="*/ 12 w 88"/>
                <a:gd name="T3" fmla="*/ 0 h 77"/>
                <a:gd name="T4" fmla="*/ 45 w 88"/>
                <a:gd name="T5" fmla="*/ 69 h 77"/>
                <a:gd name="T6" fmla="*/ 77 w 88"/>
                <a:gd name="T7" fmla="*/ 0 h 77"/>
                <a:gd name="T8" fmla="*/ 88 w 88"/>
                <a:gd name="T9" fmla="*/ 0 h 77"/>
                <a:gd name="T10" fmla="*/ 88 w 88"/>
                <a:gd name="T11" fmla="*/ 77 h 77"/>
                <a:gd name="T12" fmla="*/ 81 w 88"/>
                <a:gd name="T13" fmla="*/ 77 h 77"/>
                <a:gd name="T14" fmla="*/ 81 w 88"/>
                <a:gd name="T15" fmla="*/ 8 h 77"/>
                <a:gd name="T16" fmla="*/ 49 w 88"/>
                <a:gd name="T17" fmla="*/ 77 h 77"/>
                <a:gd name="T18" fmla="*/ 41 w 88"/>
                <a:gd name="T19" fmla="*/ 77 h 77"/>
                <a:gd name="T20" fmla="*/ 7 w 88"/>
                <a:gd name="T21" fmla="*/ 8 h 77"/>
                <a:gd name="T22" fmla="*/ 7 w 88"/>
                <a:gd name="T23" fmla="*/ 77 h 77"/>
                <a:gd name="T24" fmla="*/ 0 w 88"/>
                <a:gd name="T25" fmla="*/ 77 h 77"/>
                <a:gd name="T26" fmla="*/ 0 w 88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8" h="77">
                  <a:moveTo>
                    <a:pt x="0" y="0"/>
                  </a:moveTo>
                  <a:lnTo>
                    <a:pt x="12" y="0"/>
                  </a:lnTo>
                  <a:lnTo>
                    <a:pt x="45" y="69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88" y="77"/>
                  </a:lnTo>
                  <a:lnTo>
                    <a:pt x="81" y="77"/>
                  </a:lnTo>
                  <a:lnTo>
                    <a:pt x="81" y="8"/>
                  </a:lnTo>
                  <a:lnTo>
                    <a:pt x="49" y="77"/>
                  </a:lnTo>
                  <a:lnTo>
                    <a:pt x="41" y="77"/>
                  </a:lnTo>
                  <a:lnTo>
                    <a:pt x="7" y="8"/>
                  </a:lnTo>
                  <a:lnTo>
                    <a:pt x="7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32128924-1D84-4311-9BD8-A8E26D811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013" y="1063625"/>
              <a:ext cx="28575" cy="39687"/>
            </a:xfrm>
            <a:custGeom>
              <a:avLst/>
              <a:gdLst>
                <a:gd name="T0" fmla="*/ 0 w 54"/>
                <a:gd name="T1" fmla="*/ 0 h 77"/>
                <a:gd name="T2" fmla="*/ 7 w 54"/>
                <a:gd name="T3" fmla="*/ 0 h 77"/>
                <a:gd name="T4" fmla="*/ 7 w 54"/>
                <a:gd name="T5" fmla="*/ 69 h 77"/>
                <a:gd name="T6" fmla="*/ 54 w 54"/>
                <a:gd name="T7" fmla="*/ 69 h 77"/>
                <a:gd name="T8" fmla="*/ 54 w 54"/>
                <a:gd name="T9" fmla="*/ 77 h 77"/>
                <a:gd name="T10" fmla="*/ 0 w 54"/>
                <a:gd name="T11" fmla="*/ 77 h 77"/>
                <a:gd name="T12" fmla="*/ 0 w 5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77">
                  <a:moveTo>
                    <a:pt x="0" y="0"/>
                  </a:moveTo>
                  <a:lnTo>
                    <a:pt x="7" y="0"/>
                  </a:lnTo>
                  <a:lnTo>
                    <a:pt x="7" y="69"/>
                  </a:lnTo>
                  <a:lnTo>
                    <a:pt x="54" y="69"/>
                  </a:lnTo>
                  <a:lnTo>
                    <a:pt x="54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357AE26-D12B-4832-AA04-FCACEEC7B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1525" y="1050925"/>
              <a:ext cx="41275" cy="52387"/>
            </a:xfrm>
            <a:custGeom>
              <a:avLst/>
              <a:gdLst>
                <a:gd name="T0" fmla="*/ 45 w 78"/>
                <a:gd name="T1" fmla="*/ 0 h 100"/>
                <a:gd name="T2" fmla="*/ 55 w 78"/>
                <a:gd name="T3" fmla="*/ 0 h 100"/>
                <a:gd name="T4" fmla="*/ 42 w 78"/>
                <a:gd name="T5" fmla="*/ 16 h 100"/>
                <a:gd name="T6" fmla="*/ 36 w 78"/>
                <a:gd name="T7" fmla="*/ 16 h 100"/>
                <a:gd name="T8" fmla="*/ 45 w 78"/>
                <a:gd name="T9" fmla="*/ 0 h 100"/>
                <a:gd name="T10" fmla="*/ 57 w 78"/>
                <a:gd name="T11" fmla="*/ 69 h 100"/>
                <a:gd name="T12" fmla="*/ 39 w 78"/>
                <a:gd name="T13" fmla="*/ 29 h 100"/>
                <a:gd name="T14" fmla="*/ 22 w 78"/>
                <a:gd name="T15" fmla="*/ 69 h 100"/>
                <a:gd name="T16" fmla="*/ 57 w 78"/>
                <a:gd name="T17" fmla="*/ 69 h 100"/>
                <a:gd name="T18" fmla="*/ 35 w 78"/>
                <a:gd name="T19" fmla="*/ 23 h 100"/>
                <a:gd name="T20" fmla="*/ 44 w 78"/>
                <a:gd name="T21" fmla="*/ 23 h 100"/>
                <a:gd name="T22" fmla="*/ 78 w 78"/>
                <a:gd name="T23" fmla="*/ 100 h 100"/>
                <a:gd name="T24" fmla="*/ 71 w 78"/>
                <a:gd name="T25" fmla="*/ 100 h 100"/>
                <a:gd name="T26" fmla="*/ 61 w 78"/>
                <a:gd name="T27" fmla="*/ 77 h 100"/>
                <a:gd name="T28" fmla="*/ 19 w 78"/>
                <a:gd name="T29" fmla="*/ 77 h 100"/>
                <a:gd name="T30" fmla="*/ 8 w 78"/>
                <a:gd name="T31" fmla="*/ 100 h 100"/>
                <a:gd name="T32" fmla="*/ 0 w 78"/>
                <a:gd name="T33" fmla="*/ 100 h 100"/>
                <a:gd name="T34" fmla="*/ 35 w 78"/>
                <a:gd name="T35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57" y="69"/>
                  </a:moveTo>
                  <a:lnTo>
                    <a:pt x="39" y="29"/>
                  </a:lnTo>
                  <a:lnTo>
                    <a:pt x="22" y="69"/>
                  </a:lnTo>
                  <a:lnTo>
                    <a:pt x="57" y="69"/>
                  </a:lnTo>
                  <a:close/>
                  <a:moveTo>
                    <a:pt x="35" y="23"/>
                  </a:moveTo>
                  <a:lnTo>
                    <a:pt x="44" y="23"/>
                  </a:lnTo>
                  <a:lnTo>
                    <a:pt x="78" y="100"/>
                  </a:lnTo>
                  <a:lnTo>
                    <a:pt x="71" y="100"/>
                  </a:lnTo>
                  <a:lnTo>
                    <a:pt x="61" y="77"/>
                  </a:lnTo>
                  <a:lnTo>
                    <a:pt x="19" y="77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35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9A7DFCE-0EEC-4A3B-A449-9489EB03DD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2325" y="1063625"/>
              <a:ext cx="38100" cy="39687"/>
            </a:xfrm>
            <a:custGeom>
              <a:avLst/>
              <a:gdLst>
                <a:gd name="T0" fmla="*/ 7 w 72"/>
                <a:gd name="T1" fmla="*/ 8 h 77"/>
                <a:gd name="T2" fmla="*/ 7 w 72"/>
                <a:gd name="T3" fmla="*/ 69 h 77"/>
                <a:gd name="T4" fmla="*/ 27 w 72"/>
                <a:gd name="T5" fmla="*/ 69 h 77"/>
                <a:gd name="T6" fmla="*/ 36 w 72"/>
                <a:gd name="T7" fmla="*/ 69 h 77"/>
                <a:gd name="T8" fmla="*/ 42 w 72"/>
                <a:gd name="T9" fmla="*/ 68 h 77"/>
                <a:gd name="T10" fmla="*/ 48 w 72"/>
                <a:gd name="T11" fmla="*/ 67 h 77"/>
                <a:gd name="T12" fmla="*/ 53 w 72"/>
                <a:gd name="T13" fmla="*/ 65 h 77"/>
                <a:gd name="T14" fmla="*/ 58 w 72"/>
                <a:gd name="T15" fmla="*/ 61 h 77"/>
                <a:gd name="T16" fmla="*/ 60 w 72"/>
                <a:gd name="T17" fmla="*/ 54 h 77"/>
                <a:gd name="T18" fmla="*/ 63 w 72"/>
                <a:gd name="T19" fmla="*/ 46 h 77"/>
                <a:gd name="T20" fmla="*/ 63 w 72"/>
                <a:gd name="T21" fmla="*/ 38 h 77"/>
                <a:gd name="T22" fmla="*/ 63 w 72"/>
                <a:gd name="T23" fmla="*/ 29 h 77"/>
                <a:gd name="T24" fmla="*/ 60 w 72"/>
                <a:gd name="T25" fmla="*/ 22 h 77"/>
                <a:gd name="T26" fmla="*/ 58 w 72"/>
                <a:gd name="T27" fmla="*/ 16 h 77"/>
                <a:gd name="T28" fmla="*/ 53 w 72"/>
                <a:gd name="T29" fmla="*/ 12 h 77"/>
                <a:gd name="T30" fmla="*/ 48 w 72"/>
                <a:gd name="T31" fmla="*/ 9 h 77"/>
                <a:gd name="T32" fmla="*/ 42 w 72"/>
                <a:gd name="T33" fmla="*/ 8 h 77"/>
                <a:gd name="T34" fmla="*/ 35 w 72"/>
                <a:gd name="T35" fmla="*/ 8 h 77"/>
                <a:gd name="T36" fmla="*/ 26 w 72"/>
                <a:gd name="T37" fmla="*/ 8 h 77"/>
                <a:gd name="T38" fmla="*/ 7 w 72"/>
                <a:gd name="T39" fmla="*/ 8 h 77"/>
                <a:gd name="T40" fmla="*/ 59 w 72"/>
                <a:gd name="T41" fmla="*/ 8 h 77"/>
                <a:gd name="T42" fmla="*/ 65 w 72"/>
                <a:gd name="T43" fmla="*/ 13 h 77"/>
                <a:gd name="T44" fmla="*/ 69 w 72"/>
                <a:gd name="T45" fmla="*/ 20 h 77"/>
                <a:gd name="T46" fmla="*/ 71 w 72"/>
                <a:gd name="T47" fmla="*/ 29 h 77"/>
                <a:gd name="T48" fmla="*/ 72 w 72"/>
                <a:gd name="T49" fmla="*/ 39 h 77"/>
                <a:gd name="T50" fmla="*/ 71 w 72"/>
                <a:gd name="T51" fmla="*/ 49 h 77"/>
                <a:gd name="T52" fmla="*/ 69 w 72"/>
                <a:gd name="T53" fmla="*/ 56 h 77"/>
                <a:gd name="T54" fmla="*/ 65 w 72"/>
                <a:gd name="T55" fmla="*/ 64 h 77"/>
                <a:gd name="T56" fmla="*/ 59 w 72"/>
                <a:gd name="T57" fmla="*/ 69 h 77"/>
                <a:gd name="T58" fmla="*/ 53 w 72"/>
                <a:gd name="T59" fmla="*/ 74 h 77"/>
                <a:gd name="T60" fmla="*/ 46 w 72"/>
                <a:gd name="T61" fmla="*/ 75 h 77"/>
                <a:gd name="T62" fmla="*/ 37 w 72"/>
                <a:gd name="T63" fmla="*/ 77 h 77"/>
                <a:gd name="T64" fmla="*/ 27 w 72"/>
                <a:gd name="T65" fmla="*/ 77 h 77"/>
                <a:gd name="T66" fmla="*/ 0 w 72"/>
                <a:gd name="T67" fmla="*/ 77 h 77"/>
                <a:gd name="T68" fmla="*/ 0 w 72"/>
                <a:gd name="T69" fmla="*/ 0 h 77"/>
                <a:gd name="T70" fmla="*/ 27 w 72"/>
                <a:gd name="T71" fmla="*/ 0 h 77"/>
                <a:gd name="T72" fmla="*/ 37 w 72"/>
                <a:gd name="T73" fmla="*/ 0 h 77"/>
                <a:gd name="T74" fmla="*/ 46 w 72"/>
                <a:gd name="T75" fmla="*/ 2 h 77"/>
                <a:gd name="T76" fmla="*/ 53 w 72"/>
                <a:gd name="T77" fmla="*/ 3 h 77"/>
                <a:gd name="T78" fmla="*/ 59 w 72"/>
                <a:gd name="T79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" h="77">
                  <a:moveTo>
                    <a:pt x="7" y="8"/>
                  </a:moveTo>
                  <a:lnTo>
                    <a:pt x="7" y="69"/>
                  </a:lnTo>
                  <a:lnTo>
                    <a:pt x="27" y="69"/>
                  </a:lnTo>
                  <a:lnTo>
                    <a:pt x="36" y="69"/>
                  </a:lnTo>
                  <a:lnTo>
                    <a:pt x="42" y="68"/>
                  </a:lnTo>
                  <a:lnTo>
                    <a:pt x="48" y="67"/>
                  </a:lnTo>
                  <a:lnTo>
                    <a:pt x="53" y="65"/>
                  </a:lnTo>
                  <a:lnTo>
                    <a:pt x="58" y="61"/>
                  </a:lnTo>
                  <a:lnTo>
                    <a:pt x="60" y="54"/>
                  </a:lnTo>
                  <a:lnTo>
                    <a:pt x="63" y="46"/>
                  </a:lnTo>
                  <a:lnTo>
                    <a:pt x="63" y="38"/>
                  </a:lnTo>
                  <a:lnTo>
                    <a:pt x="63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3" y="12"/>
                  </a:lnTo>
                  <a:lnTo>
                    <a:pt x="48" y="9"/>
                  </a:lnTo>
                  <a:lnTo>
                    <a:pt x="42" y="8"/>
                  </a:lnTo>
                  <a:lnTo>
                    <a:pt x="35" y="8"/>
                  </a:lnTo>
                  <a:lnTo>
                    <a:pt x="26" y="8"/>
                  </a:lnTo>
                  <a:lnTo>
                    <a:pt x="7" y="8"/>
                  </a:lnTo>
                  <a:close/>
                  <a:moveTo>
                    <a:pt x="59" y="8"/>
                  </a:moveTo>
                  <a:lnTo>
                    <a:pt x="65" y="13"/>
                  </a:lnTo>
                  <a:lnTo>
                    <a:pt x="69" y="20"/>
                  </a:lnTo>
                  <a:lnTo>
                    <a:pt x="71" y="29"/>
                  </a:lnTo>
                  <a:lnTo>
                    <a:pt x="72" y="39"/>
                  </a:lnTo>
                  <a:lnTo>
                    <a:pt x="71" y="49"/>
                  </a:lnTo>
                  <a:lnTo>
                    <a:pt x="69" y="56"/>
                  </a:lnTo>
                  <a:lnTo>
                    <a:pt x="65" y="64"/>
                  </a:lnTo>
                  <a:lnTo>
                    <a:pt x="59" y="69"/>
                  </a:lnTo>
                  <a:lnTo>
                    <a:pt x="53" y="74"/>
                  </a:lnTo>
                  <a:lnTo>
                    <a:pt x="46" y="75"/>
                  </a:lnTo>
                  <a:lnTo>
                    <a:pt x="37" y="77"/>
                  </a:lnTo>
                  <a:lnTo>
                    <a:pt x="27" y="77"/>
                  </a:lnTo>
                  <a:lnTo>
                    <a:pt x="0" y="77"/>
                  </a:lnTo>
                  <a:lnTo>
                    <a:pt x="0" y="0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3" y="3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D4865568-C6D7-4B20-9A3A-672E23BF0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1063625"/>
              <a:ext cx="31750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43211704-F9D9-407B-8974-B5AC426FE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2813" y="1050925"/>
              <a:ext cx="34925" cy="52387"/>
            </a:xfrm>
            <a:custGeom>
              <a:avLst/>
              <a:gdLst>
                <a:gd name="T0" fmla="*/ 48 w 66"/>
                <a:gd name="T1" fmla="*/ 0 h 100"/>
                <a:gd name="T2" fmla="*/ 56 w 66"/>
                <a:gd name="T3" fmla="*/ 0 h 100"/>
                <a:gd name="T4" fmla="*/ 42 w 66"/>
                <a:gd name="T5" fmla="*/ 16 h 100"/>
                <a:gd name="T6" fmla="*/ 33 w 66"/>
                <a:gd name="T7" fmla="*/ 16 h 100"/>
                <a:gd name="T8" fmla="*/ 19 w 66"/>
                <a:gd name="T9" fmla="*/ 0 h 100"/>
                <a:gd name="T10" fmla="*/ 26 w 66"/>
                <a:gd name="T11" fmla="*/ 0 h 100"/>
                <a:gd name="T12" fmla="*/ 38 w 66"/>
                <a:gd name="T13" fmla="*/ 12 h 100"/>
                <a:gd name="T14" fmla="*/ 48 w 66"/>
                <a:gd name="T15" fmla="*/ 0 h 100"/>
                <a:gd name="T16" fmla="*/ 0 w 66"/>
                <a:gd name="T17" fmla="*/ 92 h 100"/>
                <a:gd name="T18" fmla="*/ 56 w 66"/>
                <a:gd name="T19" fmla="*/ 31 h 100"/>
                <a:gd name="T20" fmla="*/ 3 w 66"/>
                <a:gd name="T21" fmla="*/ 31 h 100"/>
                <a:gd name="T22" fmla="*/ 3 w 66"/>
                <a:gd name="T23" fmla="*/ 23 h 100"/>
                <a:gd name="T24" fmla="*/ 66 w 66"/>
                <a:gd name="T25" fmla="*/ 23 h 100"/>
                <a:gd name="T26" fmla="*/ 66 w 66"/>
                <a:gd name="T27" fmla="*/ 31 h 100"/>
                <a:gd name="T28" fmla="*/ 9 w 66"/>
                <a:gd name="T29" fmla="*/ 92 h 100"/>
                <a:gd name="T30" fmla="*/ 66 w 66"/>
                <a:gd name="T31" fmla="*/ 92 h 100"/>
                <a:gd name="T32" fmla="*/ 66 w 66"/>
                <a:gd name="T33" fmla="*/ 100 h 100"/>
                <a:gd name="T34" fmla="*/ 0 w 66"/>
                <a:gd name="T35" fmla="*/ 100 h 100"/>
                <a:gd name="T36" fmla="*/ 0 w 66"/>
                <a:gd name="T37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0">
                  <a:moveTo>
                    <a:pt x="48" y="0"/>
                  </a:moveTo>
                  <a:lnTo>
                    <a:pt x="56" y="0"/>
                  </a:lnTo>
                  <a:lnTo>
                    <a:pt x="42" y="16"/>
                  </a:lnTo>
                  <a:lnTo>
                    <a:pt x="33" y="16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8" y="12"/>
                  </a:lnTo>
                  <a:lnTo>
                    <a:pt x="48" y="0"/>
                  </a:lnTo>
                  <a:close/>
                  <a:moveTo>
                    <a:pt x="0" y="92"/>
                  </a:moveTo>
                  <a:lnTo>
                    <a:pt x="56" y="31"/>
                  </a:lnTo>
                  <a:lnTo>
                    <a:pt x="3" y="31"/>
                  </a:lnTo>
                  <a:lnTo>
                    <a:pt x="3" y="23"/>
                  </a:lnTo>
                  <a:lnTo>
                    <a:pt x="66" y="23"/>
                  </a:lnTo>
                  <a:lnTo>
                    <a:pt x="66" y="31"/>
                  </a:lnTo>
                  <a:lnTo>
                    <a:pt x="9" y="92"/>
                  </a:lnTo>
                  <a:lnTo>
                    <a:pt x="66" y="92"/>
                  </a:lnTo>
                  <a:lnTo>
                    <a:pt x="66" y="100"/>
                  </a:lnTo>
                  <a:lnTo>
                    <a:pt x="0" y="10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C519C73F-D774-42A4-8FAE-C58592B2A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1063625"/>
              <a:ext cx="30163" cy="39687"/>
            </a:xfrm>
            <a:custGeom>
              <a:avLst/>
              <a:gdLst>
                <a:gd name="T0" fmla="*/ 0 w 59"/>
                <a:gd name="T1" fmla="*/ 0 h 77"/>
                <a:gd name="T2" fmla="*/ 59 w 59"/>
                <a:gd name="T3" fmla="*/ 0 h 77"/>
                <a:gd name="T4" fmla="*/ 59 w 59"/>
                <a:gd name="T5" fmla="*/ 8 h 77"/>
                <a:gd name="T6" fmla="*/ 8 w 59"/>
                <a:gd name="T7" fmla="*/ 8 h 77"/>
                <a:gd name="T8" fmla="*/ 8 w 59"/>
                <a:gd name="T9" fmla="*/ 35 h 77"/>
                <a:gd name="T10" fmla="*/ 54 w 59"/>
                <a:gd name="T11" fmla="*/ 35 h 77"/>
                <a:gd name="T12" fmla="*/ 54 w 59"/>
                <a:gd name="T13" fmla="*/ 42 h 77"/>
                <a:gd name="T14" fmla="*/ 8 w 59"/>
                <a:gd name="T15" fmla="*/ 42 h 77"/>
                <a:gd name="T16" fmla="*/ 8 w 59"/>
                <a:gd name="T17" fmla="*/ 69 h 77"/>
                <a:gd name="T18" fmla="*/ 59 w 59"/>
                <a:gd name="T19" fmla="*/ 69 h 77"/>
                <a:gd name="T20" fmla="*/ 59 w 59"/>
                <a:gd name="T21" fmla="*/ 77 h 77"/>
                <a:gd name="T22" fmla="*/ 0 w 59"/>
                <a:gd name="T23" fmla="*/ 77 h 77"/>
                <a:gd name="T24" fmla="*/ 0 w 5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7">
                  <a:moveTo>
                    <a:pt x="0" y="0"/>
                  </a:moveTo>
                  <a:lnTo>
                    <a:pt x="59" y="0"/>
                  </a:lnTo>
                  <a:lnTo>
                    <a:pt x="59" y="8"/>
                  </a:lnTo>
                  <a:lnTo>
                    <a:pt x="8" y="8"/>
                  </a:lnTo>
                  <a:lnTo>
                    <a:pt x="8" y="35"/>
                  </a:lnTo>
                  <a:lnTo>
                    <a:pt x="54" y="35"/>
                  </a:lnTo>
                  <a:lnTo>
                    <a:pt x="54" y="42"/>
                  </a:lnTo>
                  <a:lnTo>
                    <a:pt x="8" y="42"/>
                  </a:lnTo>
                  <a:lnTo>
                    <a:pt x="8" y="69"/>
                  </a:lnTo>
                  <a:lnTo>
                    <a:pt x="59" y="69"/>
                  </a:lnTo>
                  <a:lnTo>
                    <a:pt x="59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2225FEE4-4756-4446-BB8A-67655EEC5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9175" y="1063625"/>
              <a:ext cx="41275" cy="39687"/>
            </a:xfrm>
            <a:custGeom>
              <a:avLst/>
              <a:gdLst>
                <a:gd name="T0" fmla="*/ 57 w 78"/>
                <a:gd name="T1" fmla="*/ 46 h 77"/>
                <a:gd name="T2" fmla="*/ 39 w 78"/>
                <a:gd name="T3" fmla="*/ 6 h 77"/>
                <a:gd name="T4" fmla="*/ 22 w 78"/>
                <a:gd name="T5" fmla="*/ 46 h 77"/>
                <a:gd name="T6" fmla="*/ 57 w 78"/>
                <a:gd name="T7" fmla="*/ 46 h 77"/>
                <a:gd name="T8" fmla="*/ 35 w 78"/>
                <a:gd name="T9" fmla="*/ 0 h 77"/>
                <a:gd name="T10" fmla="*/ 44 w 78"/>
                <a:gd name="T11" fmla="*/ 0 h 77"/>
                <a:gd name="T12" fmla="*/ 78 w 78"/>
                <a:gd name="T13" fmla="*/ 77 h 77"/>
                <a:gd name="T14" fmla="*/ 71 w 78"/>
                <a:gd name="T15" fmla="*/ 77 h 77"/>
                <a:gd name="T16" fmla="*/ 61 w 78"/>
                <a:gd name="T17" fmla="*/ 54 h 77"/>
                <a:gd name="T18" fmla="*/ 19 w 78"/>
                <a:gd name="T19" fmla="*/ 54 h 77"/>
                <a:gd name="T20" fmla="*/ 8 w 78"/>
                <a:gd name="T21" fmla="*/ 77 h 77"/>
                <a:gd name="T22" fmla="*/ 0 w 78"/>
                <a:gd name="T23" fmla="*/ 77 h 77"/>
                <a:gd name="T24" fmla="*/ 35 w 78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7">
                  <a:moveTo>
                    <a:pt x="57" y="46"/>
                  </a:moveTo>
                  <a:lnTo>
                    <a:pt x="39" y="6"/>
                  </a:lnTo>
                  <a:lnTo>
                    <a:pt x="22" y="46"/>
                  </a:lnTo>
                  <a:lnTo>
                    <a:pt x="57" y="46"/>
                  </a:lnTo>
                  <a:close/>
                  <a:moveTo>
                    <a:pt x="35" y="0"/>
                  </a:moveTo>
                  <a:lnTo>
                    <a:pt x="44" y="0"/>
                  </a:lnTo>
                  <a:lnTo>
                    <a:pt x="78" y="77"/>
                  </a:lnTo>
                  <a:lnTo>
                    <a:pt x="71" y="77"/>
                  </a:lnTo>
                  <a:lnTo>
                    <a:pt x="61" y="54"/>
                  </a:lnTo>
                  <a:lnTo>
                    <a:pt x="19" y="54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7803107C-7ADF-489C-B577-3D2CD843C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025" y="1063625"/>
              <a:ext cx="34925" cy="39687"/>
            </a:xfrm>
            <a:custGeom>
              <a:avLst/>
              <a:gdLst>
                <a:gd name="T0" fmla="*/ 28 w 66"/>
                <a:gd name="T1" fmla="*/ 8 h 77"/>
                <a:gd name="T2" fmla="*/ 0 w 66"/>
                <a:gd name="T3" fmla="*/ 8 h 77"/>
                <a:gd name="T4" fmla="*/ 0 w 66"/>
                <a:gd name="T5" fmla="*/ 0 h 77"/>
                <a:gd name="T6" fmla="*/ 66 w 66"/>
                <a:gd name="T7" fmla="*/ 0 h 77"/>
                <a:gd name="T8" fmla="*/ 66 w 66"/>
                <a:gd name="T9" fmla="*/ 8 h 77"/>
                <a:gd name="T10" fmla="*/ 36 w 66"/>
                <a:gd name="T11" fmla="*/ 8 h 77"/>
                <a:gd name="T12" fmla="*/ 36 w 66"/>
                <a:gd name="T13" fmla="*/ 77 h 77"/>
                <a:gd name="T14" fmla="*/ 28 w 66"/>
                <a:gd name="T15" fmla="*/ 77 h 77"/>
                <a:gd name="T16" fmla="*/ 28 w 66"/>
                <a:gd name="T17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77">
                  <a:moveTo>
                    <a:pt x="28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6" y="8"/>
                  </a:lnTo>
                  <a:lnTo>
                    <a:pt x="36" y="8"/>
                  </a:lnTo>
                  <a:lnTo>
                    <a:pt x="36" y="77"/>
                  </a:lnTo>
                  <a:lnTo>
                    <a:pt x="28" y="77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0FC764A-43B9-4A51-8744-84D60B93CC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3475" y="1050925"/>
              <a:ext cx="31750" cy="52387"/>
            </a:xfrm>
            <a:custGeom>
              <a:avLst/>
              <a:gdLst>
                <a:gd name="T0" fmla="*/ 41 w 59"/>
                <a:gd name="T1" fmla="*/ 0 h 100"/>
                <a:gd name="T2" fmla="*/ 49 w 59"/>
                <a:gd name="T3" fmla="*/ 0 h 100"/>
                <a:gd name="T4" fmla="*/ 35 w 59"/>
                <a:gd name="T5" fmla="*/ 16 h 100"/>
                <a:gd name="T6" fmla="*/ 26 w 59"/>
                <a:gd name="T7" fmla="*/ 16 h 100"/>
                <a:gd name="T8" fmla="*/ 12 w 59"/>
                <a:gd name="T9" fmla="*/ 0 h 100"/>
                <a:gd name="T10" fmla="*/ 19 w 59"/>
                <a:gd name="T11" fmla="*/ 0 h 100"/>
                <a:gd name="T12" fmla="*/ 30 w 59"/>
                <a:gd name="T13" fmla="*/ 12 h 100"/>
                <a:gd name="T14" fmla="*/ 41 w 59"/>
                <a:gd name="T15" fmla="*/ 0 h 100"/>
                <a:gd name="T16" fmla="*/ 0 w 59"/>
                <a:gd name="T17" fmla="*/ 23 h 100"/>
                <a:gd name="T18" fmla="*/ 59 w 59"/>
                <a:gd name="T19" fmla="*/ 23 h 100"/>
                <a:gd name="T20" fmla="*/ 59 w 59"/>
                <a:gd name="T21" fmla="*/ 31 h 100"/>
                <a:gd name="T22" fmla="*/ 7 w 59"/>
                <a:gd name="T23" fmla="*/ 31 h 100"/>
                <a:gd name="T24" fmla="*/ 7 w 59"/>
                <a:gd name="T25" fmla="*/ 58 h 100"/>
                <a:gd name="T26" fmla="*/ 55 w 59"/>
                <a:gd name="T27" fmla="*/ 58 h 100"/>
                <a:gd name="T28" fmla="*/ 55 w 59"/>
                <a:gd name="T29" fmla="*/ 65 h 100"/>
                <a:gd name="T30" fmla="*/ 7 w 59"/>
                <a:gd name="T31" fmla="*/ 65 h 100"/>
                <a:gd name="T32" fmla="*/ 7 w 59"/>
                <a:gd name="T33" fmla="*/ 92 h 100"/>
                <a:gd name="T34" fmla="*/ 59 w 59"/>
                <a:gd name="T35" fmla="*/ 92 h 100"/>
                <a:gd name="T36" fmla="*/ 59 w 59"/>
                <a:gd name="T37" fmla="*/ 100 h 100"/>
                <a:gd name="T38" fmla="*/ 0 w 59"/>
                <a:gd name="T39" fmla="*/ 100 h 100"/>
                <a:gd name="T40" fmla="*/ 0 w 59"/>
                <a:gd name="T41" fmla="*/ 2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100">
                  <a:moveTo>
                    <a:pt x="41" y="0"/>
                  </a:moveTo>
                  <a:lnTo>
                    <a:pt x="49" y="0"/>
                  </a:lnTo>
                  <a:lnTo>
                    <a:pt x="35" y="16"/>
                  </a:lnTo>
                  <a:lnTo>
                    <a:pt x="26" y="16"/>
                  </a:lnTo>
                  <a:lnTo>
                    <a:pt x="12" y="0"/>
                  </a:lnTo>
                  <a:lnTo>
                    <a:pt x="19" y="0"/>
                  </a:lnTo>
                  <a:lnTo>
                    <a:pt x="30" y="12"/>
                  </a:lnTo>
                  <a:lnTo>
                    <a:pt x="41" y="0"/>
                  </a:lnTo>
                  <a:close/>
                  <a:moveTo>
                    <a:pt x="0" y="23"/>
                  </a:moveTo>
                  <a:lnTo>
                    <a:pt x="59" y="23"/>
                  </a:lnTo>
                  <a:lnTo>
                    <a:pt x="59" y="31"/>
                  </a:lnTo>
                  <a:lnTo>
                    <a:pt x="7" y="31"/>
                  </a:lnTo>
                  <a:lnTo>
                    <a:pt x="7" y="58"/>
                  </a:lnTo>
                  <a:lnTo>
                    <a:pt x="55" y="58"/>
                  </a:lnTo>
                  <a:lnTo>
                    <a:pt x="55" y="65"/>
                  </a:lnTo>
                  <a:lnTo>
                    <a:pt x="7" y="65"/>
                  </a:lnTo>
                  <a:lnTo>
                    <a:pt x="7" y="92"/>
                  </a:lnTo>
                  <a:lnTo>
                    <a:pt x="59" y="92"/>
                  </a:lnTo>
                  <a:lnTo>
                    <a:pt x="59" y="100"/>
                  </a:lnTo>
                  <a:lnTo>
                    <a:pt x="0" y="10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7043122E-D35F-45F9-9053-15F7EA409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063625"/>
              <a:ext cx="30163" cy="39687"/>
            </a:xfrm>
            <a:custGeom>
              <a:avLst/>
              <a:gdLst>
                <a:gd name="T0" fmla="*/ 0 w 56"/>
                <a:gd name="T1" fmla="*/ 0 h 77"/>
                <a:gd name="T2" fmla="*/ 9 w 56"/>
                <a:gd name="T3" fmla="*/ 0 h 77"/>
                <a:gd name="T4" fmla="*/ 9 w 56"/>
                <a:gd name="T5" fmla="*/ 69 h 77"/>
                <a:gd name="T6" fmla="*/ 56 w 56"/>
                <a:gd name="T7" fmla="*/ 69 h 77"/>
                <a:gd name="T8" fmla="*/ 56 w 56"/>
                <a:gd name="T9" fmla="*/ 77 h 77"/>
                <a:gd name="T10" fmla="*/ 0 w 56"/>
                <a:gd name="T11" fmla="*/ 77 h 77"/>
                <a:gd name="T12" fmla="*/ 0 w 5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7">
                  <a:moveTo>
                    <a:pt x="0" y="0"/>
                  </a:moveTo>
                  <a:lnTo>
                    <a:pt x="9" y="0"/>
                  </a:lnTo>
                  <a:lnTo>
                    <a:pt x="9" y="69"/>
                  </a:lnTo>
                  <a:lnTo>
                    <a:pt x="56" y="69"/>
                  </a:lnTo>
                  <a:lnTo>
                    <a:pt x="56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867EC0A-4D03-4571-A0C1-8716F16506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1263" y="1062038"/>
              <a:ext cx="41275" cy="42862"/>
            </a:xfrm>
            <a:custGeom>
              <a:avLst/>
              <a:gdLst>
                <a:gd name="T0" fmla="*/ 72 w 80"/>
                <a:gd name="T1" fmla="*/ 33 h 79"/>
                <a:gd name="T2" fmla="*/ 68 w 80"/>
                <a:gd name="T3" fmla="*/ 20 h 79"/>
                <a:gd name="T4" fmla="*/ 59 w 80"/>
                <a:gd name="T5" fmla="*/ 11 h 79"/>
                <a:gd name="T6" fmla="*/ 47 w 80"/>
                <a:gd name="T7" fmla="*/ 7 h 79"/>
                <a:gd name="T8" fmla="*/ 33 w 80"/>
                <a:gd name="T9" fmla="*/ 7 h 79"/>
                <a:gd name="T10" fmla="*/ 21 w 80"/>
                <a:gd name="T11" fmla="*/ 11 h 79"/>
                <a:gd name="T12" fmla="*/ 13 w 80"/>
                <a:gd name="T13" fmla="*/ 20 h 79"/>
                <a:gd name="T14" fmla="*/ 8 w 80"/>
                <a:gd name="T15" fmla="*/ 33 h 79"/>
                <a:gd name="T16" fmla="*/ 8 w 80"/>
                <a:gd name="T17" fmla="*/ 47 h 79"/>
                <a:gd name="T18" fmla="*/ 13 w 80"/>
                <a:gd name="T19" fmla="*/ 59 h 79"/>
                <a:gd name="T20" fmla="*/ 21 w 80"/>
                <a:gd name="T21" fmla="*/ 68 h 79"/>
                <a:gd name="T22" fmla="*/ 33 w 80"/>
                <a:gd name="T23" fmla="*/ 72 h 79"/>
                <a:gd name="T24" fmla="*/ 47 w 80"/>
                <a:gd name="T25" fmla="*/ 72 h 79"/>
                <a:gd name="T26" fmla="*/ 59 w 80"/>
                <a:gd name="T27" fmla="*/ 68 h 79"/>
                <a:gd name="T28" fmla="*/ 68 w 80"/>
                <a:gd name="T29" fmla="*/ 59 h 79"/>
                <a:gd name="T30" fmla="*/ 72 w 80"/>
                <a:gd name="T31" fmla="*/ 47 h 79"/>
                <a:gd name="T32" fmla="*/ 40 w 80"/>
                <a:gd name="T33" fmla="*/ 79 h 79"/>
                <a:gd name="T34" fmla="*/ 23 w 80"/>
                <a:gd name="T35" fmla="*/ 76 h 79"/>
                <a:gd name="T36" fmla="*/ 10 w 80"/>
                <a:gd name="T37" fmla="*/ 69 h 79"/>
                <a:gd name="T38" fmla="*/ 3 w 80"/>
                <a:gd name="T39" fmla="*/ 56 h 79"/>
                <a:gd name="T40" fmla="*/ 0 w 80"/>
                <a:gd name="T41" fmla="*/ 40 h 79"/>
                <a:gd name="T42" fmla="*/ 3 w 80"/>
                <a:gd name="T43" fmla="*/ 23 h 79"/>
                <a:gd name="T44" fmla="*/ 10 w 80"/>
                <a:gd name="T45" fmla="*/ 10 h 79"/>
                <a:gd name="T46" fmla="*/ 23 w 80"/>
                <a:gd name="T47" fmla="*/ 3 h 79"/>
                <a:gd name="T48" fmla="*/ 40 w 80"/>
                <a:gd name="T49" fmla="*/ 0 h 79"/>
                <a:gd name="T50" fmla="*/ 56 w 80"/>
                <a:gd name="T51" fmla="*/ 3 h 79"/>
                <a:gd name="T52" fmla="*/ 69 w 80"/>
                <a:gd name="T53" fmla="*/ 10 h 79"/>
                <a:gd name="T54" fmla="*/ 78 w 80"/>
                <a:gd name="T55" fmla="*/ 23 h 79"/>
                <a:gd name="T56" fmla="*/ 80 w 80"/>
                <a:gd name="T57" fmla="*/ 40 h 79"/>
                <a:gd name="T58" fmla="*/ 78 w 80"/>
                <a:gd name="T59" fmla="*/ 56 h 79"/>
                <a:gd name="T60" fmla="*/ 69 w 80"/>
                <a:gd name="T61" fmla="*/ 69 h 79"/>
                <a:gd name="T62" fmla="*/ 56 w 80"/>
                <a:gd name="T63" fmla="*/ 76 h 79"/>
                <a:gd name="T64" fmla="*/ 40 w 80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79">
                  <a:moveTo>
                    <a:pt x="72" y="40"/>
                  </a:moveTo>
                  <a:lnTo>
                    <a:pt x="72" y="33"/>
                  </a:lnTo>
                  <a:lnTo>
                    <a:pt x="70" y="26"/>
                  </a:lnTo>
                  <a:lnTo>
                    <a:pt x="68" y="20"/>
                  </a:lnTo>
                  <a:lnTo>
                    <a:pt x="63" y="16"/>
                  </a:lnTo>
                  <a:lnTo>
                    <a:pt x="59" y="11"/>
                  </a:lnTo>
                  <a:lnTo>
                    <a:pt x="53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8" y="33"/>
                  </a:lnTo>
                  <a:lnTo>
                    <a:pt x="7" y="40"/>
                  </a:lnTo>
                  <a:lnTo>
                    <a:pt x="8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3" y="70"/>
                  </a:lnTo>
                  <a:lnTo>
                    <a:pt x="59" y="68"/>
                  </a:lnTo>
                  <a:lnTo>
                    <a:pt x="63" y="63"/>
                  </a:lnTo>
                  <a:lnTo>
                    <a:pt x="68" y="59"/>
                  </a:lnTo>
                  <a:lnTo>
                    <a:pt x="70" y="53"/>
                  </a:lnTo>
                  <a:lnTo>
                    <a:pt x="72" y="47"/>
                  </a:lnTo>
                  <a:lnTo>
                    <a:pt x="72" y="40"/>
                  </a:lnTo>
                  <a:close/>
                  <a:moveTo>
                    <a:pt x="40" y="79"/>
                  </a:move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9" y="10"/>
                  </a:lnTo>
                  <a:lnTo>
                    <a:pt x="73" y="16"/>
                  </a:lnTo>
                  <a:lnTo>
                    <a:pt x="78" y="23"/>
                  </a:lnTo>
                  <a:lnTo>
                    <a:pt x="79" y="30"/>
                  </a:lnTo>
                  <a:lnTo>
                    <a:pt x="80" y="40"/>
                  </a:lnTo>
                  <a:lnTo>
                    <a:pt x="79" y="49"/>
                  </a:lnTo>
                  <a:lnTo>
                    <a:pt x="78" y="56"/>
                  </a:lnTo>
                  <a:lnTo>
                    <a:pt x="73" y="63"/>
                  </a:lnTo>
                  <a:lnTo>
                    <a:pt x="69" y="69"/>
                  </a:lnTo>
                  <a:lnTo>
                    <a:pt x="63" y="73"/>
                  </a:lnTo>
                  <a:lnTo>
                    <a:pt x="56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670B6F49-B542-49F0-B7B1-0CCF8D928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1063625"/>
              <a:ext cx="41275" cy="39687"/>
            </a:xfrm>
            <a:custGeom>
              <a:avLst/>
              <a:gdLst>
                <a:gd name="T0" fmla="*/ 0 w 78"/>
                <a:gd name="T1" fmla="*/ 0 h 77"/>
                <a:gd name="T2" fmla="*/ 9 w 78"/>
                <a:gd name="T3" fmla="*/ 0 h 77"/>
                <a:gd name="T4" fmla="*/ 39 w 78"/>
                <a:gd name="T5" fmla="*/ 69 h 77"/>
                <a:gd name="T6" fmla="*/ 69 w 78"/>
                <a:gd name="T7" fmla="*/ 0 h 77"/>
                <a:gd name="T8" fmla="*/ 78 w 78"/>
                <a:gd name="T9" fmla="*/ 0 h 77"/>
                <a:gd name="T10" fmla="*/ 45 w 78"/>
                <a:gd name="T11" fmla="*/ 77 h 77"/>
                <a:gd name="T12" fmla="*/ 35 w 78"/>
                <a:gd name="T13" fmla="*/ 77 h 77"/>
                <a:gd name="T14" fmla="*/ 0 w 78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7">
                  <a:moveTo>
                    <a:pt x="0" y="0"/>
                  </a:moveTo>
                  <a:lnTo>
                    <a:pt x="9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8" y="0"/>
                  </a:lnTo>
                  <a:lnTo>
                    <a:pt x="45" y="77"/>
                  </a:lnTo>
                  <a:lnTo>
                    <a:pt x="35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56557E6C-287B-44D1-95FE-B489006318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6513" y="1050925"/>
              <a:ext cx="38100" cy="52387"/>
            </a:xfrm>
            <a:custGeom>
              <a:avLst/>
              <a:gdLst>
                <a:gd name="T0" fmla="*/ 45 w 73"/>
                <a:gd name="T1" fmla="*/ 0 h 100"/>
                <a:gd name="T2" fmla="*/ 55 w 73"/>
                <a:gd name="T3" fmla="*/ 0 h 100"/>
                <a:gd name="T4" fmla="*/ 42 w 73"/>
                <a:gd name="T5" fmla="*/ 16 h 100"/>
                <a:gd name="T6" fmla="*/ 36 w 73"/>
                <a:gd name="T7" fmla="*/ 16 h 100"/>
                <a:gd name="T8" fmla="*/ 45 w 73"/>
                <a:gd name="T9" fmla="*/ 0 h 100"/>
                <a:gd name="T10" fmla="*/ 33 w 73"/>
                <a:gd name="T11" fmla="*/ 67 h 100"/>
                <a:gd name="T12" fmla="*/ 0 w 73"/>
                <a:gd name="T13" fmla="*/ 23 h 100"/>
                <a:gd name="T14" fmla="*/ 10 w 73"/>
                <a:gd name="T15" fmla="*/ 23 h 100"/>
                <a:gd name="T16" fmla="*/ 37 w 73"/>
                <a:gd name="T17" fmla="*/ 61 h 100"/>
                <a:gd name="T18" fmla="*/ 65 w 73"/>
                <a:gd name="T19" fmla="*/ 23 h 100"/>
                <a:gd name="T20" fmla="*/ 73 w 73"/>
                <a:gd name="T21" fmla="*/ 23 h 100"/>
                <a:gd name="T22" fmla="*/ 40 w 73"/>
                <a:gd name="T23" fmla="*/ 67 h 100"/>
                <a:gd name="T24" fmla="*/ 40 w 73"/>
                <a:gd name="T25" fmla="*/ 100 h 100"/>
                <a:gd name="T26" fmla="*/ 33 w 73"/>
                <a:gd name="T27" fmla="*/ 100 h 100"/>
                <a:gd name="T28" fmla="*/ 33 w 73"/>
                <a:gd name="T29" fmla="*/ 6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0">
                  <a:moveTo>
                    <a:pt x="45" y="0"/>
                  </a:moveTo>
                  <a:lnTo>
                    <a:pt x="55" y="0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45" y="0"/>
                  </a:lnTo>
                  <a:close/>
                  <a:moveTo>
                    <a:pt x="33" y="67"/>
                  </a:moveTo>
                  <a:lnTo>
                    <a:pt x="0" y="23"/>
                  </a:lnTo>
                  <a:lnTo>
                    <a:pt x="10" y="23"/>
                  </a:lnTo>
                  <a:lnTo>
                    <a:pt x="37" y="61"/>
                  </a:lnTo>
                  <a:lnTo>
                    <a:pt x="65" y="23"/>
                  </a:lnTo>
                  <a:lnTo>
                    <a:pt x="73" y="23"/>
                  </a:lnTo>
                  <a:lnTo>
                    <a:pt x="40" y="67"/>
                  </a:lnTo>
                  <a:lnTo>
                    <a:pt x="40" y="100"/>
                  </a:lnTo>
                  <a:lnTo>
                    <a:pt x="33" y="100"/>
                  </a:lnTo>
                  <a:lnTo>
                    <a:pt x="33" y="6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FC22F0A9-1CCC-4AEE-93A8-819CF3EB2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0" y="1062038"/>
              <a:ext cx="41275" cy="42862"/>
            </a:xfrm>
            <a:custGeom>
              <a:avLst/>
              <a:gdLst>
                <a:gd name="T0" fmla="*/ 33 w 77"/>
                <a:gd name="T1" fmla="*/ 7 h 79"/>
                <a:gd name="T2" fmla="*/ 21 w 77"/>
                <a:gd name="T3" fmla="*/ 11 h 79"/>
                <a:gd name="T4" fmla="*/ 13 w 77"/>
                <a:gd name="T5" fmla="*/ 20 h 79"/>
                <a:gd name="T6" fmla="*/ 9 w 77"/>
                <a:gd name="T7" fmla="*/ 33 h 79"/>
                <a:gd name="T8" fmla="*/ 9 w 77"/>
                <a:gd name="T9" fmla="*/ 47 h 79"/>
                <a:gd name="T10" fmla="*/ 12 w 77"/>
                <a:gd name="T11" fmla="*/ 59 h 79"/>
                <a:gd name="T12" fmla="*/ 21 w 77"/>
                <a:gd name="T13" fmla="*/ 68 h 79"/>
                <a:gd name="T14" fmla="*/ 32 w 77"/>
                <a:gd name="T15" fmla="*/ 72 h 79"/>
                <a:gd name="T16" fmla="*/ 44 w 77"/>
                <a:gd name="T17" fmla="*/ 72 h 79"/>
                <a:gd name="T18" fmla="*/ 54 w 77"/>
                <a:gd name="T19" fmla="*/ 69 h 79"/>
                <a:gd name="T20" fmla="*/ 62 w 77"/>
                <a:gd name="T21" fmla="*/ 63 h 79"/>
                <a:gd name="T22" fmla="*/ 67 w 77"/>
                <a:gd name="T23" fmla="*/ 55 h 79"/>
                <a:gd name="T24" fmla="*/ 77 w 77"/>
                <a:gd name="T25" fmla="*/ 49 h 79"/>
                <a:gd name="T26" fmla="*/ 72 w 77"/>
                <a:gd name="T27" fmla="*/ 62 h 79"/>
                <a:gd name="T28" fmla="*/ 64 w 77"/>
                <a:gd name="T29" fmla="*/ 72 h 79"/>
                <a:gd name="T30" fmla="*/ 52 w 77"/>
                <a:gd name="T31" fmla="*/ 78 h 79"/>
                <a:gd name="T32" fmla="*/ 39 w 77"/>
                <a:gd name="T33" fmla="*/ 79 h 79"/>
                <a:gd name="T34" fmla="*/ 23 w 77"/>
                <a:gd name="T35" fmla="*/ 76 h 79"/>
                <a:gd name="T36" fmla="*/ 10 w 77"/>
                <a:gd name="T37" fmla="*/ 69 h 79"/>
                <a:gd name="T38" fmla="*/ 3 w 77"/>
                <a:gd name="T39" fmla="*/ 56 h 79"/>
                <a:gd name="T40" fmla="*/ 0 w 77"/>
                <a:gd name="T41" fmla="*/ 40 h 79"/>
                <a:gd name="T42" fmla="*/ 3 w 77"/>
                <a:gd name="T43" fmla="*/ 23 h 79"/>
                <a:gd name="T44" fmla="*/ 10 w 77"/>
                <a:gd name="T45" fmla="*/ 10 h 79"/>
                <a:gd name="T46" fmla="*/ 23 w 77"/>
                <a:gd name="T47" fmla="*/ 3 h 79"/>
                <a:gd name="T48" fmla="*/ 41 w 77"/>
                <a:gd name="T49" fmla="*/ 0 h 79"/>
                <a:gd name="T50" fmla="*/ 54 w 77"/>
                <a:gd name="T51" fmla="*/ 1 h 79"/>
                <a:gd name="T52" fmla="*/ 64 w 77"/>
                <a:gd name="T53" fmla="*/ 7 h 79"/>
                <a:gd name="T54" fmla="*/ 72 w 77"/>
                <a:gd name="T55" fmla="*/ 16 h 79"/>
                <a:gd name="T56" fmla="*/ 75 w 77"/>
                <a:gd name="T57" fmla="*/ 26 h 79"/>
                <a:gd name="T58" fmla="*/ 67 w 77"/>
                <a:gd name="T59" fmla="*/ 21 h 79"/>
                <a:gd name="T60" fmla="*/ 61 w 77"/>
                <a:gd name="T61" fmla="*/ 14 h 79"/>
                <a:gd name="T62" fmla="*/ 55 w 77"/>
                <a:gd name="T63" fmla="*/ 10 h 79"/>
                <a:gd name="T64" fmla="*/ 45 w 77"/>
                <a:gd name="T65" fmla="*/ 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79">
                  <a:moveTo>
                    <a:pt x="39" y="7"/>
                  </a:moveTo>
                  <a:lnTo>
                    <a:pt x="33" y="7"/>
                  </a:lnTo>
                  <a:lnTo>
                    <a:pt x="26" y="9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8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1" y="68"/>
                  </a:lnTo>
                  <a:lnTo>
                    <a:pt x="26" y="70"/>
                  </a:lnTo>
                  <a:lnTo>
                    <a:pt x="32" y="72"/>
                  </a:lnTo>
                  <a:lnTo>
                    <a:pt x="38" y="72"/>
                  </a:lnTo>
                  <a:lnTo>
                    <a:pt x="44" y="72"/>
                  </a:lnTo>
                  <a:lnTo>
                    <a:pt x="49" y="70"/>
                  </a:lnTo>
                  <a:lnTo>
                    <a:pt x="54" y="69"/>
                  </a:lnTo>
                  <a:lnTo>
                    <a:pt x="58" y="66"/>
                  </a:lnTo>
                  <a:lnTo>
                    <a:pt x="62" y="63"/>
                  </a:lnTo>
                  <a:lnTo>
                    <a:pt x="65" y="59"/>
                  </a:lnTo>
                  <a:lnTo>
                    <a:pt x="67" y="55"/>
                  </a:lnTo>
                  <a:lnTo>
                    <a:pt x="68" y="49"/>
                  </a:lnTo>
                  <a:lnTo>
                    <a:pt x="77" y="49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58" y="75"/>
                  </a:lnTo>
                  <a:lnTo>
                    <a:pt x="52" y="78"/>
                  </a:lnTo>
                  <a:lnTo>
                    <a:pt x="46" y="79"/>
                  </a:lnTo>
                  <a:lnTo>
                    <a:pt x="39" y="79"/>
                  </a:lnTo>
                  <a:lnTo>
                    <a:pt x="31" y="79"/>
                  </a:lnTo>
                  <a:lnTo>
                    <a:pt x="23" y="76"/>
                  </a:lnTo>
                  <a:lnTo>
                    <a:pt x="16" y="73"/>
                  </a:lnTo>
                  <a:lnTo>
                    <a:pt x="10" y="69"/>
                  </a:lnTo>
                  <a:lnTo>
                    <a:pt x="6" y="63"/>
                  </a:lnTo>
                  <a:lnTo>
                    <a:pt x="3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3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4" y="1"/>
                  </a:lnTo>
                  <a:lnTo>
                    <a:pt x="59" y="4"/>
                  </a:lnTo>
                  <a:lnTo>
                    <a:pt x="64" y="7"/>
                  </a:lnTo>
                  <a:lnTo>
                    <a:pt x="68" y="10"/>
                  </a:lnTo>
                  <a:lnTo>
                    <a:pt x="72" y="16"/>
                  </a:lnTo>
                  <a:lnTo>
                    <a:pt x="74" y="20"/>
                  </a:lnTo>
                  <a:lnTo>
                    <a:pt x="75" y="26"/>
                  </a:lnTo>
                  <a:lnTo>
                    <a:pt x="68" y="26"/>
                  </a:lnTo>
                  <a:lnTo>
                    <a:pt x="67" y="21"/>
                  </a:lnTo>
                  <a:lnTo>
                    <a:pt x="64" y="19"/>
                  </a:lnTo>
                  <a:lnTo>
                    <a:pt x="61" y="14"/>
                  </a:lnTo>
                  <a:lnTo>
                    <a:pt x="58" y="11"/>
                  </a:lnTo>
                  <a:lnTo>
                    <a:pt x="55" y="10"/>
                  </a:lnTo>
                  <a:lnTo>
                    <a:pt x="51" y="9"/>
                  </a:lnTo>
                  <a:lnTo>
                    <a:pt x="45" y="7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140D465D-39BC-4D47-9B6E-E754E6279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1063625"/>
              <a:ext cx="34925" cy="39687"/>
            </a:xfrm>
            <a:custGeom>
              <a:avLst/>
              <a:gdLst>
                <a:gd name="T0" fmla="*/ 0 w 65"/>
                <a:gd name="T1" fmla="*/ 0 h 77"/>
                <a:gd name="T2" fmla="*/ 8 w 65"/>
                <a:gd name="T3" fmla="*/ 0 h 77"/>
                <a:gd name="T4" fmla="*/ 8 w 65"/>
                <a:gd name="T5" fmla="*/ 32 h 77"/>
                <a:gd name="T6" fmla="*/ 57 w 65"/>
                <a:gd name="T7" fmla="*/ 32 h 77"/>
                <a:gd name="T8" fmla="*/ 57 w 65"/>
                <a:gd name="T9" fmla="*/ 0 h 77"/>
                <a:gd name="T10" fmla="*/ 65 w 65"/>
                <a:gd name="T11" fmla="*/ 0 h 77"/>
                <a:gd name="T12" fmla="*/ 65 w 65"/>
                <a:gd name="T13" fmla="*/ 77 h 77"/>
                <a:gd name="T14" fmla="*/ 57 w 65"/>
                <a:gd name="T15" fmla="*/ 77 h 77"/>
                <a:gd name="T16" fmla="*/ 57 w 65"/>
                <a:gd name="T17" fmla="*/ 39 h 77"/>
                <a:gd name="T18" fmla="*/ 8 w 65"/>
                <a:gd name="T19" fmla="*/ 39 h 77"/>
                <a:gd name="T20" fmla="*/ 8 w 65"/>
                <a:gd name="T21" fmla="*/ 77 h 77"/>
                <a:gd name="T22" fmla="*/ 0 w 65"/>
                <a:gd name="T23" fmla="*/ 77 h 77"/>
                <a:gd name="T24" fmla="*/ 0 w 6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77">
                  <a:moveTo>
                    <a:pt x="0" y="0"/>
                  </a:moveTo>
                  <a:lnTo>
                    <a:pt x="8" y="0"/>
                  </a:lnTo>
                  <a:lnTo>
                    <a:pt x="8" y="32"/>
                  </a:lnTo>
                  <a:lnTo>
                    <a:pt x="57" y="3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77"/>
                  </a:lnTo>
                  <a:lnTo>
                    <a:pt x="57" y="77"/>
                  </a:lnTo>
                  <a:lnTo>
                    <a:pt x="57" y="39"/>
                  </a:lnTo>
                  <a:lnTo>
                    <a:pt x="8" y="39"/>
                  </a:lnTo>
                  <a:lnTo>
                    <a:pt x="8" y="77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CF57BE72-6BEF-42B0-8EFD-91EBC2DF3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975" y="1062038"/>
              <a:ext cx="42863" cy="42862"/>
            </a:xfrm>
            <a:custGeom>
              <a:avLst/>
              <a:gdLst>
                <a:gd name="T0" fmla="*/ 72 w 81"/>
                <a:gd name="T1" fmla="*/ 33 h 79"/>
                <a:gd name="T2" fmla="*/ 68 w 81"/>
                <a:gd name="T3" fmla="*/ 20 h 79"/>
                <a:gd name="T4" fmla="*/ 59 w 81"/>
                <a:gd name="T5" fmla="*/ 11 h 79"/>
                <a:gd name="T6" fmla="*/ 47 w 81"/>
                <a:gd name="T7" fmla="*/ 7 h 79"/>
                <a:gd name="T8" fmla="*/ 33 w 81"/>
                <a:gd name="T9" fmla="*/ 7 h 79"/>
                <a:gd name="T10" fmla="*/ 22 w 81"/>
                <a:gd name="T11" fmla="*/ 11 h 79"/>
                <a:gd name="T12" fmla="*/ 13 w 81"/>
                <a:gd name="T13" fmla="*/ 20 h 79"/>
                <a:gd name="T14" fmla="*/ 9 w 81"/>
                <a:gd name="T15" fmla="*/ 33 h 79"/>
                <a:gd name="T16" fmla="*/ 9 w 81"/>
                <a:gd name="T17" fmla="*/ 47 h 79"/>
                <a:gd name="T18" fmla="*/ 13 w 81"/>
                <a:gd name="T19" fmla="*/ 59 h 79"/>
                <a:gd name="T20" fmla="*/ 22 w 81"/>
                <a:gd name="T21" fmla="*/ 68 h 79"/>
                <a:gd name="T22" fmla="*/ 33 w 81"/>
                <a:gd name="T23" fmla="*/ 72 h 79"/>
                <a:gd name="T24" fmla="*/ 47 w 81"/>
                <a:gd name="T25" fmla="*/ 72 h 79"/>
                <a:gd name="T26" fmla="*/ 59 w 81"/>
                <a:gd name="T27" fmla="*/ 68 h 79"/>
                <a:gd name="T28" fmla="*/ 68 w 81"/>
                <a:gd name="T29" fmla="*/ 59 h 79"/>
                <a:gd name="T30" fmla="*/ 72 w 81"/>
                <a:gd name="T31" fmla="*/ 47 h 79"/>
                <a:gd name="T32" fmla="*/ 40 w 81"/>
                <a:gd name="T33" fmla="*/ 79 h 79"/>
                <a:gd name="T34" fmla="*/ 24 w 81"/>
                <a:gd name="T35" fmla="*/ 76 h 79"/>
                <a:gd name="T36" fmla="*/ 11 w 81"/>
                <a:gd name="T37" fmla="*/ 69 h 79"/>
                <a:gd name="T38" fmla="*/ 3 w 81"/>
                <a:gd name="T39" fmla="*/ 56 h 79"/>
                <a:gd name="T40" fmla="*/ 0 w 81"/>
                <a:gd name="T41" fmla="*/ 40 h 79"/>
                <a:gd name="T42" fmla="*/ 3 w 81"/>
                <a:gd name="T43" fmla="*/ 23 h 79"/>
                <a:gd name="T44" fmla="*/ 11 w 81"/>
                <a:gd name="T45" fmla="*/ 10 h 79"/>
                <a:gd name="T46" fmla="*/ 24 w 81"/>
                <a:gd name="T47" fmla="*/ 3 h 79"/>
                <a:gd name="T48" fmla="*/ 40 w 81"/>
                <a:gd name="T49" fmla="*/ 0 h 79"/>
                <a:gd name="T50" fmla="*/ 58 w 81"/>
                <a:gd name="T51" fmla="*/ 3 h 79"/>
                <a:gd name="T52" fmla="*/ 71 w 81"/>
                <a:gd name="T53" fmla="*/ 10 h 79"/>
                <a:gd name="T54" fmla="*/ 78 w 81"/>
                <a:gd name="T55" fmla="*/ 23 h 79"/>
                <a:gd name="T56" fmla="*/ 81 w 81"/>
                <a:gd name="T57" fmla="*/ 40 h 79"/>
                <a:gd name="T58" fmla="*/ 78 w 81"/>
                <a:gd name="T59" fmla="*/ 56 h 79"/>
                <a:gd name="T60" fmla="*/ 71 w 81"/>
                <a:gd name="T61" fmla="*/ 69 h 79"/>
                <a:gd name="T62" fmla="*/ 58 w 81"/>
                <a:gd name="T63" fmla="*/ 76 h 79"/>
                <a:gd name="T64" fmla="*/ 40 w 81"/>
                <a:gd name="T6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79">
                  <a:moveTo>
                    <a:pt x="73" y="40"/>
                  </a:moveTo>
                  <a:lnTo>
                    <a:pt x="72" y="33"/>
                  </a:lnTo>
                  <a:lnTo>
                    <a:pt x="71" y="26"/>
                  </a:lnTo>
                  <a:lnTo>
                    <a:pt x="68" y="20"/>
                  </a:lnTo>
                  <a:lnTo>
                    <a:pt x="65" y="16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3" y="7"/>
                  </a:lnTo>
                  <a:lnTo>
                    <a:pt x="27" y="9"/>
                  </a:lnTo>
                  <a:lnTo>
                    <a:pt x="22" y="11"/>
                  </a:lnTo>
                  <a:lnTo>
                    <a:pt x="17" y="16"/>
                  </a:lnTo>
                  <a:lnTo>
                    <a:pt x="13" y="20"/>
                  </a:lnTo>
                  <a:lnTo>
                    <a:pt x="10" y="26"/>
                  </a:lnTo>
                  <a:lnTo>
                    <a:pt x="9" y="33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10" y="53"/>
                  </a:lnTo>
                  <a:lnTo>
                    <a:pt x="13" y="59"/>
                  </a:lnTo>
                  <a:lnTo>
                    <a:pt x="17" y="63"/>
                  </a:lnTo>
                  <a:lnTo>
                    <a:pt x="22" y="68"/>
                  </a:lnTo>
                  <a:lnTo>
                    <a:pt x="27" y="70"/>
                  </a:lnTo>
                  <a:lnTo>
                    <a:pt x="33" y="72"/>
                  </a:lnTo>
                  <a:lnTo>
                    <a:pt x="40" y="72"/>
                  </a:lnTo>
                  <a:lnTo>
                    <a:pt x="47" y="72"/>
                  </a:lnTo>
                  <a:lnTo>
                    <a:pt x="55" y="70"/>
                  </a:lnTo>
                  <a:lnTo>
                    <a:pt x="59" y="68"/>
                  </a:lnTo>
                  <a:lnTo>
                    <a:pt x="65" y="63"/>
                  </a:lnTo>
                  <a:lnTo>
                    <a:pt x="68" y="59"/>
                  </a:lnTo>
                  <a:lnTo>
                    <a:pt x="71" y="53"/>
                  </a:lnTo>
                  <a:lnTo>
                    <a:pt x="72" y="47"/>
                  </a:lnTo>
                  <a:lnTo>
                    <a:pt x="73" y="40"/>
                  </a:lnTo>
                  <a:close/>
                  <a:moveTo>
                    <a:pt x="40" y="79"/>
                  </a:moveTo>
                  <a:lnTo>
                    <a:pt x="32" y="79"/>
                  </a:lnTo>
                  <a:lnTo>
                    <a:pt x="24" y="76"/>
                  </a:lnTo>
                  <a:lnTo>
                    <a:pt x="17" y="73"/>
                  </a:lnTo>
                  <a:lnTo>
                    <a:pt x="11" y="69"/>
                  </a:lnTo>
                  <a:lnTo>
                    <a:pt x="7" y="63"/>
                  </a:lnTo>
                  <a:lnTo>
                    <a:pt x="3" y="56"/>
                  </a:lnTo>
                  <a:lnTo>
                    <a:pt x="1" y="49"/>
                  </a:lnTo>
                  <a:lnTo>
                    <a:pt x="0" y="40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8" y="3"/>
                  </a:lnTo>
                  <a:lnTo>
                    <a:pt x="65" y="6"/>
                  </a:lnTo>
                  <a:lnTo>
                    <a:pt x="71" y="10"/>
                  </a:lnTo>
                  <a:lnTo>
                    <a:pt x="75" y="16"/>
                  </a:lnTo>
                  <a:lnTo>
                    <a:pt x="78" y="23"/>
                  </a:lnTo>
                  <a:lnTo>
                    <a:pt x="81" y="30"/>
                  </a:lnTo>
                  <a:lnTo>
                    <a:pt x="81" y="40"/>
                  </a:lnTo>
                  <a:lnTo>
                    <a:pt x="81" y="49"/>
                  </a:lnTo>
                  <a:lnTo>
                    <a:pt x="78" y="56"/>
                  </a:lnTo>
                  <a:lnTo>
                    <a:pt x="75" y="63"/>
                  </a:lnTo>
                  <a:lnTo>
                    <a:pt x="71" y="69"/>
                  </a:lnTo>
                  <a:lnTo>
                    <a:pt x="65" y="73"/>
                  </a:lnTo>
                  <a:lnTo>
                    <a:pt x="58" y="76"/>
                  </a:lnTo>
                  <a:lnTo>
                    <a:pt x="49" y="79"/>
                  </a:lnTo>
                  <a:lnTo>
                    <a:pt x="40" y="79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27B70F0B-525B-4161-8B0F-8E63BFB39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1063625"/>
              <a:ext cx="41275" cy="39687"/>
            </a:xfrm>
            <a:custGeom>
              <a:avLst/>
              <a:gdLst>
                <a:gd name="T0" fmla="*/ 0 w 77"/>
                <a:gd name="T1" fmla="*/ 0 h 77"/>
                <a:gd name="T2" fmla="*/ 7 w 77"/>
                <a:gd name="T3" fmla="*/ 0 h 77"/>
                <a:gd name="T4" fmla="*/ 39 w 77"/>
                <a:gd name="T5" fmla="*/ 69 h 77"/>
                <a:gd name="T6" fmla="*/ 69 w 77"/>
                <a:gd name="T7" fmla="*/ 0 h 77"/>
                <a:gd name="T8" fmla="*/ 77 w 77"/>
                <a:gd name="T9" fmla="*/ 0 h 77"/>
                <a:gd name="T10" fmla="*/ 43 w 77"/>
                <a:gd name="T11" fmla="*/ 77 h 77"/>
                <a:gd name="T12" fmla="*/ 33 w 77"/>
                <a:gd name="T13" fmla="*/ 77 h 77"/>
                <a:gd name="T14" fmla="*/ 0 w 7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77">
                  <a:moveTo>
                    <a:pt x="0" y="0"/>
                  </a:moveTo>
                  <a:lnTo>
                    <a:pt x="7" y="0"/>
                  </a:lnTo>
                  <a:lnTo>
                    <a:pt x="39" y="69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43" y="77"/>
                  </a:lnTo>
                  <a:lnTo>
                    <a:pt x="33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F2A6F819-5371-4D12-9B98-15A3976DD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3" y="1063625"/>
              <a:ext cx="38100" cy="39687"/>
            </a:xfrm>
            <a:custGeom>
              <a:avLst/>
              <a:gdLst>
                <a:gd name="T0" fmla="*/ 33 w 73"/>
                <a:gd name="T1" fmla="*/ 44 h 77"/>
                <a:gd name="T2" fmla="*/ 0 w 73"/>
                <a:gd name="T3" fmla="*/ 0 h 77"/>
                <a:gd name="T4" fmla="*/ 10 w 73"/>
                <a:gd name="T5" fmla="*/ 0 h 77"/>
                <a:gd name="T6" fmla="*/ 36 w 73"/>
                <a:gd name="T7" fmla="*/ 38 h 77"/>
                <a:gd name="T8" fmla="*/ 63 w 73"/>
                <a:gd name="T9" fmla="*/ 0 h 77"/>
                <a:gd name="T10" fmla="*/ 73 w 73"/>
                <a:gd name="T11" fmla="*/ 0 h 77"/>
                <a:gd name="T12" fmla="*/ 40 w 73"/>
                <a:gd name="T13" fmla="*/ 44 h 77"/>
                <a:gd name="T14" fmla="*/ 40 w 73"/>
                <a:gd name="T15" fmla="*/ 77 h 77"/>
                <a:gd name="T16" fmla="*/ 33 w 73"/>
                <a:gd name="T17" fmla="*/ 77 h 77"/>
                <a:gd name="T18" fmla="*/ 33 w 73"/>
                <a:gd name="T19" fmla="*/ 4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7">
                  <a:moveTo>
                    <a:pt x="33" y="44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36" y="38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40" y="44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33" y="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49" name="Rectangle 47">
              <a:extLst>
                <a:ext uri="{FF2B5EF4-FFF2-40B4-BE49-F238E27FC236}">
                  <a16:creationId xmlns:a16="http://schemas.microsoft.com/office/drawing/2014/main" id="{12F1FF6D-88D7-427B-98B3-A4C56CF01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588" y="590550"/>
              <a:ext cx="827088" cy="550862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0468FAAF-1250-4B36-A027-8BE3961B8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350" y="655638"/>
              <a:ext cx="55563" cy="55562"/>
            </a:xfrm>
            <a:custGeom>
              <a:avLst/>
              <a:gdLst>
                <a:gd name="T0" fmla="*/ 20 w 107"/>
                <a:gd name="T1" fmla="*/ 103 h 103"/>
                <a:gd name="T2" fmla="*/ 54 w 107"/>
                <a:gd name="T3" fmla="*/ 78 h 103"/>
                <a:gd name="T4" fmla="*/ 87 w 107"/>
                <a:gd name="T5" fmla="*/ 103 h 103"/>
                <a:gd name="T6" fmla="*/ 74 w 107"/>
                <a:gd name="T7" fmla="*/ 64 h 103"/>
                <a:gd name="T8" fmla="*/ 107 w 107"/>
                <a:gd name="T9" fmla="*/ 39 h 103"/>
                <a:gd name="T10" fmla="*/ 67 w 107"/>
                <a:gd name="T11" fmla="*/ 39 h 103"/>
                <a:gd name="T12" fmla="*/ 54 w 107"/>
                <a:gd name="T13" fmla="*/ 0 h 103"/>
                <a:gd name="T14" fmla="*/ 41 w 107"/>
                <a:gd name="T15" fmla="*/ 39 h 103"/>
                <a:gd name="T16" fmla="*/ 0 w 107"/>
                <a:gd name="T17" fmla="*/ 39 h 103"/>
                <a:gd name="T18" fmla="*/ 33 w 107"/>
                <a:gd name="T19" fmla="*/ 64 h 103"/>
                <a:gd name="T20" fmla="*/ 20 w 107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3">
                  <a:moveTo>
                    <a:pt x="20" y="103"/>
                  </a:moveTo>
                  <a:lnTo>
                    <a:pt x="54" y="78"/>
                  </a:lnTo>
                  <a:lnTo>
                    <a:pt x="87" y="103"/>
                  </a:lnTo>
                  <a:lnTo>
                    <a:pt x="74" y="64"/>
                  </a:lnTo>
                  <a:lnTo>
                    <a:pt x="107" y="39"/>
                  </a:lnTo>
                  <a:lnTo>
                    <a:pt x="67" y="39"/>
                  </a:ln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8062F258-3D53-4008-A8BE-9E6A207BB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3" y="679450"/>
              <a:ext cx="57150" cy="55562"/>
            </a:xfrm>
            <a:custGeom>
              <a:avLst/>
              <a:gdLst>
                <a:gd name="T0" fmla="*/ 20 w 108"/>
                <a:gd name="T1" fmla="*/ 104 h 104"/>
                <a:gd name="T2" fmla="*/ 53 w 108"/>
                <a:gd name="T3" fmla="*/ 79 h 104"/>
                <a:gd name="T4" fmla="*/ 86 w 108"/>
                <a:gd name="T5" fmla="*/ 104 h 104"/>
                <a:gd name="T6" fmla="*/ 75 w 108"/>
                <a:gd name="T7" fmla="*/ 63 h 104"/>
                <a:gd name="T8" fmla="*/ 108 w 108"/>
                <a:gd name="T9" fmla="*/ 40 h 104"/>
                <a:gd name="T10" fmla="*/ 66 w 108"/>
                <a:gd name="T11" fmla="*/ 40 h 104"/>
                <a:gd name="T12" fmla="*/ 53 w 108"/>
                <a:gd name="T13" fmla="*/ 0 h 104"/>
                <a:gd name="T14" fmla="*/ 42 w 108"/>
                <a:gd name="T15" fmla="*/ 40 h 104"/>
                <a:gd name="T16" fmla="*/ 0 w 108"/>
                <a:gd name="T17" fmla="*/ 40 h 104"/>
                <a:gd name="T18" fmla="*/ 33 w 108"/>
                <a:gd name="T19" fmla="*/ 63 h 104"/>
                <a:gd name="T20" fmla="*/ 20 w 108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20" y="104"/>
                  </a:moveTo>
                  <a:lnTo>
                    <a:pt x="53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0" y="104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52EB5D61-DDCE-40CF-9CED-DFC67F6A3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746125"/>
              <a:ext cx="57150" cy="53975"/>
            </a:xfrm>
            <a:custGeom>
              <a:avLst/>
              <a:gdLst>
                <a:gd name="T0" fmla="*/ 55 w 108"/>
                <a:gd name="T1" fmla="*/ 0 h 103"/>
                <a:gd name="T2" fmla="*/ 42 w 108"/>
                <a:gd name="T3" fmla="*/ 41 h 103"/>
                <a:gd name="T4" fmla="*/ 0 w 108"/>
                <a:gd name="T5" fmla="*/ 41 h 103"/>
                <a:gd name="T6" fmla="*/ 33 w 108"/>
                <a:gd name="T7" fmla="*/ 64 h 103"/>
                <a:gd name="T8" fmla="*/ 22 w 108"/>
                <a:gd name="T9" fmla="*/ 103 h 103"/>
                <a:gd name="T10" fmla="*/ 55 w 108"/>
                <a:gd name="T11" fmla="*/ 79 h 103"/>
                <a:gd name="T12" fmla="*/ 88 w 108"/>
                <a:gd name="T13" fmla="*/ 103 h 103"/>
                <a:gd name="T14" fmla="*/ 75 w 108"/>
                <a:gd name="T15" fmla="*/ 64 h 103"/>
                <a:gd name="T16" fmla="*/ 108 w 108"/>
                <a:gd name="T17" fmla="*/ 41 h 103"/>
                <a:gd name="T18" fmla="*/ 67 w 108"/>
                <a:gd name="T19" fmla="*/ 41 h 103"/>
                <a:gd name="T20" fmla="*/ 55 w 108"/>
                <a:gd name="T2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55" y="0"/>
                  </a:moveTo>
                  <a:lnTo>
                    <a:pt x="42" y="41"/>
                  </a:lnTo>
                  <a:lnTo>
                    <a:pt x="0" y="41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1"/>
                  </a:lnTo>
                  <a:lnTo>
                    <a:pt x="67" y="4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F5ECF234-92D6-48C8-8A8D-88FD90AAE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788" y="836613"/>
              <a:ext cx="57150" cy="53975"/>
            </a:xfrm>
            <a:custGeom>
              <a:avLst/>
              <a:gdLst>
                <a:gd name="T0" fmla="*/ 55 w 108"/>
                <a:gd name="T1" fmla="*/ 77 h 102"/>
                <a:gd name="T2" fmla="*/ 88 w 108"/>
                <a:gd name="T3" fmla="*/ 102 h 102"/>
                <a:gd name="T4" fmla="*/ 75 w 108"/>
                <a:gd name="T5" fmla="*/ 63 h 102"/>
                <a:gd name="T6" fmla="*/ 108 w 108"/>
                <a:gd name="T7" fmla="*/ 39 h 102"/>
                <a:gd name="T8" fmla="*/ 68 w 108"/>
                <a:gd name="T9" fmla="*/ 39 h 102"/>
                <a:gd name="T10" fmla="*/ 55 w 108"/>
                <a:gd name="T11" fmla="*/ 0 h 102"/>
                <a:gd name="T12" fmla="*/ 42 w 108"/>
                <a:gd name="T13" fmla="*/ 39 h 102"/>
                <a:gd name="T14" fmla="*/ 0 w 108"/>
                <a:gd name="T15" fmla="*/ 39 h 102"/>
                <a:gd name="T16" fmla="*/ 35 w 108"/>
                <a:gd name="T17" fmla="*/ 63 h 102"/>
                <a:gd name="T18" fmla="*/ 22 w 108"/>
                <a:gd name="T19" fmla="*/ 102 h 102"/>
                <a:gd name="T20" fmla="*/ 55 w 108"/>
                <a:gd name="T2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2">
                  <a:moveTo>
                    <a:pt x="55" y="77"/>
                  </a:moveTo>
                  <a:lnTo>
                    <a:pt x="88" y="102"/>
                  </a:lnTo>
                  <a:lnTo>
                    <a:pt x="75" y="63"/>
                  </a:lnTo>
                  <a:lnTo>
                    <a:pt x="108" y="39"/>
                  </a:lnTo>
                  <a:lnTo>
                    <a:pt x="68" y="39"/>
                  </a:lnTo>
                  <a:lnTo>
                    <a:pt x="55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5" y="63"/>
                  </a:lnTo>
                  <a:lnTo>
                    <a:pt x="22" y="102"/>
                  </a:lnTo>
                  <a:lnTo>
                    <a:pt x="55" y="77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C276081C-EFD9-4668-B734-7436AA500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188" y="927100"/>
              <a:ext cx="57150" cy="53975"/>
            </a:xfrm>
            <a:custGeom>
              <a:avLst/>
              <a:gdLst>
                <a:gd name="T0" fmla="*/ 67 w 108"/>
                <a:gd name="T1" fmla="*/ 40 h 103"/>
                <a:gd name="T2" fmla="*/ 55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2 w 108"/>
                <a:gd name="T11" fmla="*/ 103 h 103"/>
                <a:gd name="T12" fmla="*/ 55 w 108"/>
                <a:gd name="T13" fmla="*/ 79 h 103"/>
                <a:gd name="T14" fmla="*/ 88 w 108"/>
                <a:gd name="T15" fmla="*/ 103 h 103"/>
                <a:gd name="T16" fmla="*/ 75 w 108"/>
                <a:gd name="T17" fmla="*/ 64 h 103"/>
                <a:gd name="T18" fmla="*/ 108 w 108"/>
                <a:gd name="T19" fmla="*/ 40 h 103"/>
                <a:gd name="T20" fmla="*/ 67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7" y="40"/>
                  </a:moveTo>
                  <a:lnTo>
                    <a:pt x="55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2" y="103"/>
                  </a:lnTo>
                  <a:lnTo>
                    <a:pt x="55" y="79"/>
                  </a:lnTo>
                  <a:lnTo>
                    <a:pt x="88" y="103"/>
                  </a:lnTo>
                  <a:lnTo>
                    <a:pt x="75" y="64"/>
                  </a:lnTo>
                  <a:lnTo>
                    <a:pt x="108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534409F3-4C51-4C6A-9CFE-BA2D7F92A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2863" y="993775"/>
              <a:ext cx="57150" cy="53975"/>
            </a:xfrm>
            <a:custGeom>
              <a:avLst/>
              <a:gdLst>
                <a:gd name="T0" fmla="*/ 66 w 108"/>
                <a:gd name="T1" fmla="*/ 40 h 104"/>
                <a:gd name="T2" fmla="*/ 54 w 108"/>
                <a:gd name="T3" fmla="*/ 0 h 104"/>
                <a:gd name="T4" fmla="*/ 42 w 108"/>
                <a:gd name="T5" fmla="*/ 40 h 104"/>
                <a:gd name="T6" fmla="*/ 0 w 108"/>
                <a:gd name="T7" fmla="*/ 40 h 104"/>
                <a:gd name="T8" fmla="*/ 33 w 108"/>
                <a:gd name="T9" fmla="*/ 63 h 104"/>
                <a:gd name="T10" fmla="*/ 21 w 108"/>
                <a:gd name="T11" fmla="*/ 104 h 104"/>
                <a:gd name="T12" fmla="*/ 54 w 108"/>
                <a:gd name="T13" fmla="*/ 79 h 104"/>
                <a:gd name="T14" fmla="*/ 86 w 108"/>
                <a:gd name="T15" fmla="*/ 104 h 104"/>
                <a:gd name="T16" fmla="*/ 75 w 108"/>
                <a:gd name="T17" fmla="*/ 63 h 104"/>
                <a:gd name="T18" fmla="*/ 108 w 108"/>
                <a:gd name="T19" fmla="*/ 40 h 104"/>
                <a:gd name="T20" fmla="*/ 66 w 108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66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6" y="104"/>
                  </a:lnTo>
                  <a:lnTo>
                    <a:pt x="75" y="63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DF8A476A-17A1-4F0B-90E2-06CBBC4EF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350" y="1017588"/>
              <a:ext cx="55563" cy="53975"/>
            </a:xfrm>
            <a:custGeom>
              <a:avLst/>
              <a:gdLst>
                <a:gd name="T0" fmla="*/ 67 w 107"/>
                <a:gd name="T1" fmla="*/ 39 h 102"/>
                <a:gd name="T2" fmla="*/ 54 w 107"/>
                <a:gd name="T3" fmla="*/ 0 h 102"/>
                <a:gd name="T4" fmla="*/ 41 w 107"/>
                <a:gd name="T5" fmla="*/ 39 h 102"/>
                <a:gd name="T6" fmla="*/ 0 w 107"/>
                <a:gd name="T7" fmla="*/ 39 h 102"/>
                <a:gd name="T8" fmla="*/ 33 w 107"/>
                <a:gd name="T9" fmla="*/ 63 h 102"/>
                <a:gd name="T10" fmla="*/ 20 w 107"/>
                <a:gd name="T11" fmla="*/ 102 h 102"/>
                <a:gd name="T12" fmla="*/ 54 w 107"/>
                <a:gd name="T13" fmla="*/ 78 h 102"/>
                <a:gd name="T14" fmla="*/ 87 w 107"/>
                <a:gd name="T15" fmla="*/ 102 h 102"/>
                <a:gd name="T16" fmla="*/ 74 w 107"/>
                <a:gd name="T17" fmla="*/ 63 h 102"/>
                <a:gd name="T18" fmla="*/ 107 w 107"/>
                <a:gd name="T19" fmla="*/ 39 h 102"/>
                <a:gd name="T20" fmla="*/ 67 w 107"/>
                <a:gd name="T21" fmla="*/ 3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2">
                  <a:moveTo>
                    <a:pt x="67" y="39"/>
                  </a:moveTo>
                  <a:lnTo>
                    <a:pt x="54" y="0"/>
                  </a:lnTo>
                  <a:lnTo>
                    <a:pt x="41" y="39"/>
                  </a:lnTo>
                  <a:lnTo>
                    <a:pt x="0" y="39"/>
                  </a:lnTo>
                  <a:lnTo>
                    <a:pt x="33" y="63"/>
                  </a:lnTo>
                  <a:lnTo>
                    <a:pt x="20" y="102"/>
                  </a:lnTo>
                  <a:lnTo>
                    <a:pt x="54" y="78"/>
                  </a:lnTo>
                  <a:lnTo>
                    <a:pt x="87" y="102"/>
                  </a:lnTo>
                  <a:lnTo>
                    <a:pt x="74" y="63"/>
                  </a:lnTo>
                  <a:lnTo>
                    <a:pt x="107" y="39"/>
                  </a:lnTo>
                  <a:lnTo>
                    <a:pt x="67" y="3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02828BF5-3136-4676-9788-1BEE59014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250" y="993775"/>
              <a:ext cx="58738" cy="53975"/>
            </a:xfrm>
            <a:custGeom>
              <a:avLst/>
              <a:gdLst>
                <a:gd name="T0" fmla="*/ 67 w 109"/>
                <a:gd name="T1" fmla="*/ 40 h 104"/>
                <a:gd name="T2" fmla="*/ 54 w 109"/>
                <a:gd name="T3" fmla="*/ 0 h 104"/>
                <a:gd name="T4" fmla="*/ 42 w 109"/>
                <a:gd name="T5" fmla="*/ 40 h 104"/>
                <a:gd name="T6" fmla="*/ 0 w 109"/>
                <a:gd name="T7" fmla="*/ 40 h 104"/>
                <a:gd name="T8" fmla="*/ 34 w 109"/>
                <a:gd name="T9" fmla="*/ 63 h 104"/>
                <a:gd name="T10" fmla="*/ 21 w 109"/>
                <a:gd name="T11" fmla="*/ 104 h 104"/>
                <a:gd name="T12" fmla="*/ 54 w 109"/>
                <a:gd name="T13" fmla="*/ 79 h 104"/>
                <a:gd name="T14" fmla="*/ 87 w 109"/>
                <a:gd name="T15" fmla="*/ 104 h 104"/>
                <a:gd name="T16" fmla="*/ 75 w 109"/>
                <a:gd name="T17" fmla="*/ 63 h 104"/>
                <a:gd name="T18" fmla="*/ 109 w 109"/>
                <a:gd name="T19" fmla="*/ 40 h 104"/>
                <a:gd name="T20" fmla="*/ 67 w 109"/>
                <a:gd name="T21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67" y="40"/>
                  </a:moveTo>
                  <a:lnTo>
                    <a:pt x="54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4" y="63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5" y="63"/>
                  </a:lnTo>
                  <a:lnTo>
                    <a:pt x="109" y="40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28806337-B933-4CDF-9BBE-541B45569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925" y="927100"/>
              <a:ext cx="57150" cy="53975"/>
            </a:xfrm>
            <a:custGeom>
              <a:avLst/>
              <a:gdLst>
                <a:gd name="T0" fmla="*/ 66 w 108"/>
                <a:gd name="T1" fmla="*/ 40 h 103"/>
                <a:gd name="T2" fmla="*/ 53 w 108"/>
                <a:gd name="T3" fmla="*/ 0 h 103"/>
                <a:gd name="T4" fmla="*/ 42 w 108"/>
                <a:gd name="T5" fmla="*/ 40 h 103"/>
                <a:gd name="T6" fmla="*/ 0 w 108"/>
                <a:gd name="T7" fmla="*/ 40 h 103"/>
                <a:gd name="T8" fmla="*/ 33 w 108"/>
                <a:gd name="T9" fmla="*/ 64 h 103"/>
                <a:gd name="T10" fmla="*/ 20 w 108"/>
                <a:gd name="T11" fmla="*/ 103 h 103"/>
                <a:gd name="T12" fmla="*/ 53 w 108"/>
                <a:gd name="T13" fmla="*/ 79 h 103"/>
                <a:gd name="T14" fmla="*/ 86 w 108"/>
                <a:gd name="T15" fmla="*/ 103 h 103"/>
                <a:gd name="T16" fmla="*/ 73 w 108"/>
                <a:gd name="T17" fmla="*/ 64 h 103"/>
                <a:gd name="T18" fmla="*/ 108 w 108"/>
                <a:gd name="T19" fmla="*/ 40 h 103"/>
                <a:gd name="T20" fmla="*/ 66 w 108"/>
                <a:gd name="T21" fmla="*/ 4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66" y="40"/>
                  </a:moveTo>
                  <a:lnTo>
                    <a:pt x="53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33" y="64"/>
                  </a:lnTo>
                  <a:lnTo>
                    <a:pt x="20" y="103"/>
                  </a:lnTo>
                  <a:lnTo>
                    <a:pt x="53" y="79"/>
                  </a:lnTo>
                  <a:lnTo>
                    <a:pt x="86" y="103"/>
                  </a:lnTo>
                  <a:lnTo>
                    <a:pt x="73" y="64"/>
                  </a:lnTo>
                  <a:lnTo>
                    <a:pt x="108" y="40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D9DCD416-D324-488E-880D-94FB1342D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738" y="836613"/>
              <a:ext cx="57150" cy="53975"/>
            </a:xfrm>
            <a:custGeom>
              <a:avLst/>
              <a:gdLst>
                <a:gd name="T0" fmla="*/ 108 w 108"/>
                <a:gd name="T1" fmla="*/ 41 h 104"/>
                <a:gd name="T2" fmla="*/ 67 w 108"/>
                <a:gd name="T3" fmla="*/ 41 h 104"/>
                <a:gd name="T4" fmla="*/ 54 w 108"/>
                <a:gd name="T5" fmla="*/ 0 h 104"/>
                <a:gd name="T6" fmla="*/ 41 w 108"/>
                <a:gd name="T7" fmla="*/ 41 h 104"/>
                <a:gd name="T8" fmla="*/ 0 w 108"/>
                <a:gd name="T9" fmla="*/ 41 h 104"/>
                <a:gd name="T10" fmla="*/ 34 w 108"/>
                <a:gd name="T11" fmla="*/ 64 h 104"/>
                <a:gd name="T12" fmla="*/ 21 w 108"/>
                <a:gd name="T13" fmla="*/ 104 h 104"/>
                <a:gd name="T14" fmla="*/ 54 w 108"/>
                <a:gd name="T15" fmla="*/ 79 h 104"/>
                <a:gd name="T16" fmla="*/ 87 w 108"/>
                <a:gd name="T17" fmla="*/ 104 h 104"/>
                <a:gd name="T18" fmla="*/ 74 w 108"/>
                <a:gd name="T19" fmla="*/ 64 h 104"/>
                <a:gd name="T20" fmla="*/ 108 w 108"/>
                <a:gd name="T21" fmla="*/ 4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4">
                  <a:moveTo>
                    <a:pt x="108" y="41"/>
                  </a:moveTo>
                  <a:lnTo>
                    <a:pt x="67" y="41"/>
                  </a:lnTo>
                  <a:lnTo>
                    <a:pt x="54" y="0"/>
                  </a:lnTo>
                  <a:lnTo>
                    <a:pt x="41" y="41"/>
                  </a:lnTo>
                  <a:lnTo>
                    <a:pt x="0" y="41"/>
                  </a:lnTo>
                  <a:lnTo>
                    <a:pt x="34" y="64"/>
                  </a:lnTo>
                  <a:lnTo>
                    <a:pt x="21" y="104"/>
                  </a:lnTo>
                  <a:lnTo>
                    <a:pt x="54" y="79"/>
                  </a:lnTo>
                  <a:lnTo>
                    <a:pt x="87" y="104"/>
                  </a:lnTo>
                  <a:lnTo>
                    <a:pt x="74" y="64"/>
                  </a:lnTo>
                  <a:lnTo>
                    <a:pt x="108" y="41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30A64963-0350-4850-8961-50205F0E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925" y="746125"/>
              <a:ext cx="57150" cy="53975"/>
            </a:xfrm>
            <a:custGeom>
              <a:avLst/>
              <a:gdLst>
                <a:gd name="T0" fmla="*/ 20 w 108"/>
                <a:gd name="T1" fmla="*/ 103 h 103"/>
                <a:gd name="T2" fmla="*/ 53 w 108"/>
                <a:gd name="T3" fmla="*/ 78 h 103"/>
                <a:gd name="T4" fmla="*/ 86 w 108"/>
                <a:gd name="T5" fmla="*/ 103 h 103"/>
                <a:gd name="T6" fmla="*/ 75 w 108"/>
                <a:gd name="T7" fmla="*/ 64 h 103"/>
                <a:gd name="T8" fmla="*/ 108 w 108"/>
                <a:gd name="T9" fmla="*/ 39 h 103"/>
                <a:gd name="T10" fmla="*/ 66 w 108"/>
                <a:gd name="T11" fmla="*/ 39 h 103"/>
                <a:gd name="T12" fmla="*/ 53 w 108"/>
                <a:gd name="T13" fmla="*/ 0 h 103"/>
                <a:gd name="T14" fmla="*/ 42 w 108"/>
                <a:gd name="T15" fmla="*/ 39 h 103"/>
                <a:gd name="T16" fmla="*/ 0 w 108"/>
                <a:gd name="T17" fmla="*/ 39 h 103"/>
                <a:gd name="T18" fmla="*/ 33 w 108"/>
                <a:gd name="T19" fmla="*/ 64 h 103"/>
                <a:gd name="T20" fmla="*/ 20 w 108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103">
                  <a:moveTo>
                    <a:pt x="20" y="103"/>
                  </a:moveTo>
                  <a:lnTo>
                    <a:pt x="53" y="78"/>
                  </a:lnTo>
                  <a:lnTo>
                    <a:pt x="86" y="103"/>
                  </a:lnTo>
                  <a:lnTo>
                    <a:pt x="75" y="64"/>
                  </a:lnTo>
                  <a:lnTo>
                    <a:pt x="108" y="39"/>
                  </a:lnTo>
                  <a:lnTo>
                    <a:pt x="66" y="39"/>
                  </a:lnTo>
                  <a:lnTo>
                    <a:pt x="53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33" y="64"/>
                  </a:lnTo>
                  <a:lnTo>
                    <a:pt x="20" y="103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E48501E2-FAC9-49A0-9EE6-3F0F51161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250" y="679450"/>
              <a:ext cx="58738" cy="55562"/>
            </a:xfrm>
            <a:custGeom>
              <a:avLst/>
              <a:gdLst>
                <a:gd name="T0" fmla="*/ 55 w 109"/>
                <a:gd name="T1" fmla="*/ 0 h 104"/>
                <a:gd name="T2" fmla="*/ 42 w 109"/>
                <a:gd name="T3" fmla="*/ 40 h 104"/>
                <a:gd name="T4" fmla="*/ 0 w 109"/>
                <a:gd name="T5" fmla="*/ 40 h 104"/>
                <a:gd name="T6" fmla="*/ 35 w 109"/>
                <a:gd name="T7" fmla="*/ 65 h 104"/>
                <a:gd name="T8" fmla="*/ 22 w 109"/>
                <a:gd name="T9" fmla="*/ 104 h 104"/>
                <a:gd name="T10" fmla="*/ 55 w 109"/>
                <a:gd name="T11" fmla="*/ 79 h 104"/>
                <a:gd name="T12" fmla="*/ 88 w 109"/>
                <a:gd name="T13" fmla="*/ 104 h 104"/>
                <a:gd name="T14" fmla="*/ 75 w 109"/>
                <a:gd name="T15" fmla="*/ 65 h 104"/>
                <a:gd name="T16" fmla="*/ 109 w 109"/>
                <a:gd name="T17" fmla="*/ 40 h 104"/>
                <a:gd name="T18" fmla="*/ 67 w 109"/>
                <a:gd name="T19" fmla="*/ 40 h 104"/>
                <a:gd name="T20" fmla="*/ 55 w 109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04">
                  <a:moveTo>
                    <a:pt x="55" y="0"/>
                  </a:moveTo>
                  <a:lnTo>
                    <a:pt x="42" y="40"/>
                  </a:lnTo>
                  <a:lnTo>
                    <a:pt x="0" y="40"/>
                  </a:lnTo>
                  <a:lnTo>
                    <a:pt x="35" y="65"/>
                  </a:lnTo>
                  <a:lnTo>
                    <a:pt x="22" y="104"/>
                  </a:lnTo>
                  <a:lnTo>
                    <a:pt x="55" y="79"/>
                  </a:lnTo>
                  <a:lnTo>
                    <a:pt x="88" y="104"/>
                  </a:lnTo>
                  <a:lnTo>
                    <a:pt x="75" y="65"/>
                  </a:lnTo>
                  <a:lnTo>
                    <a:pt x="109" y="40"/>
                  </a:lnTo>
                  <a:lnTo>
                    <a:pt x="67" y="4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08E5FDA0-D036-40E5-9136-C16ECFE0A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81 w 102"/>
                <a:gd name="T5" fmla="*/ 59 h 148"/>
                <a:gd name="T6" fmla="*/ 81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81" y="59"/>
                  </a:lnTo>
                  <a:lnTo>
                    <a:pt x="81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6B2AD9AB-26A4-4D47-A6FE-6E7253D94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900" y="673100"/>
              <a:ext cx="73025" cy="79375"/>
            </a:xfrm>
            <a:custGeom>
              <a:avLst/>
              <a:gdLst>
                <a:gd name="T0" fmla="*/ 76 w 138"/>
                <a:gd name="T1" fmla="*/ 151 h 151"/>
                <a:gd name="T2" fmla="*/ 63 w 138"/>
                <a:gd name="T3" fmla="*/ 151 h 151"/>
                <a:gd name="T4" fmla="*/ 0 w 138"/>
                <a:gd name="T5" fmla="*/ 0 h 151"/>
                <a:gd name="T6" fmla="*/ 26 w 138"/>
                <a:gd name="T7" fmla="*/ 0 h 151"/>
                <a:gd name="T8" fmla="*/ 70 w 138"/>
                <a:gd name="T9" fmla="*/ 109 h 151"/>
                <a:gd name="T10" fmla="*/ 112 w 138"/>
                <a:gd name="T11" fmla="*/ 0 h 151"/>
                <a:gd name="T12" fmla="*/ 138 w 138"/>
                <a:gd name="T13" fmla="*/ 0 h 151"/>
                <a:gd name="T14" fmla="*/ 76 w 138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51">
                  <a:moveTo>
                    <a:pt x="76" y="151"/>
                  </a:moveTo>
                  <a:lnTo>
                    <a:pt x="63" y="15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70" y="109"/>
                  </a:lnTo>
                  <a:lnTo>
                    <a:pt x="112" y="0"/>
                  </a:lnTo>
                  <a:lnTo>
                    <a:pt x="138" y="0"/>
                  </a:lnTo>
                  <a:lnTo>
                    <a:pt x="7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94EDEFCB-9589-4E25-9E19-9669354E2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8038" y="673100"/>
              <a:ext cx="63500" cy="77787"/>
            </a:xfrm>
            <a:custGeom>
              <a:avLst/>
              <a:gdLst>
                <a:gd name="T0" fmla="*/ 94 w 121"/>
                <a:gd name="T1" fmla="*/ 149 h 149"/>
                <a:gd name="T2" fmla="*/ 48 w 121"/>
                <a:gd name="T3" fmla="*/ 86 h 149"/>
                <a:gd name="T4" fmla="*/ 38 w 121"/>
                <a:gd name="T5" fmla="*/ 86 h 149"/>
                <a:gd name="T6" fmla="*/ 23 w 121"/>
                <a:gd name="T7" fmla="*/ 85 h 149"/>
                <a:gd name="T8" fmla="*/ 23 w 121"/>
                <a:gd name="T9" fmla="*/ 149 h 149"/>
                <a:gd name="T10" fmla="*/ 0 w 121"/>
                <a:gd name="T11" fmla="*/ 149 h 149"/>
                <a:gd name="T12" fmla="*/ 0 w 121"/>
                <a:gd name="T13" fmla="*/ 1 h 149"/>
                <a:gd name="T14" fmla="*/ 4 w 121"/>
                <a:gd name="T15" fmla="*/ 1 h 149"/>
                <a:gd name="T16" fmla="*/ 17 w 121"/>
                <a:gd name="T17" fmla="*/ 1 h 149"/>
                <a:gd name="T18" fmla="*/ 32 w 121"/>
                <a:gd name="T19" fmla="*/ 0 h 149"/>
                <a:gd name="T20" fmla="*/ 42 w 121"/>
                <a:gd name="T21" fmla="*/ 0 h 149"/>
                <a:gd name="T22" fmla="*/ 56 w 121"/>
                <a:gd name="T23" fmla="*/ 1 h 149"/>
                <a:gd name="T24" fmla="*/ 69 w 121"/>
                <a:gd name="T25" fmla="*/ 3 h 149"/>
                <a:gd name="T26" fmla="*/ 81 w 121"/>
                <a:gd name="T27" fmla="*/ 5 h 149"/>
                <a:gd name="T28" fmla="*/ 90 w 121"/>
                <a:gd name="T29" fmla="*/ 10 h 149"/>
                <a:gd name="T30" fmla="*/ 95 w 121"/>
                <a:gd name="T31" fmla="*/ 17 h 149"/>
                <a:gd name="T32" fmla="*/ 101 w 121"/>
                <a:gd name="T33" fmla="*/ 24 h 149"/>
                <a:gd name="T34" fmla="*/ 104 w 121"/>
                <a:gd name="T35" fmla="*/ 33 h 149"/>
                <a:gd name="T36" fmla="*/ 104 w 121"/>
                <a:gd name="T37" fmla="*/ 43 h 149"/>
                <a:gd name="T38" fmla="*/ 104 w 121"/>
                <a:gd name="T39" fmla="*/ 49 h 149"/>
                <a:gd name="T40" fmla="*/ 103 w 121"/>
                <a:gd name="T41" fmla="*/ 56 h 149"/>
                <a:gd name="T42" fmla="*/ 98 w 121"/>
                <a:gd name="T43" fmla="*/ 62 h 149"/>
                <a:gd name="T44" fmla="*/ 94 w 121"/>
                <a:gd name="T45" fmla="*/ 67 h 149"/>
                <a:gd name="T46" fmla="*/ 90 w 121"/>
                <a:gd name="T47" fmla="*/ 73 h 149"/>
                <a:gd name="T48" fmla="*/ 84 w 121"/>
                <a:gd name="T49" fmla="*/ 76 h 149"/>
                <a:gd name="T50" fmla="*/ 78 w 121"/>
                <a:gd name="T51" fmla="*/ 79 h 149"/>
                <a:gd name="T52" fmla="*/ 71 w 121"/>
                <a:gd name="T53" fmla="*/ 82 h 149"/>
                <a:gd name="T54" fmla="*/ 121 w 121"/>
                <a:gd name="T55" fmla="*/ 149 h 149"/>
                <a:gd name="T56" fmla="*/ 94 w 121"/>
                <a:gd name="T57" fmla="*/ 149 h 149"/>
                <a:gd name="T58" fmla="*/ 23 w 121"/>
                <a:gd name="T59" fmla="*/ 20 h 149"/>
                <a:gd name="T60" fmla="*/ 23 w 121"/>
                <a:gd name="T61" fmla="*/ 67 h 149"/>
                <a:gd name="T62" fmla="*/ 32 w 121"/>
                <a:gd name="T63" fmla="*/ 69 h 149"/>
                <a:gd name="T64" fmla="*/ 39 w 121"/>
                <a:gd name="T65" fmla="*/ 69 h 149"/>
                <a:gd name="T66" fmla="*/ 49 w 121"/>
                <a:gd name="T67" fmla="*/ 69 h 149"/>
                <a:gd name="T68" fmla="*/ 58 w 121"/>
                <a:gd name="T69" fmla="*/ 67 h 149"/>
                <a:gd name="T70" fmla="*/ 65 w 121"/>
                <a:gd name="T71" fmla="*/ 66 h 149"/>
                <a:gd name="T72" fmla="*/ 71 w 121"/>
                <a:gd name="T73" fmla="*/ 63 h 149"/>
                <a:gd name="T74" fmla="*/ 75 w 121"/>
                <a:gd name="T75" fmla="*/ 59 h 149"/>
                <a:gd name="T76" fmla="*/ 78 w 121"/>
                <a:gd name="T77" fmla="*/ 54 h 149"/>
                <a:gd name="T78" fmla="*/ 79 w 121"/>
                <a:gd name="T79" fmla="*/ 49 h 149"/>
                <a:gd name="T80" fmla="*/ 79 w 121"/>
                <a:gd name="T81" fmla="*/ 41 h 149"/>
                <a:gd name="T82" fmla="*/ 79 w 121"/>
                <a:gd name="T83" fmla="*/ 36 h 149"/>
                <a:gd name="T84" fmla="*/ 77 w 121"/>
                <a:gd name="T85" fmla="*/ 31 h 149"/>
                <a:gd name="T86" fmla="*/ 74 w 121"/>
                <a:gd name="T87" fmla="*/ 27 h 149"/>
                <a:gd name="T88" fmla="*/ 69 w 121"/>
                <a:gd name="T89" fmla="*/ 24 h 149"/>
                <a:gd name="T90" fmla="*/ 64 w 121"/>
                <a:gd name="T91" fmla="*/ 21 h 149"/>
                <a:gd name="T92" fmla="*/ 56 w 121"/>
                <a:gd name="T93" fmla="*/ 20 h 149"/>
                <a:gd name="T94" fmla="*/ 48 w 121"/>
                <a:gd name="T95" fmla="*/ 18 h 149"/>
                <a:gd name="T96" fmla="*/ 38 w 121"/>
                <a:gd name="T97" fmla="*/ 18 h 149"/>
                <a:gd name="T98" fmla="*/ 32 w 121"/>
                <a:gd name="T99" fmla="*/ 18 h 149"/>
                <a:gd name="T100" fmla="*/ 23 w 121"/>
                <a:gd name="T10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49">
                  <a:moveTo>
                    <a:pt x="94" y="149"/>
                  </a:moveTo>
                  <a:lnTo>
                    <a:pt x="48" y="86"/>
                  </a:lnTo>
                  <a:lnTo>
                    <a:pt x="38" y="86"/>
                  </a:lnTo>
                  <a:lnTo>
                    <a:pt x="23" y="85"/>
                  </a:ln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4" y="1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6" y="1"/>
                  </a:lnTo>
                  <a:lnTo>
                    <a:pt x="69" y="3"/>
                  </a:lnTo>
                  <a:lnTo>
                    <a:pt x="81" y="5"/>
                  </a:lnTo>
                  <a:lnTo>
                    <a:pt x="90" y="10"/>
                  </a:lnTo>
                  <a:lnTo>
                    <a:pt x="95" y="17"/>
                  </a:lnTo>
                  <a:lnTo>
                    <a:pt x="101" y="24"/>
                  </a:lnTo>
                  <a:lnTo>
                    <a:pt x="104" y="33"/>
                  </a:lnTo>
                  <a:lnTo>
                    <a:pt x="104" y="43"/>
                  </a:lnTo>
                  <a:lnTo>
                    <a:pt x="104" y="49"/>
                  </a:lnTo>
                  <a:lnTo>
                    <a:pt x="103" y="56"/>
                  </a:lnTo>
                  <a:lnTo>
                    <a:pt x="98" y="62"/>
                  </a:lnTo>
                  <a:lnTo>
                    <a:pt x="94" y="67"/>
                  </a:lnTo>
                  <a:lnTo>
                    <a:pt x="90" y="73"/>
                  </a:lnTo>
                  <a:lnTo>
                    <a:pt x="84" y="76"/>
                  </a:lnTo>
                  <a:lnTo>
                    <a:pt x="78" y="79"/>
                  </a:lnTo>
                  <a:lnTo>
                    <a:pt x="71" y="82"/>
                  </a:lnTo>
                  <a:lnTo>
                    <a:pt x="121" y="149"/>
                  </a:lnTo>
                  <a:lnTo>
                    <a:pt x="94" y="149"/>
                  </a:lnTo>
                  <a:close/>
                  <a:moveTo>
                    <a:pt x="23" y="20"/>
                  </a:moveTo>
                  <a:lnTo>
                    <a:pt x="23" y="67"/>
                  </a:lnTo>
                  <a:lnTo>
                    <a:pt x="32" y="69"/>
                  </a:lnTo>
                  <a:lnTo>
                    <a:pt x="39" y="69"/>
                  </a:lnTo>
                  <a:lnTo>
                    <a:pt x="49" y="69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3"/>
                  </a:lnTo>
                  <a:lnTo>
                    <a:pt x="75" y="59"/>
                  </a:lnTo>
                  <a:lnTo>
                    <a:pt x="78" y="54"/>
                  </a:lnTo>
                  <a:lnTo>
                    <a:pt x="79" y="49"/>
                  </a:lnTo>
                  <a:lnTo>
                    <a:pt x="79" y="41"/>
                  </a:lnTo>
                  <a:lnTo>
                    <a:pt x="79" y="36"/>
                  </a:lnTo>
                  <a:lnTo>
                    <a:pt x="77" y="31"/>
                  </a:lnTo>
                  <a:lnTo>
                    <a:pt x="74" y="27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56" y="20"/>
                  </a:lnTo>
                  <a:lnTo>
                    <a:pt x="48" y="18"/>
                  </a:lnTo>
                  <a:lnTo>
                    <a:pt x="38" y="18"/>
                  </a:lnTo>
                  <a:lnTo>
                    <a:pt x="32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2500A315-6974-4646-A5E8-FC6031FEB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6300" y="671513"/>
              <a:ext cx="76200" cy="80962"/>
            </a:xfrm>
            <a:custGeom>
              <a:avLst/>
              <a:gdLst>
                <a:gd name="T0" fmla="*/ 1 w 143"/>
                <a:gd name="T1" fmla="*/ 61 h 154"/>
                <a:gd name="T2" fmla="*/ 10 w 143"/>
                <a:gd name="T3" fmla="*/ 33 h 154"/>
                <a:gd name="T4" fmla="*/ 23 w 143"/>
                <a:gd name="T5" fmla="*/ 17 h 154"/>
                <a:gd name="T6" fmla="*/ 35 w 143"/>
                <a:gd name="T7" fmla="*/ 9 h 154"/>
                <a:gd name="T8" fmla="*/ 47 w 143"/>
                <a:gd name="T9" fmla="*/ 3 h 154"/>
                <a:gd name="T10" fmla="*/ 62 w 143"/>
                <a:gd name="T11" fmla="*/ 2 h 154"/>
                <a:gd name="T12" fmla="*/ 86 w 143"/>
                <a:gd name="T13" fmla="*/ 2 h 154"/>
                <a:gd name="T14" fmla="*/ 107 w 143"/>
                <a:gd name="T15" fmla="*/ 9 h 154"/>
                <a:gd name="T16" fmla="*/ 118 w 143"/>
                <a:gd name="T17" fmla="*/ 16 h 154"/>
                <a:gd name="T18" fmla="*/ 128 w 143"/>
                <a:gd name="T19" fmla="*/ 26 h 154"/>
                <a:gd name="T20" fmla="*/ 135 w 143"/>
                <a:gd name="T21" fmla="*/ 38 h 154"/>
                <a:gd name="T22" fmla="*/ 141 w 143"/>
                <a:gd name="T23" fmla="*/ 59 h 154"/>
                <a:gd name="T24" fmla="*/ 141 w 143"/>
                <a:gd name="T25" fmla="*/ 94 h 154"/>
                <a:gd name="T26" fmla="*/ 135 w 143"/>
                <a:gd name="T27" fmla="*/ 115 h 154"/>
                <a:gd name="T28" fmla="*/ 128 w 143"/>
                <a:gd name="T29" fmla="*/ 128 h 154"/>
                <a:gd name="T30" fmla="*/ 118 w 143"/>
                <a:gd name="T31" fmla="*/ 138 h 154"/>
                <a:gd name="T32" fmla="*/ 107 w 143"/>
                <a:gd name="T33" fmla="*/ 146 h 154"/>
                <a:gd name="T34" fmla="*/ 94 w 143"/>
                <a:gd name="T35" fmla="*/ 151 h 154"/>
                <a:gd name="T36" fmla="*/ 78 w 143"/>
                <a:gd name="T37" fmla="*/ 154 h 154"/>
                <a:gd name="T38" fmla="*/ 60 w 143"/>
                <a:gd name="T39" fmla="*/ 154 h 154"/>
                <a:gd name="T40" fmla="*/ 46 w 143"/>
                <a:gd name="T41" fmla="*/ 151 h 154"/>
                <a:gd name="T42" fmla="*/ 35 w 143"/>
                <a:gd name="T43" fmla="*/ 146 h 154"/>
                <a:gd name="T44" fmla="*/ 23 w 143"/>
                <a:gd name="T45" fmla="*/ 137 h 154"/>
                <a:gd name="T46" fmla="*/ 10 w 143"/>
                <a:gd name="T47" fmla="*/ 121 h 154"/>
                <a:gd name="T48" fmla="*/ 1 w 143"/>
                <a:gd name="T49" fmla="*/ 92 h 154"/>
                <a:gd name="T50" fmla="*/ 24 w 143"/>
                <a:gd name="T51" fmla="*/ 76 h 154"/>
                <a:gd name="T52" fmla="*/ 27 w 143"/>
                <a:gd name="T53" fmla="*/ 100 h 154"/>
                <a:gd name="T54" fmla="*/ 36 w 143"/>
                <a:gd name="T55" fmla="*/ 118 h 154"/>
                <a:gd name="T56" fmla="*/ 50 w 143"/>
                <a:gd name="T57" fmla="*/ 131 h 154"/>
                <a:gd name="T58" fmla="*/ 69 w 143"/>
                <a:gd name="T59" fmla="*/ 136 h 154"/>
                <a:gd name="T60" fmla="*/ 91 w 143"/>
                <a:gd name="T61" fmla="*/ 133 h 154"/>
                <a:gd name="T62" fmla="*/ 105 w 143"/>
                <a:gd name="T63" fmla="*/ 120 h 154"/>
                <a:gd name="T64" fmla="*/ 115 w 143"/>
                <a:gd name="T65" fmla="*/ 101 h 154"/>
                <a:gd name="T66" fmla="*/ 118 w 143"/>
                <a:gd name="T67" fmla="*/ 76 h 154"/>
                <a:gd name="T68" fmla="*/ 115 w 143"/>
                <a:gd name="T69" fmla="*/ 51 h 154"/>
                <a:gd name="T70" fmla="*/ 105 w 143"/>
                <a:gd name="T71" fmla="*/ 33 h 154"/>
                <a:gd name="T72" fmla="*/ 91 w 143"/>
                <a:gd name="T73" fmla="*/ 22 h 154"/>
                <a:gd name="T74" fmla="*/ 69 w 143"/>
                <a:gd name="T75" fmla="*/ 19 h 154"/>
                <a:gd name="T76" fmla="*/ 50 w 143"/>
                <a:gd name="T77" fmla="*/ 23 h 154"/>
                <a:gd name="T78" fmla="*/ 36 w 143"/>
                <a:gd name="T79" fmla="*/ 35 h 154"/>
                <a:gd name="T80" fmla="*/ 27 w 143"/>
                <a:gd name="T81" fmla="*/ 52 h 154"/>
                <a:gd name="T82" fmla="*/ 24 w 143"/>
                <a:gd name="T83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" h="154">
                  <a:moveTo>
                    <a:pt x="0" y="76"/>
                  </a:moveTo>
                  <a:lnTo>
                    <a:pt x="1" y="61"/>
                  </a:lnTo>
                  <a:lnTo>
                    <a:pt x="4" y="46"/>
                  </a:lnTo>
                  <a:lnTo>
                    <a:pt x="10" y="33"/>
                  </a:lnTo>
                  <a:lnTo>
                    <a:pt x="19" y="22"/>
                  </a:lnTo>
                  <a:lnTo>
                    <a:pt x="23" y="17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6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62" y="2"/>
                  </a:lnTo>
                  <a:lnTo>
                    <a:pt x="69" y="0"/>
                  </a:lnTo>
                  <a:lnTo>
                    <a:pt x="86" y="2"/>
                  </a:lnTo>
                  <a:lnTo>
                    <a:pt x="101" y="6"/>
                  </a:lnTo>
                  <a:lnTo>
                    <a:pt x="107" y="9"/>
                  </a:lnTo>
                  <a:lnTo>
                    <a:pt x="114" y="12"/>
                  </a:lnTo>
                  <a:lnTo>
                    <a:pt x="118" y="16"/>
                  </a:lnTo>
                  <a:lnTo>
                    <a:pt x="124" y="20"/>
                  </a:lnTo>
                  <a:lnTo>
                    <a:pt x="128" y="26"/>
                  </a:lnTo>
                  <a:lnTo>
                    <a:pt x="133" y="32"/>
                  </a:lnTo>
                  <a:lnTo>
                    <a:pt x="135" y="38"/>
                  </a:lnTo>
                  <a:lnTo>
                    <a:pt x="138" y="45"/>
                  </a:lnTo>
                  <a:lnTo>
                    <a:pt x="141" y="59"/>
                  </a:lnTo>
                  <a:lnTo>
                    <a:pt x="143" y="76"/>
                  </a:lnTo>
                  <a:lnTo>
                    <a:pt x="141" y="94"/>
                  </a:lnTo>
                  <a:lnTo>
                    <a:pt x="138" y="108"/>
                  </a:lnTo>
                  <a:lnTo>
                    <a:pt x="135" y="115"/>
                  </a:lnTo>
                  <a:lnTo>
                    <a:pt x="133" y="123"/>
                  </a:lnTo>
                  <a:lnTo>
                    <a:pt x="128" y="128"/>
                  </a:lnTo>
                  <a:lnTo>
                    <a:pt x="124" y="134"/>
                  </a:lnTo>
                  <a:lnTo>
                    <a:pt x="118" y="138"/>
                  </a:lnTo>
                  <a:lnTo>
                    <a:pt x="112" y="143"/>
                  </a:lnTo>
                  <a:lnTo>
                    <a:pt x="107" y="146"/>
                  </a:lnTo>
                  <a:lnTo>
                    <a:pt x="101" y="148"/>
                  </a:lnTo>
                  <a:lnTo>
                    <a:pt x="94" y="151"/>
                  </a:lnTo>
                  <a:lnTo>
                    <a:pt x="86" y="153"/>
                  </a:lnTo>
                  <a:lnTo>
                    <a:pt x="78" y="154"/>
                  </a:lnTo>
                  <a:lnTo>
                    <a:pt x="69" y="154"/>
                  </a:lnTo>
                  <a:lnTo>
                    <a:pt x="60" y="154"/>
                  </a:lnTo>
                  <a:lnTo>
                    <a:pt x="53" y="153"/>
                  </a:lnTo>
                  <a:lnTo>
                    <a:pt x="46" y="151"/>
                  </a:lnTo>
                  <a:lnTo>
                    <a:pt x="40" y="148"/>
                  </a:lnTo>
                  <a:lnTo>
                    <a:pt x="35" y="146"/>
                  </a:lnTo>
                  <a:lnTo>
                    <a:pt x="29" y="141"/>
                  </a:lnTo>
                  <a:lnTo>
                    <a:pt x="23" y="137"/>
                  </a:lnTo>
                  <a:lnTo>
                    <a:pt x="19" y="133"/>
                  </a:lnTo>
                  <a:lnTo>
                    <a:pt x="10" y="121"/>
                  </a:lnTo>
                  <a:lnTo>
                    <a:pt x="4" y="107"/>
                  </a:lnTo>
                  <a:lnTo>
                    <a:pt x="1" y="92"/>
                  </a:lnTo>
                  <a:lnTo>
                    <a:pt x="0" y="76"/>
                  </a:lnTo>
                  <a:close/>
                  <a:moveTo>
                    <a:pt x="24" y="76"/>
                  </a:moveTo>
                  <a:lnTo>
                    <a:pt x="26" y="88"/>
                  </a:lnTo>
                  <a:lnTo>
                    <a:pt x="27" y="100"/>
                  </a:lnTo>
                  <a:lnTo>
                    <a:pt x="32" y="110"/>
                  </a:lnTo>
                  <a:lnTo>
                    <a:pt x="36" y="118"/>
                  </a:lnTo>
                  <a:lnTo>
                    <a:pt x="43" y="127"/>
                  </a:lnTo>
                  <a:lnTo>
                    <a:pt x="50" y="131"/>
                  </a:lnTo>
                  <a:lnTo>
                    <a:pt x="59" y="136"/>
                  </a:lnTo>
                  <a:lnTo>
                    <a:pt x="69" y="136"/>
                  </a:lnTo>
                  <a:lnTo>
                    <a:pt x="81" y="136"/>
                  </a:lnTo>
                  <a:lnTo>
                    <a:pt x="91" y="133"/>
                  </a:lnTo>
                  <a:lnTo>
                    <a:pt x="98" y="127"/>
                  </a:lnTo>
                  <a:lnTo>
                    <a:pt x="105" y="120"/>
                  </a:lnTo>
                  <a:lnTo>
                    <a:pt x="111" y="111"/>
                  </a:lnTo>
                  <a:lnTo>
                    <a:pt x="115" y="101"/>
                  </a:lnTo>
                  <a:lnTo>
                    <a:pt x="117" y="89"/>
                  </a:lnTo>
                  <a:lnTo>
                    <a:pt x="118" y="76"/>
                  </a:lnTo>
                  <a:lnTo>
                    <a:pt x="117" y="62"/>
                  </a:lnTo>
                  <a:lnTo>
                    <a:pt x="115" y="51"/>
                  </a:lnTo>
                  <a:lnTo>
                    <a:pt x="111" y="42"/>
                  </a:lnTo>
                  <a:lnTo>
                    <a:pt x="105" y="33"/>
                  </a:lnTo>
                  <a:lnTo>
                    <a:pt x="99" y="28"/>
                  </a:lnTo>
                  <a:lnTo>
                    <a:pt x="91" y="22"/>
                  </a:lnTo>
                  <a:lnTo>
                    <a:pt x="81" y="20"/>
                  </a:lnTo>
                  <a:lnTo>
                    <a:pt x="69" y="19"/>
                  </a:lnTo>
                  <a:lnTo>
                    <a:pt x="59" y="20"/>
                  </a:lnTo>
                  <a:lnTo>
                    <a:pt x="50" y="23"/>
                  </a:lnTo>
                  <a:lnTo>
                    <a:pt x="42" y="28"/>
                  </a:lnTo>
                  <a:lnTo>
                    <a:pt x="36" y="35"/>
                  </a:lnTo>
                  <a:lnTo>
                    <a:pt x="30" y="42"/>
                  </a:lnTo>
                  <a:lnTo>
                    <a:pt x="27" y="52"/>
                  </a:lnTo>
                  <a:lnTo>
                    <a:pt x="26" y="64"/>
                  </a:lnTo>
                  <a:lnTo>
                    <a:pt x="2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7070A0A6-703E-4B07-841B-5A2F6DDEF6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6788" y="673100"/>
              <a:ext cx="57150" cy="77787"/>
            </a:xfrm>
            <a:custGeom>
              <a:avLst/>
              <a:gdLst>
                <a:gd name="T0" fmla="*/ 23 w 107"/>
                <a:gd name="T1" fmla="*/ 93 h 149"/>
                <a:gd name="T2" fmla="*/ 23 w 107"/>
                <a:gd name="T3" fmla="*/ 149 h 149"/>
                <a:gd name="T4" fmla="*/ 0 w 107"/>
                <a:gd name="T5" fmla="*/ 149 h 149"/>
                <a:gd name="T6" fmla="*/ 0 w 107"/>
                <a:gd name="T7" fmla="*/ 1 h 149"/>
                <a:gd name="T8" fmla="*/ 22 w 107"/>
                <a:gd name="T9" fmla="*/ 1 h 149"/>
                <a:gd name="T10" fmla="*/ 32 w 107"/>
                <a:gd name="T11" fmla="*/ 0 h 149"/>
                <a:gd name="T12" fmla="*/ 49 w 107"/>
                <a:gd name="T13" fmla="*/ 1 h 149"/>
                <a:gd name="T14" fmla="*/ 65 w 107"/>
                <a:gd name="T15" fmla="*/ 3 h 149"/>
                <a:gd name="T16" fmla="*/ 78 w 107"/>
                <a:gd name="T17" fmla="*/ 7 h 149"/>
                <a:gd name="T18" fmla="*/ 88 w 107"/>
                <a:gd name="T19" fmla="*/ 11 h 149"/>
                <a:gd name="T20" fmla="*/ 95 w 107"/>
                <a:gd name="T21" fmla="*/ 17 h 149"/>
                <a:gd name="T22" fmla="*/ 102 w 107"/>
                <a:gd name="T23" fmla="*/ 24 h 149"/>
                <a:gd name="T24" fmla="*/ 105 w 107"/>
                <a:gd name="T25" fmla="*/ 33 h 149"/>
                <a:gd name="T26" fmla="*/ 107 w 107"/>
                <a:gd name="T27" fmla="*/ 43 h 149"/>
                <a:gd name="T28" fmla="*/ 105 w 107"/>
                <a:gd name="T29" fmla="*/ 56 h 149"/>
                <a:gd name="T30" fmla="*/ 102 w 107"/>
                <a:gd name="T31" fmla="*/ 66 h 149"/>
                <a:gd name="T32" fmla="*/ 97 w 107"/>
                <a:gd name="T33" fmla="*/ 74 h 149"/>
                <a:gd name="T34" fmla="*/ 89 w 107"/>
                <a:gd name="T35" fmla="*/ 82 h 149"/>
                <a:gd name="T36" fmla="*/ 81 w 107"/>
                <a:gd name="T37" fmla="*/ 86 h 149"/>
                <a:gd name="T38" fmla="*/ 69 w 107"/>
                <a:gd name="T39" fmla="*/ 90 h 149"/>
                <a:gd name="T40" fmla="*/ 56 w 107"/>
                <a:gd name="T41" fmla="*/ 93 h 149"/>
                <a:gd name="T42" fmla="*/ 40 w 107"/>
                <a:gd name="T43" fmla="*/ 93 h 149"/>
                <a:gd name="T44" fmla="*/ 35 w 107"/>
                <a:gd name="T45" fmla="*/ 93 h 149"/>
                <a:gd name="T46" fmla="*/ 23 w 107"/>
                <a:gd name="T47" fmla="*/ 93 h 149"/>
                <a:gd name="T48" fmla="*/ 23 w 107"/>
                <a:gd name="T49" fmla="*/ 20 h 149"/>
                <a:gd name="T50" fmla="*/ 23 w 107"/>
                <a:gd name="T51" fmla="*/ 74 h 149"/>
                <a:gd name="T52" fmla="*/ 35 w 107"/>
                <a:gd name="T53" fmla="*/ 74 h 149"/>
                <a:gd name="T54" fmla="*/ 39 w 107"/>
                <a:gd name="T55" fmla="*/ 76 h 149"/>
                <a:gd name="T56" fmla="*/ 49 w 107"/>
                <a:gd name="T57" fmla="*/ 74 h 149"/>
                <a:gd name="T58" fmla="*/ 58 w 107"/>
                <a:gd name="T59" fmla="*/ 73 h 149"/>
                <a:gd name="T60" fmla="*/ 65 w 107"/>
                <a:gd name="T61" fmla="*/ 72 h 149"/>
                <a:gd name="T62" fmla="*/ 72 w 107"/>
                <a:gd name="T63" fmla="*/ 67 h 149"/>
                <a:gd name="T64" fmla="*/ 76 w 107"/>
                <a:gd name="T65" fmla="*/ 64 h 149"/>
                <a:gd name="T66" fmla="*/ 79 w 107"/>
                <a:gd name="T67" fmla="*/ 59 h 149"/>
                <a:gd name="T68" fmla="*/ 82 w 107"/>
                <a:gd name="T69" fmla="*/ 53 h 149"/>
                <a:gd name="T70" fmla="*/ 82 w 107"/>
                <a:gd name="T71" fmla="*/ 46 h 149"/>
                <a:gd name="T72" fmla="*/ 82 w 107"/>
                <a:gd name="T73" fmla="*/ 40 h 149"/>
                <a:gd name="T74" fmla="*/ 79 w 107"/>
                <a:gd name="T75" fmla="*/ 34 h 149"/>
                <a:gd name="T76" fmla="*/ 76 w 107"/>
                <a:gd name="T77" fmla="*/ 28 h 149"/>
                <a:gd name="T78" fmla="*/ 71 w 107"/>
                <a:gd name="T79" fmla="*/ 26 h 149"/>
                <a:gd name="T80" fmla="*/ 63 w 107"/>
                <a:gd name="T81" fmla="*/ 23 h 149"/>
                <a:gd name="T82" fmla="*/ 56 w 107"/>
                <a:gd name="T83" fmla="*/ 20 h 149"/>
                <a:gd name="T84" fmla="*/ 46 w 107"/>
                <a:gd name="T85" fmla="*/ 18 h 149"/>
                <a:gd name="T86" fmla="*/ 36 w 107"/>
                <a:gd name="T87" fmla="*/ 18 h 149"/>
                <a:gd name="T88" fmla="*/ 30 w 107"/>
                <a:gd name="T89" fmla="*/ 18 h 149"/>
                <a:gd name="T90" fmla="*/ 23 w 107"/>
                <a:gd name="T91" fmla="*/ 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" h="149">
                  <a:moveTo>
                    <a:pt x="23" y="93"/>
                  </a:moveTo>
                  <a:lnTo>
                    <a:pt x="23" y="149"/>
                  </a:lnTo>
                  <a:lnTo>
                    <a:pt x="0" y="149"/>
                  </a:lnTo>
                  <a:lnTo>
                    <a:pt x="0" y="1"/>
                  </a:lnTo>
                  <a:lnTo>
                    <a:pt x="22" y="1"/>
                  </a:lnTo>
                  <a:lnTo>
                    <a:pt x="32" y="0"/>
                  </a:lnTo>
                  <a:lnTo>
                    <a:pt x="49" y="1"/>
                  </a:lnTo>
                  <a:lnTo>
                    <a:pt x="65" y="3"/>
                  </a:lnTo>
                  <a:lnTo>
                    <a:pt x="78" y="7"/>
                  </a:lnTo>
                  <a:lnTo>
                    <a:pt x="88" y="11"/>
                  </a:lnTo>
                  <a:lnTo>
                    <a:pt x="95" y="17"/>
                  </a:lnTo>
                  <a:lnTo>
                    <a:pt x="102" y="24"/>
                  </a:lnTo>
                  <a:lnTo>
                    <a:pt x="105" y="33"/>
                  </a:lnTo>
                  <a:lnTo>
                    <a:pt x="107" y="43"/>
                  </a:lnTo>
                  <a:lnTo>
                    <a:pt x="105" y="56"/>
                  </a:lnTo>
                  <a:lnTo>
                    <a:pt x="102" y="66"/>
                  </a:lnTo>
                  <a:lnTo>
                    <a:pt x="97" y="74"/>
                  </a:lnTo>
                  <a:lnTo>
                    <a:pt x="89" y="82"/>
                  </a:lnTo>
                  <a:lnTo>
                    <a:pt x="81" y="86"/>
                  </a:lnTo>
                  <a:lnTo>
                    <a:pt x="69" y="90"/>
                  </a:lnTo>
                  <a:lnTo>
                    <a:pt x="56" y="93"/>
                  </a:lnTo>
                  <a:lnTo>
                    <a:pt x="40" y="93"/>
                  </a:lnTo>
                  <a:lnTo>
                    <a:pt x="35" y="93"/>
                  </a:lnTo>
                  <a:lnTo>
                    <a:pt x="23" y="93"/>
                  </a:lnTo>
                  <a:close/>
                  <a:moveTo>
                    <a:pt x="23" y="20"/>
                  </a:moveTo>
                  <a:lnTo>
                    <a:pt x="23" y="74"/>
                  </a:lnTo>
                  <a:lnTo>
                    <a:pt x="35" y="74"/>
                  </a:lnTo>
                  <a:lnTo>
                    <a:pt x="39" y="76"/>
                  </a:lnTo>
                  <a:lnTo>
                    <a:pt x="49" y="74"/>
                  </a:lnTo>
                  <a:lnTo>
                    <a:pt x="58" y="73"/>
                  </a:lnTo>
                  <a:lnTo>
                    <a:pt x="65" y="72"/>
                  </a:lnTo>
                  <a:lnTo>
                    <a:pt x="72" y="67"/>
                  </a:lnTo>
                  <a:lnTo>
                    <a:pt x="76" y="64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8"/>
                  </a:lnTo>
                  <a:lnTo>
                    <a:pt x="71" y="26"/>
                  </a:lnTo>
                  <a:lnTo>
                    <a:pt x="63" y="23"/>
                  </a:lnTo>
                  <a:lnTo>
                    <a:pt x="56" y="20"/>
                  </a:lnTo>
                  <a:lnTo>
                    <a:pt x="46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0CDDD73D-36F1-4487-A5D8-4641AE094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463" y="671513"/>
              <a:ext cx="50800" cy="80962"/>
            </a:xfrm>
            <a:custGeom>
              <a:avLst/>
              <a:gdLst>
                <a:gd name="T0" fmla="*/ 9 w 97"/>
                <a:gd name="T1" fmla="*/ 127 h 154"/>
                <a:gd name="T2" fmla="*/ 25 w 97"/>
                <a:gd name="T3" fmla="*/ 133 h 154"/>
                <a:gd name="T4" fmla="*/ 44 w 97"/>
                <a:gd name="T5" fmla="*/ 136 h 154"/>
                <a:gd name="T6" fmla="*/ 55 w 97"/>
                <a:gd name="T7" fmla="*/ 134 h 154"/>
                <a:gd name="T8" fmla="*/ 65 w 97"/>
                <a:gd name="T9" fmla="*/ 130 h 154"/>
                <a:gd name="T10" fmla="*/ 71 w 97"/>
                <a:gd name="T11" fmla="*/ 123 h 154"/>
                <a:gd name="T12" fmla="*/ 74 w 97"/>
                <a:gd name="T13" fmla="*/ 112 h 154"/>
                <a:gd name="T14" fmla="*/ 68 w 97"/>
                <a:gd name="T15" fmla="*/ 100 h 154"/>
                <a:gd name="T16" fmla="*/ 61 w 97"/>
                <a:gd name="T17" fmla="*/ 92 h 154"/>
                <a:gd name="T18" fmla="*/ 45 w 97"/>
                <a:gd name="T19" fmla="*/ 85 h 154"/>
                <a:gd name="T20" fmla="*/ 24 w 97"/>
                <a:gd name="T21" fmla="*/ 75 h 154"/>
                <a:gd name="T22" fmla="*/ 11 w 97"/>
                <a:gd name="T23" fmla="*/ 68 h 154"/>
                <a:gd name="T24" fmla="*/ 3 w 97"/>
                <a:gd name="T25" fmla="*/ 58 h 154"/>
                <a:gd name="T26" fmla="*/ 0 w 97"/>
                <a:gd name="T27" fmla="*/ 46 h 154"/>
                <a:gd name="T28" fmla="*/ 0 w 97"/>
                <a:gd name="T29" fmla="*/ 32 h 154"/>
                <a:gd name="T30" fmla="*/ 8 w 97"/>
                <a:gd name="T31" fmla="*/ 17 h 154"/>
                <a:gd name="T32" fmla="*/ 21 w 97"/>
                <a:gd name="T33" fmla="*/ 7 h 154"/>
                <a:gd name="T34" fmla="*/ 38 w 97"/>
                <a:gd name="T35" fmla="*/ 2 h 154"/>
                <a:gd name="T36" fmla="*/ 62 w 97"/>
                <a:gd name="T37" fmla="*/ 2 h 154"/>
                <a:gd name="T38" fmla="*/ 81 w 97"/>
                <a:gd name="T39" fmla="*/ 5 h 154"/>
                <a:gd name="T40" fmla="*/ 81 w 97"/>
                <a:gd name="T41" fmla="*/ 26 h 154"/>
                <a:gd name="T42" fmla="*/ 67 w 97"/>
                <a:gd name="T43" fmla="*/ 20 h 154"/>
                <a:gd name="T44" fmla="*/ 49 w 97"/>
                <a:gd name="T45" fmla="*/ 17 h 154"/>
                <a:gd name="T46" fmla="*/ 38 w 97"/>
                <a:gd name="T47" fmla="*/ 19 h 154"/>
                <a:gd name="T48" fmla="*/ 31 w 97"/>
                <a:gd name="T49" fmla="*/ 23 h 154"/>
                <a:gd name="T50" fmla="*/ 25 w 97"/>
                <a:gd name="T51" fmla="*/ 30 h 154"/>
                <a:gd name="T52" fmla="*/ 24 w 97"/>
                <a:gd name="T53" fmla="*/ 39 h 154"/>
                <a:gd name="T54" fmla="*/ 26 w 97"/>
                <a:gd name="T55" fmla="*/ 49 h 154"/>
                <a:gd name="T56" fmla="*/ 32 w 97"/>
                <a:gd name="T57" fmla="*/ 56 h 154"/>
                <a:gd name="T58" fmla="*/ 51 w 97"/>
                <a:gd name="T59" fmla="*/ 66 h 154"/>
                <a:gd name="T60" fmla="*/ 73 w 97"/>
                <a:gd name="T61" fmla="*/ 75 h 154"/>
                <a:gd name="T62" fmla="*/ 86 w 97"/>
                <a:gd name="T63" fmla="*/ 84 h 154"/>
                <a:gd name="T64" fmla="*/ 93 w 97"/>
                <a:gd name="T65" fmla="*/ 94 h 154"/>
                <a:gd name="T66" fmla="*/ 96 w 97"/>
                <a:gd name="T67" fmla="*/ 107 h 154"/>
                <a:gd name="T68" fmla="*/ 96 w 97"/>
                <a:gd name="T69" fmla="*/ 123 h 154"/>
                <a:gd name="T70" fmla="*/ 88 w 97"/>
                <a:gd name="T71" fmla="*/ 137 h 154"/>
                <a:gd name="T72" fmla="*/ 73 w 97"/>
                <a:gd name="T73" fmla="*/ 147 h 154"/>
                <a:gd name="T74" fmla="*/ 52 w 97"/>
                <a:gd name="T75" fmla="*/ 153 h 154"/>
                <a:gd name="T76" fmla="*/ 29 w 97"/>
                <a:gd name="T77" fmla="*/ 154 h 154"/>
                <a:gd name="T78" fmla="*/ 9 w 97"/>
                <a:gd name="T79" fmla="*/ 14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4">
                  <a:moveTo>
                    <a:pt x="0" y="144"/>
                  </a:moveTo>
                  <a:lnTo>
                    <a:pt x="9" y="127"/>
                  </a:lnTo>
                  <a:lnTo>
                    <a:pt x="16" y="130"/>
                  </a:lnTo>
                  <a:lnTo>
                    <a:pt x="25" y="133"/>
                  </a:lnTo>
                  <a:lnTo>
                    <a:pt x="35" y="136"/>
                  </a:lnTo>
                  <a:lnTo>
                    <a:pt x="44" y="136"/>
                  </a:lnTo>
                  <a:lnTo>
                    <a:pt x="49" y="136"/>
                  </a:lnTo>
                  <a:lnTo>
                    <a:pt x="55" y="134"/>
                  </a:lnTo>
                  <a:lnTo>
                    <a:pt x="61" y="133"/>
                  </a:lnTo>
                  <a:lnTo>
                    <a:pt x="65" y="130"/>
                  </a:lnTo>
                  <a:lnTo>
                    <a:pt x="68" y="125"/>
                  </a:lnTo>
                  <a:lnTo>
                    <a:pt x="71" y="123"/>
                  </a:lnTo>
                  <a:lnTo>
                    <a:pt x="73" y="118"/>
                  </a:lnTo>
                  <a:lnTo>
                    <a:pt x="74" y="112"/>
                  </a:lnTo>
                  <a:lnTo>
                    <a:pt x="73" y="105"/>
                  </a:lnTo>
                  <a:lnTo>
                    <a:pt x="68" y="100"/>
                  </a:lnTo>
                  <a:lnTo>
                    <a:pt x="65" y="95"/>
                  </a:lnTo>
                  <a:lnTo>
                    <a:pt x="61" y="92"/>
                  </a:lnTo>
                  <a:lnTo>
                    <a:pt x="54" y="88"/>
                  </a:lnTo>
                  <a:lnTo>
                    <a:pt x="45" y="85"/>
                  </a:lnTo>
                  <a:lnTo>
                    <a:pt x="32" y="79"/>
                  </a:lnTo>
                  <a:lnTo>
                    <a:pt x="24" y="75"/>
                  </a:lnTo>
                  <a:lnTo>
                    <a:pt x="16" y="72"/>
                  </a:lnTo>
                  <a:lnTo>
                    <a:pt x="11" y="68"/>
                  </a:lnTo>
                  <a:lnTo>
                    <a:pt x="8" y="62"/>
                  </a:lnTo>
                  <a:lnTo>
                    <a:pt x="3" y="58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3" y="25"/>
                  </a:lnTo>
                  <a:lnTo>
                    <a:pt x="8" y="17"/>
                  </a:lnTo>
                  <a:lnTo>
                    <a:pt x="13" y="12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8" y="2"/>
                  </a:lnTo>
                  <a:lnTo>
                    <a:pt x="48" y="0"/>
                  </a:lnTo>
                  <a:lnTo>
                    <a:pt x="62" y="2"/>
                  </a:lnTo>
                  <a:lnTo>
                    <a:pt x="73" y="3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81" y="26"/>
                  </a:lnTo>
                  <a:lnTo>
                    <a:pt x="75" y="23"/>
                  </a:lnTo>
                  <a:lnTo>
                    <a:pt x="67" y="20"/>
                  </a:lnTo>
                  <a:lnTo>
                    <a:pt x="58" y="19"/>
                  </a:lnTo>
                  <a:lnTo>
                    <a:pt x="49" y="17"/>
                  </a:lnTo>
                  <a:lnTo>
                    <a:pt x="44" y="19"/>
                  </a:lnTo>
                  <a:lnTo>
                    <a:pt x="38" y="19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8"/>
                  </a:lnTo>
                  <a:lnTo>
                    <a:pt x="25" y="30"/>
                  </a:lnTo>
                  <a:lnTo>
                    <a:pt x="24" y="35"/>
                  </a:lnTo>
                  <a:lnTo>
                    <a:pt x="24" y="39"/>
                  </a:lnTo>
                  <a:lnTo>
                    <a:pt x="24" y="45"/>
                  </a:lnTo>
                  <a:lnTo>
                    <a:pt x="26" y="49"/>
                  </a:lnTo>
                  <a:lnTo>
                    <a:pt x="29" y="53"/>
                  </a:lnTo>
                  <a:lnTo>
                    <a:pt x="32" y="56"/>
                  </a:lnTo>
                  <a:lnTo>
                    <a:pt x="39" y="61"/>
                  </a:lnTo>
                  <a:lnTo>
                    <a:pt x="51" y="66"/>
                  </a:lnTo>
                  <a:lnTo>
                    <a:pt x="65" y="72"/>
                  </a:lnTo>
                  <a:lnTo>
                    <a:pt x="73" y="75"/>
                  </a:lnTo>
                  <a:lnTo>
                    <a:pt x="80" y="79"/>
                  </a:lnTo>
                  <a:lnTo>
                    <a:pt x="86" y="84"/>
                  </a:lnTo>
                  <a:lnTo>
                    <a:pt x="90" y="89"/>
                  </a:lnTo>
                  <a:lnTo>
                    <a:pt x="93" y="94"/>
                  </a:lnTo>
                  <a:lnTo>
                    <a:pt x="94" y="100"/>
                  </a:lnTo>
                  <a:lnTo>
                    <a:pt x="96" y="107"/>
                  </a:lnTo>
                  <a:lnTo>
                    <a:pt x="97" y="114"/>
                  </a:lnTo>
                  <a:lnTo>
                    <a:pt x="96" y="123"/>
                  </a:lnTo>
                  <a:lnTo>
                    <a:pt x="93" y="130"/>
                  </a:lnTo>
                  <a:lnTo>
                    <a:pt x="88" y="137"/>
                  </a:lnTo>
                  <a:lnTo>
                    <a:pt x="81" y="143"/>
                  </a:lnTo>
                  <a:lnTo>
                    <a:pt x="73" y="147"/>
                  </a:lnTo>
                  <a:lnTo>
                    <a:pt x="62" y="151"/>
                  </a:lnTo>
                  <a:lnTo>
                    <a:pt x="52" y="153"/>
                  </a:lnTo>
                  <a:lnTo>
                    <a:pt x="39" y="154"/>
                  </a:lnTo>
                  <a:lnTo>
                    <a:pt x="29" y="154"/>
                  </a:lnTo>
                  <a:lnTo>
                    <a:pt x="18" y="151"/>
                  </a:lnTo>
                  <a:lnTo>
                    <a:pt x="9" y="14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B94E22FF-6648-47A0-BB6F-456706E79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550" y="673100"/>
              <a:ext cx="63500" cy="77787"/>
            </a:xfrm>
            <a:custGeom>
              <a:avLst/>
              <a:gdLst>
                <a:gd name="T0" fmla="*/ 95 w 121"/>
                <a:gd name="T1" fmla="*/ 148 h 148"/>
                <a:gd name="T2" fmla="*/ 48 w 121"/>
                <a:gd name="T3" fmla="*/ 81 h 148"/>
                <a:gd name="T4" fmla="*/ 25 w 121"/>
                <a:gd name="T5" fmla="*/ 108 h 148"/>
                <a:gd name="T6" fmla="*/ 25 w 121"/>
                <a:gd name="T7" fmla="*/ 148 h 148"/>
                <a:gd name="T8" fmla="*/ 0 w 121"/>
                <a:gd name="T9" fmla="*/ 148 h 148"/>
                <a:gd name="T10" fmla="*/ 0 w 121"/>
                <a:gd name="T11" fmla="*/ 0 h 148"/>
                <a:gd name="T12" fmla="*/ 25 w 121"/>
                <a:gd name="T13" fmla="*/ 0 h 148"/>
                <a:gd name="T14" fmla="*/ 25 w 121"/>
                <a:gd name="T15" fmla="*/ 81 h 148"/>
                <a:gd name="T16" fmla="*/ 88 w 121"/>
                <a:gd name="T17" fmla="*/ 0 h 148"/>
                <a:gd name="T18" fmla="*/ 114 w 121"/>
                <a:gd name="T19" fmla="*/ 0 h 148"/>
                <a:gd name="T20" fmla="*/ 62 w 121"/>
                <a:gd name="T21" fmla="*/ 65 h 148"/>
                <a:gd name="T22" fmla="*/ 121 w 121"/>
                <a:gd name="T23" fmla="*/ 148 h 148"/>
                <a:gd name="T24" fmla="*/ 95 w 121"/>
                <a:gd name="T2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48">
                  <a:moveTo>
                    <a:pt x="95" y="148"/>
                  </a:moveTo>
                  <a:lnTo>
                    <a:pt x="48" y="81"/>
                  </a:lnTo>
                  <a:lnTo>
                    <a:pt x="25" y="108"/>
                  </a:lnTo>
                  <a:lnTo>
                    <a:pt x="25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5" y="81"/>
                  </a:lnTo>
                  <a:lnTo>
                    <a:pt x="88" y="0"/>
                  </a:lnTo>
                  <a:lnTo>
                    <a:pt x="114" y="0"/>
                  </a:lnTo>
                  <a:lnTo>
                    <a:pt x="62" y="65"/>
                  </a:lnTo>
                  <a:lnTo>
                    <a:pt x="121" y="148"/>
                  </a:lnTo>
                  <a:lnTo>
                    <a:pt x="95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594801AA-E2B7-4207-B827-D13463DD2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2050" y="649288"/>
              <a:ext cx="74613" cy="101600"/>
            </a:xfrm>
            <a:custGeom>
              <a:avLst/>
              <a:gdLst>
                <a:gd name="T0" fmla="*/ 115 w 141"/>
                <a:gd name="T1" fmla="*/ 194 h 194"/>
                <a:gd name="T2" fmla="*/ 104 w 141"/>
                <a:gd name="T3" fmla="*/ 163 h 194"/>
                <a:gd name="T4" fmla="*/ 39 w 141"/>
                <a:gd name="T5" fmla="*/ 163 h 194"/>
                <a:gd name="T6" fmla="*/ 26 w 141"/>
                <a:gd name="T7" fmla="*/ 194 h 194"/>
                <a:gd name="T8" fmla="*/ 0 w 141"/>
                <a:gd name="T9" fmla="*/ 194 h 194"/>
                <a:gd name="T10" fmla="*/ 71 w 141"/>
                <a:gd name="T11" fmla="*/ 45 h 194"/>
                <a:gd name="T12" fmla="*/ 77 w 141"/>
                <a:gd name="T13" fmla="*/ 45 h 194"/>
                <a:gd name="T14" fmla="*/ 141 w 141"/>
                <a:gd name="T15" fmla="*/ 194 h 194"/>
                <a:gd name="T16" fmla="*/ 115 w 141"/>
                <a:gd name="T17" fmla="*/ 194 h 194"/>
                <a:gd name="T18" fmla="*/ 72 w 141"/>
                <a:gd name="T19" fmla="*/ 84 h 194"/>
                <a:gd name="T20" fmla="*/ 46 w 141"/>
                <a:gd name="T21" fmla="*/ 148 h 194"/>
                <a:gd name="T22" fmla="*/ 97 w 141"/>
                <a:gd name="T23" fmla="*/ 148 h 194"/>
                <a:gd name="T24" fmla="*/ 72 w 141"/>
                <a:gd name="T25" fmla="*/ 84 h 194"/>
                <a:gd name="T26" fmla="*/ 101 w 141"/>
                <a:gd name="T27" fmla="*/ 0 h 194"/>
                <a:gd name="T28" fmla="*/ 74 w 141"/>
                <a:gd name="T29" fmla="*/ 35 h 194"/>
                <a:gd name="T30" fmla="*/ 58 w 141"/>
                <a:gd name="T31" fmla="*/ 35 h 194"/>
                <a:gd name="T32" fmla="*/ 78 w 141"/>
                <a:gd name="T33" fmla="*/ 0 h 194"/>
                <a:gd name="T34" fmla="*/ 101 w 141"/>
                <a:gd name="T3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94">
                  <a:moveTo>
                    <a:pt x="115" y="194"/>
                  </a:moveTo>
                  <a:lnTo>
                    <a:pt x="104" y="163"/>
                  </a:lnTo>
                  <a:lnTo>
                    <a:pt x="39" y="163"/>
                  </a:lnTo>
                  <a:lnTo>
                    <a:pt x="26" y="194"/>
                  </a:lnTo>
                  <a:lnTo>
                    <a:pt x="0" y="194"/>
                  </a:lnTo>
                  <a:lnTo>
                    <a:pt x="71" y="45"/>
                  </a:lnTo>
                  <a:lnTo>
                    <a:pt x="77" y="45"/>
                  </a:lnTo>
                  <a:lnTo>
                    <a:pt x="141" y="194"/>
                  </a:lnTo>
                  <a:lnTo>
                    <a:pt x="115" y="194"/>
                  </a:lnTo>
                  <a:close/>
                  <a:moveTo>
                    <a:pt x="72" y="84"/>
                  </a:moveTo>
                  <a:lnTo>
                    <a:pt x="46" y="148"/>
                  </a:lnTo>
                  <a:lnTo>
                    <a:pt x="97" y="148"/>
                  </a:lnTo>
                  <a:lnTo>
                    <a:pt x="72" y="84"/>
                  </a:lnTo>
                  <a:close/>
                  <a:moveTo>
                    <a:pt x="101" y="0"/>
                  </a:moveTo>
                  <a:lnTo>
                    <a:pt x="74" y="35"/>
                  </a:lnTo>
                  <a:lnTo>
                    <a:pt x="58" y="35"/>
                  </a:lnTo>
                  <a:lnTo>
                    <a:pt x="7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5354217A-01A4-4ECD-AA9E-94DB2C36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673100"/>
              <a:ext cx="63500" cy="79375"/>
            </a:xfrm>
            <a:custGeom>
              <a:avLst/>
              <a:gdLst>
                <a:gd name="T0" fmla="*/ 0 w 121"/>
                <a:gd name="T1" fmla="*/ 0 h 151"/>
                <a:gd name="T2" fmla="*/ 24 w 121"/>
                <a:gd name="T3" fmla="*/ 0 h 151"/>
                <a:gd name="T4" fmla="*/ 24 w 121"/>
                <a:gd name="T5" fmla="*/ 102 h 151"/>
                <a:gd name="T6" fmla="*/ 24 w 121"/>
                <a:gd name="T7" fmla="*/ 108 h 151"/>
                <a:gd name="T8" fmla="*/ 26 w 121"/>
                <a:gd name="T9" fmla="*/ 114 h 151"/>
                <a:gd name="T10" fmla="*/ 29 w 121"/>
                <a:gd name="T11" fmla="*/ 120 h 151"/>
                <a:gd name="T12" fmla="*/ 33 w 121"/>
                <a:gd name="T13" fmla="*/ 124 h 151"/>
                <a:gd name="T14" fmla="*/ 39 w 121"/>
                <a:gd name="T15" fmla="*/ 128 h 151"/>
                <a:gd name="T16" fmla="*/ 44 w 121"/>
                <a:gd name="T17" fmla="*/ 131 h 151"/>
                <a:gd name="T18" fmla="*/ 52 w 121"/>
                <a:gd name="T19" fmla="*/ 133 h 151"/>
                <a:gd name="T20" fmla="*/ 60 w 121"/>
                <a:gd name="T21" fmla="*/ 133 h 151"/>
                <a:gd name="T22" fmla="*/ 68 w 121"/>
                <a:gd name="T23" fmla="*/ 133 h 151"/>
                <a:gd name="T24" fmla="*/ 75 w 121"/>
                <a:gd name="T25" fmla="*/ 131 h 151"/>
                <a:gd name="T26" fmla="*/ 82 w 121"/>
                <a:gd name="T27" fmla="*/ 128 h 151"/>
                <a:gd name="T28" fmla="*/ 88 w 121"/>
                <a:gd name="T29" fmla="*/ 124 h 151"/>
                <a:gd name="T30" fmla="*/ 92 w 121"/>
                <a:gd name="T31" fmla="*/ 120 h 151"/>
                <a:gd name="T32" fmla="*/ 95 w 121"/>
                <a:gd name="T33" fmla="*/ 114 h 151"/>
                <a:gd name="T34" fmla="*/ 96 w 121"/>
                <a:gd name="T35" fmla="*/ 108 h 151"/>
                <a:gd name="T36" fmla="*/ 98 w 121"/>
                <a:gd name="T37" fmla="*/ 101 h 151"/>
                <a:gd name="T38" fmla="*/ 98 w 121"/>
                <a:gd name="T39" fmla="*/ 0 h 151"/>
                <a:gd name="T40" fmla="*/ 121 w 121"/>
                <a:gd name="T41" fmla="*/ 0 h 151"/>
                <a:gd name="T42" fmla="*/ 121 w 121"/>
                <a:gd name="T43" fmla="*/ 104 h 151"/>
                <a:gd name="T44" fmla="*/ 119 w 121"/>
                <a:gd name="T45" fmla="*/ 114 h 151"/>
                <a:gd name="T46" fmla="*/ 117 w 121"/>
                <a:gd name="T47" fmla="*/ 124 h 151"/>
                <a:gd name="T48" fmla="*/ 111 w 121"/>
                <a:gd name="T49" fmla="*/ 131 h 151"/>
                <a:gd name="T50" fmla="*/ 105 w 121"/>
                <a:gd name="T51" fmla="*/ 138 h 151"/>
                <a:gd name="T52" fmla="*/ 95 w 121"/>
                <a:gd name="T53" fmla="*/ 144 h 151"/>
                <a:gd name="T54" fmla="*/ 85 w 121"/>
                <a:gd name="T55" fmla="*/ 148 h 151"/>
                <a:gd name="T56" fmla="*/ 73 w 121"/>
                <a:gd name="T57" fmla="*/ 150 h 151"/>
                <a:gd name="T58" fmla="*/ 60 w 121"/>
                <a:gd name="T59" fmla="*/ 151 h 151"/>
                <a:gd name="T60" fmla="*/ 47 w 121"/>
                <a:gd name="T61" fmla="*/ 150 h 151"/>
                <a:gd name="T62" fmla="*/ 34 w 121"/>
                <a:gd name="T63" fmla="*/ 148 h 151"/>
                <a:gd name="T64" fmla="*/ 24 w 121"/>
                <a:gd name="T65" fmla="*/ 144 h 151"/>
                <a:gd name="T66" fmla="*/ 16 w 121"/>
                <a:gd name="T67" fmla="*/ 138 h 151"/>
                <a:gd name="T68" fmla="*/ 8 w 121"/>
                <a:gd name="T69" fmla="*/ 133 h 151"/>
                <a:gd name="T70" fmla="*/ 4 w 121"/>
                <a:gd name="T71" fmla="*/ 124 h 151"/>
                <a:gd name="T72" fmla="*/ 1 w 121"/>
                <a:gd name="T73" fmla="*/ 114 h 151"/>
                <a:gd name="T74" fmla="*/ 0 w 121"/>
                <a:gd name="T75" fmla="*/ 104 h 151"/>
                <a:gd name="T76" fmla="*/ 0 w 121"/>
                <a:gd name="T7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151">
                  <a:moveTo>
                    <a:pt x="0" y="0"/>
                  </a:moveTo>
                  <a:lnTo>
                    <a:pt x="24" y="0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26" y="114"/>
                  </a:lnTo>
                  <a:lnTo>
                    <a:pt x="29" y="120"/>
                  </a:lnTo>
                  <a:lnTo>
                    <a:pt x="33" y="124"/>
                  </a:lnTo>
                  <a:lnTo>
                    <a:pt x="39" y="128"/>
                  </a:lnTo>
                  <a:lnTo>
                    <a:pt x="44" y="131"/>
                  </a:lnTo>
                  <a:lnTo>
                    <a:pt x="52" y="133"/>
                  </a:lnTo>
                  <a:lnTo>
                    <a:pt x="60" y="133"/>
                  </a:lnTo>
                  <a:lnTo>
                    <a:pt x="68" y="133"/>
                  </a:lnTo>
                  <a:lnTo>
                    <a:pt x="75" y="131"/>
                  </a:lnTo>
                  <a:lnTo>
                    <a:pt x="82" y="128"/>
                  </a:lnTo>
                  <a:lnTo>
                    <a:pt x="88" y="124"/>
                  </a:lnTo>
                  <a:lnTo>
                    <a:pt x="92" y="120"/>
                  </a:lnTo>
                  <a:lnTo>
                    <a:pt x="95" y="114"/>
                  </a:lnTo>
                  <a:lnTo>
                    <a:pt x="96" y="108"/>
                  </a:lnTo>
                  <a:lnTo>
                    <a:pt x="98" y="10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21" y="104"/>
                  </a:lnTo>
                  <a:lnTo>
                    <a:pt x="119" y="114"/>
                  </a:lnTo>
                  <a:lnTo>
                    <a:pt x="117" y="124"/>
                  </a:lnTo>
                  <a:lnTo>
                    <a:pt x="111" y="131"/>
                  </a:lnTo>
                  <a:lnTo>
                    <a:pt x="105" y="138"/>
                  </a:lnTo>
                  <a:lnTo>
                    <a:pt x="95" y="144"/>
                  </a:lnTo>
                  <a:lnTo>
                    <a:pt x="85" y="148"/>
                  </a:lnTo>
                  <a:lnTo>
                    <a:pt x="73" y="150"/>
                  </a:lnTo>
                  <a:lnTo>
                    <a:pt x="60" y="151"/>
                  </a:lnTo>
                  <a:lnTo>
                    <a:pt x="47" y="150"/>
                  </a:lnTo>
                  <a:lnTo>
                    <a:pt x="34" y="148"/>
                  </a:lnTo>
                  <a:lnTo>
                    <a:pt x="24" y="144"/>
                  </a:lnTo>
                  <a:lnTo>
                    <a:pt x="16" y="138"/>
                  </a:lnTo>
                  <a:lnTo>
                    <a:pt x="8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C447BF7E-206F-4FAE-8F00-4F7319C70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673100"/>
              <a:ext cx="61913" cy="79375"/>
            </a:xfrm>
            <a:custGeom>
              <a:avLst/>
              <a:gdLst>
                <a:gd name="T0" fmla="*/ 111 w 119"/>
                <a:gd name="T1" fmla="*/ 151 h 151"/>
                <a:gd name="T2" fmla="*/ 24 w 119"/>
                <a:gd name="T3" fmla="*/ 42 h 151"/>
                <a:gd name="T4" fmla="*/ 24 w 119"/>
                <a:gd name="T5" fmla="*/ 148 h 151"/>
                <a:gd name="T6" fmla="*/ 0 w 119"/>
                <a:gd name="T7" fmla="*/ 148 h 151"/>
                <a:gd name="T8" fmla="*/ 0 w 119"/>
                <a:gd name="T9" fmla="*/ 0 h 151"/>
                <a:gd name="T10" fmla="*/ 11 w 119"/>
                <a:gd name="T11" fmla="*/ 0 h 151"/>
                <a:gd name="T12" fmla="*/ 97 w 119"/>
                <a:gd name="T13" fmla="*/ 102 h 151"/>
                <a:gd name="T14" fmla="*/ 97 w 119"/>
                <a:gd name="T15" fmla="*/ 0 h 151"/>
                <a:gd name="T16" fmla="*/ 119 w 119"/>
                <a:gd name="T17" fmla="*/ 0 h 151"/>
                <a:gd name="T18" fmla="*/ 119 w 119"/>
                <a:gd name="T19" fmla="*/ 151 h 151"/>
                <a:gd name="T20" fmla="*/ 111 w 119"/>
                <a:gd name="T2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151">
                  <a:moveTo>
                    <a:pt x="111" y="151"/>
                  </a:moveTo>
                  <a:lnTo>
                    <a:pt x="24" y="42"/>
                  </a:lnTo>
                  <a:lnTo>
                    <a:pt x="24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97" y="102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19" y="151"/>
                  </a:lnTo>
                  <a:lnTo>
                    <a:pt x="111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2" name="Rectangle 70">
              <a:extLst>
                <a:ext uri="{FF2B5EF4-FFF2-40B4-BE49-F238E27FC236}">
                  <a16:creationId xmlns:a16="http://schemas.microsoft.com/office/drawing/2014/main" id="{B68FBE36-574C-469D-857E-3E1074FD2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388" y="673100"/>
              <a:ext cx="12700" cy="777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F17CB947-C8C1-4FE6-AD9B-1632AA5D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725" y="673100"/>
              <a:ext cx="53975" cy="77787"/>
            </a:xfrm>
            <a:custGeom>
              <a:avLst/>
              <a:gdLst>
                <a:gd name="T0" fmla="*/ 23 w 102"/>
                <a:gd name="T1" fmla="*/ 19 h 148"/>
                <a:gd name="T2" fmla="*/ 23 w 102"/>
                <a:gd name="T3" fmla="*/ 59 h 148"/>
                <a:gd name="T4" fmla="*/ 79 w 102"/>
                <a:gd name="T5" fmla="*/ 59 h 148"/>
                <a:gd name="T6" fmla="*/ 79 w 102"/>
                <a:gd name="T7" fmla="*/ 76 h 148"/>
                <a:gd name="T8" fmla="*/ 23 w 102"/>
                <a:gd name="T9" fmla="*/ 76 h 148"/>
                <a:gd name="T10" fmla="*/ 23 w 102"/>
                <a:gd name="T11" fmla="*/ 131 h 148"/>
                <a:gd name="T12" fmla="*/ 101 w 102"/>
                <a:gd name="T13" fmla="*/ 131 h 148"/>
                <a:gd name="T14" fmla="*/ 101 w 102"/>
                <a:gd name="T15" fmla="*/ 148 h 148"/>
                <a:gd name="T16" fmla="*/ 0 w 102"/>
                <a:gd name="T17" fmla="*/ 148 h 148"/>
                <a:gd name="T18" fmla="*/ 0 w 102"/>
                <a:gd name="T19" fmla="*/ 0 h 148"/>
                <a:gd name="T20" fmla="*/ 102 w 102"/>
                <a:gd name="T21" fmla="*/ 0 h 148"/>
                <a:gd name="T22" fmla="*/ 102 w 102"/>
                <a:gd name="T23" fmla="*/ 19 h 148"/>
                <a:gd name="T24" fmla="*/ 23 w 102"/>
                <a:gd name="T25" fmla="*/ 1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48">
                  <a:moveTo>
                    <a:pt x="23" y="19"/>
                  </a:moveTo>
                  <a:lnTo>
                    <a:pt x="23" y="59"/>
                  </a:lnTo>
                  <a:lnTo>
                    <a:pt x="79" y="59"/>
                  </a:lnTo>
                  <a:lnTo>
                    <a:pt x="79" y="76"/>
                  </a:lnTo>
                  <a:lnTo>
                    <a:pt x="23" y="76"/>
                  </a:lnTo>
                  <a:lnTo>
                    <a:pt x="23" y="131"/>
                  </a:lnTo>
                  <a:lnTo>
                    <a:pt x="101" y="131"/>
                  </a:lnTo>
                  <a:lnTo>
                    <a:pt x="101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26A633A1-C269-4873-A304-E37EDD8E1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575" y="806450"/>
              <a:ext cx="47625" cy="77787"/>
            </a:xfrm>
            <a:custGeom>
              <a:avLst/>
              <a:gdLst>
                <a:gd name="T0" fmla="*/ 20 w 88"/>
                <a:gd name="T1" fmla="*/ 17 h 148"/>
                <a:gd name="T2" fmla="*/ 20 w 88"/>
                <a:gd name="T3" fmla="*/ 59 h 148"/>
                <a:gd name="T4" fmla="*/ 69 w 88"/>
                <a:gd name="T5" fmla="*/ 59 h 148"/>
                <a:gd name="T6" fmla="*/ 69 w 88"/>
                <a:gd name="T7" fmla="*/ 76 h 148"/>
                <a:gd name="T8" fmla="*/ 20 w 88"/>
                <a:gd name="T9" fmla="*/ 76 h 148"/>
                <a:gd name="T10" fmla="*/ 20 w 88"/>
                <a:gd name="T11" fmla="*/ 129 h 148"/>
                <a:gd name="T12" fmla="*/ 86 w 88"/>
                <a:gd name="T13" fmla="*/ 129 h 148"/>
                <a:gd name="T14" fmla="*/ 86 w 88"/>
                <a:gd name="T15" fmla="*/ 148 h 148"/>
                <a:gd name="T16" fmla="*/ 0 w 88"/>
                <a:gd name="T17" fmla="*/ 148 h 148"/>
                <a:gd name="T18" fmla="*/ 0 w 88"/>
                <a:gd name="T19" fmla="*/ 0 h 148"/>
                <a:gd name="T20" fmla="*/ 88 w 88"/>
                <a:gd name="T21" fmla="*/ 0 h 148"/>
                <a:gd name="T22" fmla="*/ 88 w 88"/>
                <a:gd name="T23" fmla="*/ 17 h 148"/>
                <a:gd name="T24" fmla="*/ 20 w 88"/>
                <a:gd name="T25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48">
                  <a:moveTo>
                    <a:pt x="20" y="17"/>
                  </a:moveTo>
                  <a:lnTo>
                    <a:pt x="20" y="59"/>
                  </a:lnTo>
                  <a:lnTo>
                    <a:pt x="69" y="59"/>
                  </a:lnTo>
                  <a:lnTo>
                    <a:pt x="69" y="76"/>
                  </a:lnTo>
                  <a:lnTo>
                    <a:pt x="20" y="76"/>
                  </a:lnTo>
                  <a:lnTo>
                    <a:pt x="20" y="129"/>
                  </a:lnTo>
                  <a:lnTo>
                    <a:pt x="86" y="129"/>
                  </a:lnTo>
                  <a:lnTo>
                    <a:pt x="86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88" y="17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14C04629-22FC-4472-83BD-E6EA0C237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825500"/>
              <a:ext cx="53975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7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7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7B86CD1A-37A1-4743-85D4-E7A57C9F5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113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0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4 w 65"/>
                <a:gd name="T9" fmla="*/ 19 h 111"/>
                <a:gd name="T10" fmla="*/ 30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0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4 w 65"/>
                <a:gd name="T33" fmla="*/ 12 h 111"/>
                <a:gd name="T34" fmla="*/ 32 w 65"/>
                <a:gd name="T35" fmla="*/ 4 h 111"/>
                <a:gd name="T36" fmla="*/ 40 w 65"/>
                <a:gd name="T37" fmla="*/ 1 h 111"/>
                <a:gd name="T38" fmla="*/ 50 w 65"/>
                <a:gd name="T39" fmla="*/ 0 h 111"/>
                <a:gd name="T40" fmla="*/ 56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0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4" y="19"/>
                  </a:lnTo>
                  <a:lnTo>
                    <a:pt x="30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4" y="12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28F3EB52-AE84-44CF-B8B2-15FF8B22A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9625" y="825500"/>
              <a:ext cx="52388" cy="58737"/>
            </a:xfrm>
            <a:custGeom>
              <a:avLst/>
              <a:gdLst>
                <a:gd name="T0" fmla="*/ 1 w 99"/>
                <a:gd name="T1" fmla="*/ 45 h 112"/>
                <a:gd name="T2" fmla="*/ 8 w 99"/>
                <a:gd name="T3" fmla="*/ 25 h 112"/>
                <a:gd name="T4" fmla="*/ 21 w 99"/>
                <a:gd name="T5" fmla="*/ 9 h 112"/>
                <a:gd name="T6" fmla="*/ 39 w 99"/>
                <a:gd name="T7" fmla="*/ 1 h 112"/>
                <a:gd name="T8" fmla="*/ 60 w 99"/>
                <a:gd name="T9" fmla="*/ 1 h 112"/>
                <a:gd name="T10" fmla="*/ 79 w 99"/>
                <a:gd name="T11" fmla="*/ 9 h 112"/>
                <a:gd name="T12" fmla="*/ 92 w 99"/>
                <a:gd name="T13" fmla="*/ 23 h 112"/>
                <a:gd name="T14" fmla="*/ 98 w 99"/>
                <a:gd name="T15" fmla="*/ 43 h 112"/>
                <a:gd name="T16" fmla="*/ 98 w 99"/>
                <a:gd name="T17" fmla="*/ 69 h 112"/>
                <a:gd name="T18" fmla="*/ 90 w 99"/>
                <a:gd name="T19" fmla="*/ 89 h 112"/>
                <a:gd name="T20" fmla="*/ 77 w 99"/>
                <a:gd name="T21" fmla="*/ 104 h 112"/>
                <a:gd name="T22" fmla="*/ 60 w 99"/>
                <a:gd name="T23" fmla="*/ 112 h 112"/>
                <a:gd name="T24" fmla="*/ 39 w 99"/>
                <a:gd name="T25" fmla="*/ 112 h 112"/>
                <a:gd name="T26" fmla="*/ 20 w 99"/>
                <a:gd name="T27" fmla="*/ 104 h 112"/>
                <a:gd name="T28" fmla="*/ 7 w 99"/>
                <a:gd name="T29" fmla="*/ 89 h 112"/>
                <a:gd name="T30" fmla="*/ 1 w 99"/>
                <a:gd name="T31" fmla="*/ 68 h 112"/>
                <a:gd name="T32" fmla="*/ 20 w 99"/>
                <a:gd name="T33" fmla="*/ 56 h 112"/>
                <a:gd name="T34" fmla="*/ 23 w 99"/>
                <a:gd name="T35" fmla="*/ 73 h 112"/>
                <a:gd name="T36" fmla="*/ 27 w 99"/>
                <a:gd name="T37" fmla="*/ 86 h 112"/>
                <a:gd name="T38" fmla="*/ 37 w 99"/>
                <a:gd name="T39" fmla="*/ 95 h 112"/>
                <a:gd name="T40" fmla="*/ 49 w 99"/>
                <a:gd name="T41" fmla="*/ 97 h 112"/>
                <a:gd name="T42" fmla="*/ 62 w 99"/>
                <a:gd name="T43" fmla="*/ 94 h 112"/>
                <a:gd name="T44" fmla="*/ 70 w 99"/>
                <a:gd name="T45" fmla="*/ 86 h 112"/>
                <a:gd name="T46" fmla="*/ 76 w 99"/>
                <a:gd name="T47" fmla="*/ 73 h 112"/>
                <a:gd name="T48" fmla="*/ 77 w 99"/>
                <a:gd name="T49" fmla="*/ 56 h 112"/>
                <a:gd name="T50" fmla="*/ 76 w 99"/>
                <a:gd name="T51" fmla="*/ 39 h 112"/>
                <a:gd name="T52" fmla="*/ 70 w 99"/>
                <a:gd name="T53" fmla="*/ 26 h 112"/>
                <a:gd name="T54" fmla="*/ 62 w 99"/>
                <a:gd name="T55" fmla="*/ 19 h 112"/>
                <a:gd name="T56" fmla="*/ 49 w 99"/>
                <a:gd name="T57" fmla="*/ 16 h 112"/>
                <a:gd name="T58" fmla="*/ 37 w 99"/>
                <a:gd name="T59" fmla="*/ 19 h 112"/>
                <a:gd name="T60" fmla="*/ 28 w 99"/>
                <a:gd name="T61" fmla="*/ 26 h 112"/>
                <a:gd name="T62" fmla="*/ 23 w 99"/>
                <a:gd name="T63" fmla="*/ 39 h 112"/>
                <a:gd name="T64" fmla="*/ 20 w 99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12">
                  <a:moveTo>
                    <a:pt x="0" y="56"/>
                  </a:moveTo>
                  <a:lnTo>
                    <a:pt x="1" y="45"/>
                  </a:lnTo>
                  <a:lnTo>
                    <a:pt x="4" y="33"/>
                  </a:lnTo>
                  <a:lnTo>
                    <a:pt x="8" y="25"/>
                  </a:lnTo>
                  <a:lnTo>
                    <a:pt x="14" y="16"/>
                  </a:lnTo>
                  <a:lnTo>
                    <a:pt x="21" y="9"/>
                  </a:lnTo>
                  <a:lnTo>
                    <a:pt x="30" y="4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70" y="4"/>
                  </a:lnTo>
                  <a:lnTo>
                    <a:pt x="79" y="9"/>
                  </a:lnTo>
                  <a:lnTo>
                    <a:pt x="86" y="14"/>
                  </a:lnTo>
                  <a:lnTo>
                    <a:pt x="92" y="23"/>
                  </a:lnTo>
                  <a:lnTo>
                    <a:pt x="95" y="33"/>
                  </a:lnTo>
                  <a:lnTo>
                    <a:pt x="98" y="43"/>
                  </a:lnTo>
                  <a:lnTo>
                    <a:pt x="99" y="56"/>
                  </a:lnTo>
                  <a:lnTo>
                    <a:pt x="98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70" y="109"/>
                  </a:lnTo>
                  <a:lnTo>
                    <a:pt x="60" y="112"/>
                  </a:lnTo>
                  <a:lnTo>
                    <a:pt x="49" y="112"/>
                  </a:lnTo>
                  <a:lnTo>
                    <a:pt x="39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3" y="98"/>
                  </a:lnTo>
                  <a:lnTo>
                    <a:pt x="7" y="89"/>
                  </a:lnTo>
                  <a:lnTo>
                    <a:pt x="4" y="79"/>
                  </a:lnTo>
                  <a:lnTo>
                    <a:pt x="1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6"/>
                  </a:lnTo>
                  <a:lnTo>
                    <a:pt x="23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7" y="95"/>
                  </a:lnTo>
                  <a:lnTo>
                    <a:pt x="43" y="97"/>
                  </a:lnTo>
                  <a:lnTo>
                    <a:pt x="49" y="97"/>
                  </a:lnTo>
                  <a:lnTo>
                    <a:pt x="56" y="97"/>
                  </a:lnTo>
                  <a:lnTo>
                    <a:pt x="62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5" y="32"/>
                  </a:lnTo>
                  <a:lnTo>
                    <a:pt x="70" y="26"/>
                  </a:lnTo>
                  <a:lnTo>
                    <a:pt x="67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3" y="22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23" y="39"/>
                  </a:lnTo>
                  <a:lnTo>
                    <a:pt x="21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11BBDD27-0A75-4953-90E7-148D806AAF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9950" y="825500"/>
              <a:ext cx="50800" cy="80962"/>
            </a:xfrm>
            <a:custGeom>
              <a:avLst/>
              <a:gdLst>
                <a:gd name="T0" fmla="*/ 20 w 95"/>
                <a:gd name="T1" fmla="*/ 105 h 153"/>
                <a:gd name="T2" fmla="*/ 20 w 95"/>
                <a:gd name="T3" fmla="*/ 153 h 153"/>
                <a:gd name="T4" fmla="*/ 0 w 95"/>
                <a:gd name="T5" fmla="*/ 153 h 153"/>
                <a:gd name="T6" fmla="*/ 0 w 95"/>
                <a:gd name="T7" fmla="*/ 1 h 153"/>
                <a:gd name="T8" fmla="*/ 20 w 95"/>
                <a:gd name="T9" fmla="*/ 1 h 153"/>
                <a:gd name="T10" fmla="*/ 20 w 95"/>
                <a:gd name="T11" fmla="*/ 12 h 153"/>
                <a:gd name="T12" fmla="*/ 26 w 95"/>
                <a:gd name="T13" fmla="*/ 6 h 153"/>
                <a:gd name="T14" fmla="*/ 32 w 95"/>
                <a:gd name="T15" fmla="*/ 3 h 153"/>
                <a:gd name="T16" fmla="*/ 39 w 95"/>
                <a:gd name="T17" fmla="*/ 1 h 153"/>
                <a:gd name="T18" fmla="*/ 46 w 95"/>
                <a:gd name="T19" fmla="*/ 0 h 153"/>
                <a:gd name="T20" fmla="*/ 58 w 95"/>
                <a:gd name="T21" fmla="*/ 1 h 153"/>
                <a:gd name="T22" fmla="*/ 66 w 95"/>
                <a:gd name="T23" fmla="*/ 4 h 153"/>
                <a:gd name="T24" fmla="*/ 75 w 95"/>
                <a:gd name="T25" fmla="*/ 9 h 153"/>
                <a:gd name="T26" fmla="*/ 82 w 95"/>
                <a:gd name="T27" fmla="*/ 14 h 153"/>
                <a:gd name="T28" fmla="*/ 88 w 95"/>
                <a:gd name="T29" fmla="*/ 23 h 153"/>
                <a:gd name="T30" fmla="*/ 92 w 95"/>
                <a:gd name="T31" fmla="*/ 32 h 153"/>
                <a:gd name="T32" fmla="*/ 94 w 95"/>
                <a:gd name="T33" fmla="*/ 43 h 153"/>
                <a:gd name="T34" fmla="*/ 95 w 95"/>
                <a:gd name="T35" fmla="*/ 56 h 153"/>
                <a:gd name="T36" fmla="*/ 94 w 95"/>
                <a:gd name="T37" fmla="*/ 68 h 153"/>
                <a:gd name="T38" fmla="*/ 92 w 95"/>
                <a:gd name="T39" fmla="*/ 79 h 153"/>
                <a:gd name="T40" fmla="*/ 88 w 95"/>
                <a:gd name="T41" fmla="*/ 88 h 153"/>
                <a:gd name="T42" fmla="*/ 82 w 95"/>
                <a:gd name="T43" fmla="*/ 97 h 153"/>
                <a:gd name="T44" fmla="*/ 75 w 95"/>
                <a:gd name="T45" fmla="*/ 104 h 153"/>
                <a:gd name="T46" fmla="*/ 66 w 95"/>
                <a:gd name="T47" fmla="*/ 108 h 153"/>
                <a:gd name="T48" fmla="*/ 56 w 95"/>
                <a:gd name="T49" fmla="*/ 112 h 153"/>
                <a:gd name="T50" fmla="*/ 45 w 95"/>
                <a:gd name="T51" fmla="*/ 112 h 153"/>
                <a:gd name="T52" fmla="*/ 37 w 95"/>
                <a:gd name="T53" fmla="*/ 112 h 153"/>
                <a:gd name="T54" fmla="*/ 30 w 95"/>
                <a:gd name="T55" fmla="*/ 111 h 153"/>
                <a:gd name="T56" fmla="*/ 23 w 95"/>
                <a:gd name="T57" fmla="*/ 108 h 153"/>
                <a:gd name="T58" fmla="*/ 20 w 95"/>
                <a:gd name="T59" fmla="*/ 105 h 153"/>
                <a:gd name="T60" fmla="*/ 20 w 95"/>
                <a:gd name="T61" fmla="*/ 26 h 153"/>
                <a:gd name="T62" fmla="*/ 20 w 95"/>
                <a:gd name="T63" fmla="*/ 89 h 153"/>
                <a:gd name="T64" fmla="*/ 23 w 95"/>
                <a:gd name="T65" fmla="*/ 91 h 153"/>
                <a:gd name="T66" fmla="*/ 27 w 95"/>
                <a:gd name="T67" fmla="*/ 94 h 153"/>
                <a:gd name="T68" fmla="*/ 33 w 95"/>
                <a:gd name="T69" fmla="*/ 97 h 153"/>
                <a:gd name="T70" fmla="*/ 39 w 95"/>
                <a:gd name="T71" fmla="*/ 97 h 153"/>
                <a:gd name="T72" fmla="*/ 48 w 95"/>
                <a:gd name="T73" fmla="*/ 97 h 153"/>
                <a:gd name="T74" fmla="*/ 55 w 95"/>
                <a:gd name="T75" fmla="*/ 94 h 153"/>
                <a:gd name="T76" fmla="*/ 60 w 95"/>
                <a:gd name="T77" fmla="*/ 91 h 153"/>
                <a:gd name="T78" fmla="*/ 66 w 95"/>
                <a:gd name="T79" fmla="*/ 86 h 153"/>
                <a:gd name="T80" fmla="*/ 69 w 95"/>
                <a:gd name="T81" fmla="*/ 81 h 153"/>
                <a:gd name="T82" fmla="*/ 72 w 95"/>
                <a:gd name="T83" fmla="*/ 73 h 153"/>
                <a:gd name="T84" fmla="*/ 73 w 95"/>
                <a:gd name="T85" fmla="*/ 65 h 153"/>
                <a:gd name="T86" fmla="*/ 75 w 95"/>
                <a:gd name="T87" fmla="*/ 56 h 153"/>
                <a:gd name="T88" fmla="*/ 75 w 95"/>
                <a:gd name="T89" fmla="*/ 46 h 153"/>
                <a:gd name="T90" fmla="*/ 72 w 95"/>
                <a:gd name="T91" fmla="*/ 37 h 153"/>
                <a:gd name="T92" fmla="*/ 71 w 95"/>
                <a:gd name="T93" fmla="*/ 32 h 153"/>
                <a:gd name="T94" fmla="*/ 66 w 95"/>
                <a:gd name="T95" fmla="*/ 26 h 153"/>
                <a:gd name="T96" fmla="*/ 62 w 95"/>
                <a:gd name="T97" fmla="*/ 22 h 153"/>
                <a:gd name="T98" fmla="*/ 55 w 95"/>
                <a:gd name="T99" fmla="*/ 19 h 153"/>
                <a:gd name="T100" fmla="*/ 48 w 95"/>
                <a:gd name="T101" fmla="*/ 17 h 153"/>
                <a:gd name="T102" fmla="*/ 39 w 95"/>
                <a:gd name="T103" fmla="*/ 16 h 153"/>
                <a:gd name="T104" fmla="*/ 35 w 95"/>
                <a:gd name="T105" fmla="*/ 17 h 153"/>
                <a:gd name="T106" fmla="*/ 29 w 95"/>
                <a:gd name="T107" fmla="*/ 19 h 153"/>
                <a:gd name="T108" fmla="*/ 23 w 95"/>
                <a:gd name="T109" fmla="*/ 22 h 153"/>
                <a:gd name="T110" fmla="*/ 20 w 95"/>
                <a:gd name="T11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3">
                  <a:moveTo>
                    <a:pt x="20" y="105"/>
                  </a:moveTo>
                  <a:lnTo>
                    <a:pt x="20" y="153"/>
                  </a:lnTo>
                  <a:lnTo>
                    <a:pt x="0" y="153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2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5" y="9"/>
                  </a:lnTo>
                  <a:lnTo>
                    <a:pt x="82" y="14"/>
                  </a:lnTo>
                  <a:lnTo>
                    <a:pt x="88" y="23"/>
                  </a:lnTo>
                  <a:lnTo>
                    <a:pt x="92" y="32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8"/>
                  </a:lnTo>
                  <a:lnTo>
                    <a:pt x="92" y="79"/>
                  </a:lnTo>
                  <a:lnTo>
                    <a:pt x="88" y="88"/>
                  </a:lnTo>
                  <a:lnTo>
                    <a:pt x="82" y="97"/>
                  </a:lnTo>
                  <a:lnTo>
                    <a:pt x="75" y="104"/>
                  </a:lnTo>
                  <a:lnTo>
                    <a:pt x="66" y="108"/>
                  </a:lnTo>
                  <a:lnTo>
                    <a:pt x="56" y="112"/>
                  </a:lnTo>
                  <a:lnTo>
                    <a:pt x="45" y="112"/>
                  </a:lnTo>
                  <a:lnTo>
                    <a:pt x="37" y="112"/>
                  </a:lnTo>
                  <a:lnTo>
                    <a:pt x="30" y="111"/>
                  </a:lnTo>
                  <a:lnTo>
                    <a:pt x="23" y="108"/>
                  </a:lnTo>
                  <a:lnTo>
                    <a:pt x="20" y="105"/>
                  </a:lnTo>
                  <a:close/>
                  <a:moveTo>
                    <a:pt x="20" y="26"/>
                  </a:moveTo>
                  <a:lnTo>
                    <a:pt x="20" y="89"/>
                  </a:lnTo>
                  <a:lnTo>
                    <a:pt x="23" y="91"/>
                  </a:lnTo>
                  <a:lnTo>
                    <a:pt x="27" y="94"/>
                  </a:lnTo>
                  <a:lnTo>
                    <a:pt x="33" y="97"/>
                  </a:lnTo>
                  <a:lnTo>
                    <a:pt x="39" y="97"/>
                  </a:lnTo>
                  <a:lnTo>
                    <a:pt x="48" y="97"/>
                  </a:lnTo>
                  <a:lnTo>
                    <a:pt x="55" y="94"/>
                  </a:lnTo>
                  <a:lnTo>
                    <a:pt x="60" y="91"/>
                  </a:lnTo>
                  <a:lnTo>
                    <a:pt x="66" y="86"/>
                  </a:lnTo>
                  <a:lnTo>
                    <a:pt x="69" y="81"/>
                  </a:lnTo>
                  <a:lnTo>
                    <a:pt x="72" y="73"/>
                  </a:lnTo>
                  <a:lnTo>
                    <a:pt x="73" y="65"/>
                  </a:lnTo>
                  <a:lnTo>
                    <a:pt x="75" y="56"/>
                  </a:lnTo>
                  <a:lnTo>
                    <a:pt x="75" y="46"/>
                  </a:lnTo>
                  <a:lnTo>
                    <a:pt x="72" y="37"/>
                  </a:lnTo>
                  <a:lnTo>
                    <a:pt x="71" y="32"/>
                  </a:lnTo>
                  <a:lnTo>
                    <a:pt x="66" y="26"/>
                  </a:lnTo>
                  <a:lnTo>
                    <a:pt x="62" y="22"/>
                  </a:lnTo>
                  <a:lnTo>
                    <a:pt x="55" y="19"/>
                  </a:lnTo>
                  <a:lnTo>
                    <a:pt x="48" y="17"/>
                  </a:lnTo>
                  <a:lnTo>
                    <a:pt x="39" y="16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3" y="22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54B4F3B6-293F-4F4F-821F-F71777A0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513" y="825500"/>
              <a:ext cx="38100" cy="58737"/>
            </a:xfrm>
            <a:custGeom>
              <a:avLst/>
              <a:gdLst>
                <a:gd name="T0" fmla="*/ 7 w 72"/>
                <a:gd name="T1" fmla="*/ 86 h 112"/>
                <a:gd name="T2" fmla="*/ 22 w 72"/>
                <a:gd name="T3" fmla="*/ 94 h 112"/>
                <a:gd name="T4" fmla="*/ 33 w 72"/>
                <a:gd name="T5" fmla="*/ 97 h 112"/>
                <a:gd name="T6" fmla="*/ 46 w 72"/>
                <a:gd name="T7" fmla="*/ 92 h 112"/>
                <a:gd name="T8" fmla="*/ 51 w 72"/>
                <a:gd name="T9" fmla="*/ 82 h 112"/>
                <a:gd name="T10" fmla="*/ 46 w 72"/>
                <a:gd name="T11" fmla="*/ 72 h 112"/>
                <a:gd name="T12" fmla="*/ 33 w 72"/>
                <a:gd name="T13" fmla="*/ 63 h 112"/>
                <a:gd name="T14" fmla="*/ 16 w 72"/>
                <a:gd name="T15" fmla="*/ 53 h 112"/>
                <a:gd name="T16" fmla="*/ 9 w 72"/>
                <a:gd name="T17" fmla="*/ 46 h 112"/>
                <a:gd name="T18" fmla="*/ 3 w 72"/>
                <a:gd name="T19" fmla="*/ 37 h 112"/>
                <a:gd name="T20" fmla="*/ 2 w 72"/>
                <a:gd name="T21" fmla="*/ 29 h 112"/>
                <a:gd name="T22" fmla="*/ 5 w 72"/>
                <a:gd name="T23" fmla="*/ 16 h 112"/>
                <a:gd name="T24" fmla="*/ 12 w 72"/>
                <a:gd name="T25" fmla="*/ 7 h 112"/>
                <a:gd name="T26" fmla="*/ 22 w 72"/>
                <a:gd name="T27" fmla="*/ 1 h 112"/>
                <a:gd name="T28" fmla="*/ 36 w 72"/>
                <a:gd name="T29" fmla="*/ 0 h 112"/>
                <a:gd name="T30" fmla="*/ 66 w 72"/>
                <a:gd name="T31" fmla="*/ 7 h 112"/>
                <a:gd name="T32" fmla="*/ 55 w 72"/>
                <a:gd name="T33" fmla="*/ 22 h 112"/>
                <a:gd name="T34" fmla="*/ 43 w 72"/>
                <a:gd name="T35" fmla="*/ 17 h 112"/>
                <a:gd name="T36" fmla="*/ 32 w 72"/>
                <a:gd name="T37" fmla="*/ 17 h 112"/>
                <a:gd name="T38" fmla="*/ 23 w 72"/>
                <a:gd name="T39" fmla="*/ 23 h 112"/>
                <a:gd name="T40" fmla="*/ 22 w 72"/>
                <a:gd name="T41" fmla="*/ 33 h 112"/>
                <a:gd name="T42" fmla="*/ 29 w 72"/>
                <a:gd name="T43" fmla="*/ 40 h 112"/>
                <a:gd name="T44" fmla="*/ 48 w 72"/>
                <a:gd name="T45" fmla="*/ 50 h 112"/>
                <a:gd name="T46" fmla="*/ 65 w 72"/>
                <a:gd name="T47" fmla="*/ 63 h 112"/>
                <a:gd name="T48" fmla="*/ 71 w 72"/>
                <a:gd name="T49" fmla="*/ 72 h 112"/>
                <a:gd name="T50" fmla="*/ 72 w 72"/>
                <a:gd name="T51" fmla="*/ 82 h 112"/>
                <a:gd name="T52" fmla="*/ 69 w 72"/>
                <a:gd name="T53" fmla="*/ 95 h 112"/>
                <a:gd name="T54" fmla="*/ 61 w 72"/>
                <a:gd name="T55" fmla="*/ 104 h 112"/>
                <a:gd name="T56" fmla="*/ 49 w 72"/>
                <a:gd name="T57" fmla="*/ 111 h 112"/>
                <a:gd name="T58" fmla="*/ 33 w 72"/>
                <a:gd name="T59" fmla="*/ 112 h 112"/>
                <a:gd name="T60" fmla="*/ 16 w 72"/>
                <a:gd name="T61" fmla="*/ 111 h 112"/>
                <a:gd name="T62" fmla="*/ 0 w 72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112">
                  <a:moveTo>
                    <a:pt x="0" y="104"/>
                  </a:moveTo>
                  <a:lnTo>
                    <a:pt x="7" y="86"/>
                  </a:lnTo>
                  <a:lnTo>
                    <a:pt x="15" y="91"/>
                  </a:lnTo>
                  <a:lnTo>
                    <a:pt x="22" y="94"/>
                  </a:lnTo>
                  <a:lnTo>
                    <a:pt x="28" y="95"/>
                  </a:lnTo>
                  <a:lnTo>
                    <a:pt x="33" y="97"/>
                  </a:lnTo>
                  <a:lnTo>
                    <a:pt x="41" y="95"/>
                  </a:lnTo>
                  <a:lnTo>
                    <a:pt x="46" y="92"/>
                  </a:lnTo>
                  <a:lnTo>
                    <a:pt x="51" y="88"/>
                  </a:lnTo>
                  <a:lnTo>
                    <a:pt x="51" y="82"/>
                  </a:lnTo>
                  <a:lnTo>
                    <a:pt x="51" y="76"/>
                  </a:lnTo>
                  <a:lnTo>
                    <a:pt x="46" y="72"/>
                  </a:lnTo>
                  <a:lnTo>
                    <a:pt x="42" y="68"/>
                  </a:lnTo>
                  <a:lnTo>
                    <a:pt x="33" y="63"/>
                  </a:lnTo>
                  <a:lnTo>
                    <a:pt x="23" y="58"/>
                  </a:lnTo>
                  <a:lnTo>
                    <a:pt x="16" y="53"/>
                  </a:lnTo>
                  <a:lnTo>
                    <a:pt x="12" y="50"/>
                  </a:lnTo>
                  <a:lnTo>
                    <a:pt x="9" y="46"/>
                  </a:lnTo>
                  <a:lnTo>
                    <a:pt x="5" y="42"/>
                  </a:lnTo>
                  <a:lnTo>
                    <a:pt x="3" y="37"/>
                  </a:lnTo>
                  <a:lnTo>
                    <a:pt x="2" y="33"/>
                  </a:lnTo>
                  <a:lnTo>
                    <a:pt x="2" y="29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7" y="12"/>
                  </a:lnTo>
                  <a:lnTo>
                    <a:pt x="12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51" y="1"/>
                  </a:lnTo>
                  <a:lnTo>
                    <a:pt x="66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8" y="16"/>
                  </a:lnTo>
                  <a:lnTo>
                    <a:pt x="32" y="17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2" y="27"/>
                  </a:lnTo>
                  <a:lnTo>
                    <a:pt x="22" y="33"/>
                  </a:lnTo>
                  <a:lnTo>
                    <a:pt x="25" y="37"/>
                  </a:lnTo>
                  <a:lnTo>
                    <a:pt x="29" y="40"/>
                  </a:lnTo>
                  <a:lnTo>
                    <a:pt x="33" y="43"/>
                  </a:lnTo>
                  <a:lnTo>
                    <a:pt x="48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1" y="72"/>
                  </a:lnTo>
                  <a:lnTo>
                    <a:pt x="71" y="76"/>
                  </a:lnTo>
                  <a:lnTo>
                    <a:pt x="72" y="82"/>
                  </a:lnTo>
                  <a:lnTo>
                    <a:pt x="71" y="88"/>
                  </a:lnTo>
                  <a:lnTo>
                    <a:pt x="69" y="95"/>
                  </a:lnTo>
                  <a:lnTo>
                    <a:pt x="66" y="99"/>
                  </a:lnTo>
                  <a:lnTo>
                    <a:pt x="61" y="104"/>
                  </a:lnTo>
                  <a:lnTo>
                    <a:pt x="56" y="108"/>
                  </a:lnTo>
                  <a:lnTo>
                    <a:pt x="49" y="111"/>
                  </a:lnTo>
                  <a:lnTo>
                    <a:pt x="42" y="112"/>
                  </a:lnTo>
                  <a:lnTo>
                    <a:pt x="33" y="112"/>
                  </a:lnTo>
                  <a:lnTo>
                    <a:pt x="25" y="112"/>
                  </a:lnTo>
                  <a:lnTo>
                    <a:pt x="16" y="111"/>
                  </a:lnTo>
                  <a:lnTo>
                    <a:pt x="9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EDC5DF9F-5288-4308-B33F-ED835E1A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550" y="803275"/>
              <a:ext cx="49213" cy="80962"/>
            </a:xfrm>
            <a:custGeom>
              <a:avLst/>
              <a:gdLst>
                <a:gd name="T0" fmla="*/ 71 w 91"/>
                <a:gd name="T1" fmla="*/ 153 h 153"/>
                <a:gd name="T2" fmla="*/ 36 w 91"/>
                <a:gd name="T3" fmla="*/ 98 h 153"/>
                <a:gd name="T4" fmla="*/ 20 w 91"/>
                <a:gd name="T5" fmla="*/ 115 h 153"/>
                <a:gd name="T6" fmla="*/ 20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20 w 91"/>
                <a:gd name="T13" fmla="*/ 0 h 153"/>
                <a:gd name="T14" fmla="*/ 20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9 w 91"/>
                <a:gd name="T21" fmla="*/ 85 h 153"/>
                <a:gd name="T22" fmla="*/ 91 w 91"/>
                <a:gd name="T23" fmla="*/ 153 h 153"/>
                <a:gd name="T24" fmla="*/ 71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1" y="153"/>
                  </a:moveTo>
                  <a:lnTo>
                    <a:pt x="36" y="98"/>
                  </a:lnTo>
                  <a:lnTo>
                    <a:pt x="20" y="115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9" y="85"/>
                  </a:lnTo>
                  <a:lnTo>
                    <a:pt x="91" y="153"/>
                  </a:lnTo>
                  <a:lnTo>
                    <a:pt x="7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402326FA-C3BC-4C98-B64B-C1383E59D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813" y="796925"/>
              <a:ext cx="19050" cy="17462"/>
            </a:xfrm>
            <a:custGeom>
              <a:avLst/>
              <a:gdLst>
                <a:gd name="T0" fmla="*/ 37 w 37"/>
                <a:gd name="T1" fmla="*/ 0 h 33"/>
                <a:gd name="T2" fmla="*/ 14 w 37"/>
                <a:gd name="T3" fmla="*/ 33 h 33"/>
                <a:gd name="T4" fmla="*/ 0 w 37"/>
                <a:gd name="T5" fmla="*/ 33 h 33"/>
                <a:gd name="T6" fmla="*/ 17 w 37"/>
                <a:gd name="T7" fmla="*/ 0 h 33"/>
                <a:gd name="T8" fmla="*/ 37 w 37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37" y="0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1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A6A339CD-414C-4C5C-AE88-CEA69822A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075" y="825500"/>
              <a:ext cx="36513" cy="58737"/>
            </a:xfrm>
            <a:custGeom>
              <a:avLst/>
              <a:gdLst>
                <a:gd name="T0" fmla="*/ 7 w 70"/>
                <a:gd name="T1" fmla="*/ 86 h 112"/>
                <a:gd name="T2" fmla="*/ 21 w 70"/>
                <a:gd name="T3" fmla="*/ 94 h 112"/>
                <a:gd name="T4" fmla="*/ 33 w 70"/>
                <a:gd name="T5" fmla="*/ 97 h 112"/>
                <a:gd name="T6" fmla="*/ 46 w 70"/>
                <a:gd name="T7" fmla="*/ 92 h 112"/>
                <a:gd name="T8" fmla="*/ 50 w 70"/>
                <a:gd name="T9" fmla="*/ 82 h 112"/>
                <a:gd name="T10" fmla="*/ 46 w 70"/>
                <a:gd name="T11" fmla="*/ 72 h 112"/>
                <a:gd name="T12" fmla="*/ 33 w 70"/>
                <a:gd name="T13" fmla="*/ 63 h 112"/>
                <a:gd name="T14" fmla="*/ 16 w 70"/>
                <a:gd name="T15" fmla="*/ 53 h 112"/>
                <a:gd name="T16" fmla="*/ 7 w 70"/>
                <a:gd name="T17" fmla="*/ 46 h 112"/>
                <a:gd name="T18" fmla="*/ 3 w 70"/>
                <a:gd name="T19" fmla="*/ 37 h 112"/>
                <a:gd name="T20" fmla="*/ 0 w 70"/>
                <a:gd name="T21" fmla="*/ 29 h 112"/>
                <a:gd name="T22" fmla="*/ 3 w 70"/>
                <a:gd name="T23" fmla="*/ 16 h 112"/>
                <a:gd name="T24" fmla="*/ 10 w 70"/>
                <a:gd name="T25" fmla="*/ 7 h 112"/>
                <a:gd name="T26" fmla="*/ 21 w 70"/>
                <a:gd name="T27" fmla="*/ 1 h 112"/>
                <a:gd name="T28" fmla="*/ 36 w 70"/>
                <a:gd name="T29" fmla="*/ 0 h 112"/>
                <a:gd name="T30" fmla="*/ 66 w 70"/>
                <a:gd name="T31" fmla="*/ 7 h 112"/>
                <a:gd name="T32" fmla="*/ 55 w 70"/>
                <a:gd name="T33" fmla="*/ 22 h 112"/>
                <a:gd name="T34" fmla="*/ 43 w 70"/>
                <a:gd name="T35" fmla="*/ 17 h 112"/>
                <a:gd name="T36" fmla="*/ 30 w 70"/>
                <a:gd name="T37" fmla="*/ 17 h 112"/>
                <a:gd name="T38" fmla="*/ 21 w 70"/>
                <a:gd name="T39" fmla="*/ 23 h 112"/>
                <a:gd name="T40" fmla="*/ 21 w 70"/>
                <a:gd name="T41" fmla="*/ 33 h 112"/>
                <a:gd name="T42" fmla="*/ 27 w 70"/>
                <a:gd name="T43" fmla="*/ 40 h 112"/>
                <a:gd name="T44" fmla="*/ 46 w 70"/>
                <a:gd name="T45" fmla="*/ 50 h 112"/>
                <a:gd name="T46" fmla="*/ 65 w 70"/>
                <a:gd name="T47" fmla="*/ 63 h 112"/>
                <a:gd name="T48" fmla="*/ 69 w 70"/>
                <a:gd name="T49" fmla="*/ 72 h 112"/>
                <a:gd name="T50" fmla="*/ 70 w 70"/>
                <a:gd name="T51" fmla="*/ 82 h 112"/>
                <a:gd name="T52" fmla="*/ 67 w 70"/>
                <a:gd name="T53" fmla="*/ 95 h 112"/>
                <a:gd name="T54" fmla="*/ 60 w 70"/>
                <a:gd name="T55" fmla="*/ 104 h 112"/>
                <a:gd name="T56" fmla="*/ 47 w 70"/>
                <a:gd name="T57" fmla="*/ 111 h 112"/>
                <a:gd name="T58" fmla="*/ 31 w 70"/>
                <a:gd name="T59" fmla="*/ 112 h 112"/>
                <a:gd name="T60" fmla="*/ 16 w 70"/>
                <a:gd name="T61" fmla="*/ 111 h 112"/>
                <a:gd name="T62" fmla="*/ 0 w 70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112">
                  <a:moveTo>
                    <a:pt x="0" y="104"/>
                  </a:moveTo>
                  <a:lnTo>
                    <a:pt x="7" y="86"/>
                  </a:lnTo>
                  <a:lnTo>
                    <a:pt x="14" y="91"/>
                  </a:lnTo>
                  <a:lnTo>
                    <a:pt x="21" y="94"/>
                  </a:lnTo>
                  <a:lnTo>
                    <a:pt x="27" y="95"/>
                  </a:lnTo>
                  <a:lnTo>
                    <a:pt x="33" y="97"/>
                  </a:lnTo>
                  <a:lnTo>
                    <a:pt x="40" y="95"/>
                  </a:lnTo>
                  <a:lnTo>
                    <a:pt x="46" y="92"/>
                  </a:lnTo>
                  <a:lnTo>
                    <a:pt x="49" y="88"/>
                  </a:lnTo>
                  <a:lnTo>
                    <a:pt x="50" y="82"/>
                  </a:lnTo>
                  <a:lnTo>
                    <a:pt x="49" y="76"/>
                  </a:lnTo>
                  <a:lnTo>
                    <a:pt x="46" y="72"/>
                  </a:lnTo>
                  <a:lnTo>
                    <a:pt x="40" y="68"/>
                  </a:lnTo>
                  <a:lnTo>
                    <a:pt x="33" y="63"/>
                  </a:lnTo>
                  <a:lnTo>
                    <a:pt x="21" y="58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7" y="46"/>
                  </a:lnTo>
                  <a:lnTo>
                    <a:pt x="4" y="42"/>
                  </a:lnTo>
                  <a:lnTo>
                    <a:pt x="3" y="37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1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9" y="1"/>
                  </a:lnTo>
                  <a:lnTo>
                    <a:pt x="66" y="7"/>
                  </a:lnTo>
                  <a:lnTo>
                    <a:pt x="60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3" y="17"/>
                  </a:lnTo>
                  <a:lnTo>
                    <a:pt x="37" y="16"/>
                  </a:lnTo>
                  <a:lnTo>
                    <a:pt x="30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20" y="27"/>
                  </a:lnTo>
                  <a:lnTo>
                    <a:pt x="21" y="33"/>
                  </a:lnTo>
                  <a:lnTo>
                    <a:pt x="23" y="37"/>
                  </a:lnTo>
                  <a:lnTo>
                    <a:pt x="27" y="40"/>
                  </a:lnTo>
                  <a:lnTo>
                    <a:pt x="33" y="43"/>
                  </a:lnTo>
                  <a:lnTo>
                    <a:pt x="46" y="50"/>
                  </a:lnTo>
                  <a:lnTo>
                    <a:pt x="57" y="56"/>
                  </a:lnTo>
                  <a:lnTo>
                    <a:pt x="65" y="63"/>
                  </a:lnTo>
                  <a:lnTo>
                    <a:pt x="67" y="66"/>
                  </a:lnTo>
                  <a:lnTo>
                    <a:pt x="69" y="72"/>
                  </a:lnTo>
                  <a:lnTo>
                    <a:pt x="70" y="76"/>
                  </a:lnTo>
                  <a:lnTo>
                    <a:pt x="70" y="82"/>
                  </a:lnTo>
                  <a:lnTo>
                    <a:pt x="70" y="88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0" y="104"/>
                  </a:lnTo>
                  <a:lnTo>
                    <a:pt x="55" y="108"/>
                  </a:lnTo>
                  <a:lnTo>
                    <a:pt x="47" y="111"/>
                  </a:lnTo>
                  <a:lnTo>
                    <a:pt x="40" y="112"/>
                  </a:lnTo>
                  <a:lnTo>
                    <a:pt x="31" y="112"/>
                  </a:lnTo>
                  <a:lnTo>
                    <a:pt x="23" y="112"/>
                  </a:lnTo>
                  <a:lnTo>
                    <a:pt x="16" y="111"/>
                  </a:lnTo>
                  <a:lnTo>
                    <a:pt x="7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2CBF9EBA-2A05-45CE-8F12-E16B1C9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938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2 w 69"/>
                <a:gd name="T11" fmla="*/ 0 h 139"/>
                <a:gd name="T12" fmla="*/ 32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2 w 69"/>
                <a:gd name="T19" fmla="*/ 44 h 139"/>
                <a:gd name="T20" fmla="*/ 32 w 69"/>
                <a:gd name="T21" fmla="*/ 98 h 139"/>
                <a:gd name="T22" fmla="*/ 32 w 69"/>
                <a:gd name="T23" fmla="*/ 105 h 139"/>
                <a:gd name="T24" fmla="*/ 33 w 69"/>
                <a:gd name="T25" fmla="*/ 111 h 139"/>
                <a:gd name="T26" fmla="*/ 35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2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2 w 69"/>
                <a:gd name="T51" fmla="*/ 138 h 139"/>
                <a:gd name="T52" fmla="*/ 26 w 69"/>
                <a:gd name="T53" fmla="*/ 134 h 139"/>
                <a:gd name="T54" fmla="*/ 22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2" y="0"/>
                  </a:lnTo>
                  <a:lnTo>
                    <a:pt x="32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2" y="44"/>
                  </a:lnTo>
                  <a:lnTo>
                    <a:pt x="32" y="98"/>
                  </a:lnTo>
                  <a:lnTo>
                    <a:pt x="32" y="105"/>
                  </a:lnTo>
                  <a:lnTo>
                    <a:pt x="33" y="111"/>
                  </a:lnTo>
                  <a:lnTo>
                    <a:pt x="35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2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2" y="138"/>
                  </a:lnTo>
                  <a:lnTo>
                    <a:pt x="26" y="134"/>
                  </a:lnTo>
                  <a:lnTo>
                    <a:pt x="22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8F52DC44-8E60-4686-99BD-9BC5B8E53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975" y="825500"/>
              <a:ext cx="34925" cy="58737"/>
            </a:xfrm>
            <a:custGeom>
              <a:avLst/>
              <a:gdLst>
                <a:gd name="T0" fmla="*/ 58 w 65"/>
                <a:gd name="T1" fmla="*/ 20 h 111"/>
                <a:gd name="T2" fmla="*/ 51 w 65"/>
                <a:gd name="T3" fmla="*/ 17 h 111"/>
                <a:gd name="T4" fmla="*/ 45 w 65"/>
                <a:gd name="T5" fmla="*/ 16 h 111"/>
                <a:gd name="T6" fmla="*/ 39 w 65"/>
                <a:gd name="T7" fmla="*/ 17 h 111"/>
                <a:gd name="T8" fmla="*/ 35 w 65"/>
                <a:gd name="T9" fmla="*/ 19 h 111"/>
                <a:gd name="T10" fmla="*/ 31 w 65"/>
                <a:gd name="T11" fmla="*/ 22 h 111"/>
                <a:gd name="T12" fmla="*/ 26 w 65"/>
                <a:gd name="T13" fmla="*/ 26 h 111"/>
                <a:gd name="T14" fmla="*/ 23 w 65"/>
                <a:gd name="T15" fmla="*/ 30 h 111"/>
                <a:gd name="T16" fmla="*/ 21 w 65"/>
                <a:gd name="T17" fmla="*/ 36 h 111"/>
                <a:gd name="T18" fmla="*/ 19 w 65"/>
                <a:gd name="T19" fmla="*/ 42 h 111"/>
                <a:gd name="T20" fmla="*/ 19 w 65"/>
                <a:gd name="T21" fmla="*/ 49 h 111"/>
                <a:gd name="T22" fmla="*/ 19 w 65"/>
                <a:gd name="T23" fmla="*/ 111 h 111"/>
                <a:gd name="T24" fmla="*/ 0 w 65"/>
                <a:gd name="T25" fmla="*/ 111 h 111"/>
                <a:gd name="T26" fmla="*/ 0 w 65"/>
                <a:gd name="T27" fmla="*/ 1 h 111"/>
                <a:gd name="T28" fmla="*/ 19 w 65"/>
                <a:gd name="T29" fmla="*/ 1 h 111"/>
                <a:gd name="T30" fmla="*/ 19 w 65"/>
                <a:gd name="T31" fmla="*/ 19 h 111"/>
                <a:gd name="T32" fmla="*/ 25 w 65"/>
                <a:gd name="T33" fmla="*/ 12 h 111"/>
                <a:gd name="T34" fmla="*/ 32 w 65"/>
                <a:gd name="T35" fmla="*/ 4 h 111"/>
                <a:gd name="T36" fmla="*/ 41 w 65"/>
                <a:gd name="T37" fmla="*/ 1 h 111"/>
                <a:gd name="T38" fmla="*/ 51 w 65"/>
                <a:gd name="T39" fmla="*/ 0 h 111"/>
                <a:gd name="T40" fmla="*/ 57 w 65"/>
                <a:gd name="T41" fmla="*/ 0 h 111"/>
                <a:gd name="T42" fmla="*/ 65 w 65"/>
                <a:gd name="T43" fmla="*/ 1 h 111"/>
                <a:gd name="T44" fmla="*/ 58 w 65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1">
                  <a:moveTo>
                    <a:pt x="58" y="20"/>
                  </a:moveTo>
                  <a:lnTo>
                    <a:pt x="51" y="17"/>
                  </a:lnTo>
                  <a:lnTo>
                    <a:pt x="45" y="16"/>
                  </a:lnTo>
                  <a:lnTo>
                    <a:pt x="39" y="17"/>
                  </a:lnTo>
                  <a:lnTo>
                    <a:pt x="35" y="19"/>
                  </a:lnTo>
                  <a:lnTo>
                    <a:pt x="31" y="22"/>
                  </a:lnTo>
                  <a:lnTo>
                    <a:pt x="26" y="26"/>
                  </a:lnTo>
                  <a:lnTo>
                    <a:pt x="23" y="30"/>
                  </a:lnTo>
                  <a:lnTo>
                    <a:pt x="21" y="36"/>
                  </a:lnTo>
                  <a:lnTo>
                    <a:pt x="19" y="42"/>
                  </a:lnTo>
                  <a:lnTo>
                    <a:pt x="19" y="49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9"/>
                  </a:lnTo>
                  <a:lnTo>
                    <a:pt x="25" y="12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670F27C0-86EE-4482-82F9-84209E1F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825500"/>
              <a:ext cx="46038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70 h 111"/>
                <a:gd name="T4" fmla="*/ 19 w 88"/>
                <a:gd name="T5" fmla="*/ 77 h 111"/>
                <a:gd name="T6" fmla="*/ 21 w 88"/>
                <a:gd name="T7" fmla="*/ 81 h 111"/>
                <a:gd name="T8" fmla="*/ 22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1 w 88"/>
                <a:gd name="T15" fmla="*/ 94 h 111"/>
                <a:gd name="T16" fmla="*/ 36 w 88"/>
                <a:gd name="T17" fmla="*/ 96 h 111"/>
                <a:gd name="T18" fmla="*/ 41 w 88"/>
                <a:gd name="T19" fmla="*/ 96 h 111"/>
                <a:gd name="T20" fmla="*/ 49 w 88"/>
                <a:gd name="T21" fmla="*/ 94 h 111"/>
                <a:gd name="T22" fmla="*/ 58 w 88"/>
                <a:gd name="T23" fmla="*/ 90 h 111"/>
                <a:gd name="T24" fmla="*/ 65 w 88"/>
                <a:gd name="T25" fmla="*/ 84 h 111"/>
                <a:gd name="T26" fmla="*/ 68 w 88"/>
                <a:gd name="T27" fmla="*/ 77 h 111"/>
                <a:gd name="T28" fmla="*/ 68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8 w 88"/>
                <a:gd name="T35" fmla="*/ 110 h 111"/>
                <a:gd name="T36" fmla="*/ 68 w 88"/>
                <a:gd name="T37" fmla="*/ 94 h 111"/>
                <a:gd name="T38" fmla="*/ 64 w 88"/>
                <a:gd name="T39" fmla="*/ 101 h 111"/>
                <a:gd name="T40" fmla="*/ 55 w 88"/>
                <a:gd name="T41" fmla="*/ 107 h 111"/>
                <a:gd name="T42" fmla="*/ 47 w 88"/>
                <a:gd name="T43" fmla="*/ 110 h 111"/>
                <a:gd name="T44" fmla="*/ 36 w 88"/>
                <a:gd name="T45" fmla="*/ 111 h 111"/>
                <a:gd name="T46" fmla="*/ 28 w 88"/>
                <a:gd name="T47" fmla="*/ 111 h 111"/>
                <a:gd name="T48" fmla="*/ 21 w 88"/>
                <a:gd name="T49" fmla="*/ 108 h 111"/>
                <a:gd name="T50" fmla="*/ 15 w 88"/>
                <a:gd name="T51" fmla="*/ 106 h 111"/>
                <a:gd name="T52" fmla="*/ 9 w 88"/>
                <a:gd name="T53" fmla="*/ 101 h 111"/>
                <a:gd name="T54" fmla="*/ 5 w 88"/>
                <a:gd name="T55" fmla="*/ 96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70"/>
                  </a:lnTo>
                  <a:lnTo>
                    <a:pt x="19" y="77"/>
                  </a:lnTo>
                  <a:lnTo>
                    <a:pt x="21" y="81"/>
                  </a:lnTo>
                  <a:lnTo>
                    <a:pt x="22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1" y="94"/>
                  </a:lnTo>
                  <a:lnTo>
                    <a:pt x="36" y="96"/>
                  </a:lnTo>
                  <a:lnTo>
                    <a:pt x="41" y="96"/>
                  </a:lnTo>
                  <a:lnTo>
                    <a:pt x="49" y="94"/>
                  </a:lnTo>
                  <a:lnTo>
                    <a:pt x="58" y="90"/>
                  </a:lnTo>
                  <a:lnTo>
                    <a:pt x="65" y="84"/>
                  </a:lnTo>
                  <a:lnTo>
                    <a:pt x="68" y="77"/>
                  </a:lnTo>
                  <a:lnTo>
                    <a:pt x="68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8" y="110"/>
                  </a:lnTo>
                  <a:lnTo>
                    <a:pt x="68" y="94"/>
                  </a:lnTo>
                  <a:lnTo>
                    <a:pt x="64" y="101"/>
                  </a:lnTo>
                  <a:lnTo>
                    <a:pt x="55" y="107"/>
                  </a:lnTo>
                  <a:lnTo>
                    <a:pt x="47" y="110"/>
                  </a:lnTo>
                  <a:lnTo>
                    <a:pt x="36" y="111"/>
                  </a:lnTo>
                  <a:lnTo>
                    <a:pt x="28" y="111"/>
                  </a:lnTo>
                  <a:lnTo>
                    <a:pt x="21" y="108"/>
                  </a:lnTo>
                  <a:lnTo>
                    <a:pt x="15" y="106"/>
                  </a:lnTo>
                  <a:lnTo>
                    <a:pt x="9" y="101"/>
                  </a:lnTo>
                  <a:lnTo>
                    <a:pt x="5" y="96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4FA1CD4E-B7C8-4609-961A-30E8CE29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803275"/>
              <a:ext cx="47625" cy="80962"/>
            </a:xfrm>
            <a:custGeom>
              <a:avLst/>
              <a:gdLst>
                <a:gd name="T0" fmla="*/ 70 w 91"/>
                <a:gd name="T1" fmla="*/ 153 h 153"/>
                <a:gd name="T2" fmla="*/ 36 w 91"/>
                <a:gd name="T3" fmla="*/ 98 h 153"/>
                <a:gd name="T4" fmla="*/ 19 w 91"/>
                <a:gd name="T5" fmla="*/ 115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4 h 153"/>
                <a:gd name="T16" fmla="*/ 61 w 91"/>
                <a:gd name="T17" fmla="*/ 43 h 153"/>
                <a:gd name="T18" fmla="*/ 84 w 91"/>
                <a:gd name="T19" fmla="*/ 43 h 153"/>
                <a:gd name="T20" fmla="*/ 48 w 91"/>
                <a:gd name="T21" fmla="*/ 85 h 153"/>
                <a:gd name="T22" fmla="*/ 91 w 91"/>
                <a:gd name="T23" fmla="*/ 153 h 153"/>
                <a:gd name="T24" fmla="*/ 70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70" y="153"/>
                  </a:moveTo>
                  <a:lnTo>
                    <a:pt x="36" y="98"/>
                  </a:lnTo>
                  <a:lnTo>
                    <a:pt x="19" y="115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4"/>
                  </a:lnTo>
                  <a:lnTo>
                    <a:pt x="61" y="43"/>
                  </a:lnTo>
                  <a:lnTo>
                    <a:pt x="84" y="43"/>
                  </a:lnTo>
                  <a:lnTo>
                    <a:pt x="48" y="85"/>
                  </a:lnTo>
                  <a:lnTo>
                    <a:pt x="91" y="153"/>
                  </a:lnTo>
                  <a:lnTo>
                    <a:pt x="70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8F51D6ED-644F-4FEB-8912-162F67469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811213"/>
              <a:ext cx="36513" cy="73025"/>
            </a:xfrm>
            <a:custGeom>
              <a:avLst/>
              <a:gdLst>
                <a:gd name="T0" fmla="*/ 13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3 w 69"/>
                <a:gd name="T7" fmla="*/ 28 h 139"/>
                <a:gd name="T8" fmla="*/ 13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2 w 69"/>
                <a:gd name="T15" fmla="*/ 28 h 139"/>
                <a:gd name="T16" fmla="*/ 62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8 w 69"/>
                <a:gd name="T31" fmla="*/ 121 h 139"/>
                <a:gd name="T32" fmla="*/ 43 w 69"/>
                <a:gd name="T33" fmla="*/ 122 h 139"/>
                <a:gd name="T34" fmla="*/ 46 w 69"/>
                <a:gd name="T35" fmla="*/ 124 h 139"/>
                <a:gd name="T36" fmla="*/ 51 w 69"/>
                <a:gd name="T37" fmla="*/ 124 h 139"/>
                <a:gd name="T38" fmla="*/ 59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7 w 69"/>
                <a:gd name="T45" fmla="*/ 139 h 139"/>
                <a:gd name="T46" fmla="*/ 43 w 69"/>
                <a:gd name="T47" fmla="*/ 139 h 139"/>
                <a:gd name="T48" fmla="*/ 37 w 69"/>
                <a:gd name="T49" fmla="*/ 139 h 139"/>
                <a:gd name="T50" fmla="*/ 31 w 69"/>
                <a:gd name="T51" fmla="*/ 138 h 139"/>
                <a:gd name="T52" fmla="*/ 25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3 w 69"/>
                <a:gd name="T63" fmla="*/ 106 h 139"/>
                <a:gd name="T64" fmla="*/ 13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3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3" y="28"/>
                  </a:lnTo>
                  <a:lnTo>
                    <a:pt x="13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8" y="121"/>
                  </a:lnTo>
                  <a:lnTo>
                    <a:pt x="43" y="122"/>
                  </a:lnTo>
                  <a:lnTo>
                    <a:pt x="46" y="124"/>
                  </a:lnTo>
                  <a:lnTo>
                    <a:pt x="51" y="124"/>
                  </a:lnTo>
                  <a:lnTo>
                    <a:pt x="59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7" y="139"/>
                  </a:lnTo>
                  <a:lnTo>
                    <a:pt x="43" y="139"/>
                  </a:lnTo>
                  <a:lnTo>
                    <a:pt x="37" y="139"/>
                  </a:lnTo>
                  <a:lnTo>
                    <a:pt x="31" y="138"/>
                  </a:lnTo>
                  <a:lnTo>
                    <a:pt x="25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3" y="106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91B66950-9446-42F2-A540-0E17321E4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825500"/>
              <a:ext cx="46038" cy="58737"/>
            </a:xfrm>
            <a:custGeom>
              <a:avLst/>
              <a:gdLst>
                <a:gd name="T0" fmla="*/ 20 w 88"/>
                <a:gd name="T1" fmla="*/ 0 h 111"/>
                <a:gd name="T2" fmla="*/ 20 w 88"/>
                <a:gd name="T3" fmla="*/ 70 h 111"/>
                <a:gd name="T4" fmla="*/ 20 w 88"/>
                <a:gd name="T5" fmla="*/ 77 h 111"/>
                <a:gd name="T6" fmla="*/ 20 w 88"/>
                <a:gd name="T7" fmla="*/ 81 h 111"/>
                <a:gd name="T8" fmla="*/ 23 w 88"/>
                <a:gd name="T9" fmla="*/ 85 h 111"/>
                <a:gd name="T10" fmla="*/ 25 w 88"/>
                <a:gd name="T11" fmla="*/ 90 h 111"/>
                <a:gd name="T12" fmla="*/ 28 w 88"/>
                <a:gd name="T13" fmla="*/ 91 h 111"/>
                <a:gd name="T14" fmla="*/ 32 w 88"/>
                <a:gd name="T15" fmla="*/ 94 h 111"/>
                <a:gd name="T16" fmla="*/ 36 w 88"/>
                <a:gd name="T17" fmla="*/ 96 h 111"/>
                <a:gd name="T18" fmla="*/ 42 w 88"/>
                <a:gd name="T19" fmla="*/ 96 h 111"/>
                <a:gd name="T20" fmla="*/ 51 w 88"/>
                <a:gd name="T21" fmla="*/ 94 h 111"/>
                <a:gd name="T22" fmla="*/ 59 w 88"/>
                <a:gd name="T23" fmla="*/ 90 h 111"/>
                <a:gd name="T24" fmla="*/ 65 w 88"/>
                <a:gd name="T25" fmla="*/ 84 h 111"/>
                <a:gd name="T26" fmla="*/ 69 w 88"/>
                <a:gd name="T27" fmla="*/ 77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10 h 111"/>
                <a:gd name="T34" fmla="*/ 69 w 88"/>
                <a:gd name="T35" fmla="*/ 110 h 111"/>
                <a:gd name="T36" fmla="*/ 69 w 88"/>
                <a:gd name="T37" fmla="*/ 94 h 111"/>
                <a:gd name="T38" fmla="*/ 65 w 88"/>
                <a:gd name="T39" fmla="*/ 101 h 111"/>
                <a:gd name="T40" fmla="*/ 56 w 88"/>
                <a:gd name="T41" fmla="*/ 107 h 111"/>
                <a:gd name="T42" fmla="*/ 46 w 88"/>
                <a:gd name="T43" fmla="*/ 110 h 111"/>
                <a:gd name="T44" fmla="*/ 38 w 88"/>
                <a:gd name="T45" fmla="*/ 111 h 111"/>
                <a:gd name="T46" fmla="*/ 29 w 88"/>
                <a:gd name="T47" fmla="*/ 111 h 111"/>
                <a:gd name="T48" fmla="*/ 22 w 88"/>
                <a:gd name="T49" fmla="*/ 108 h 111"/>
                <a:gd name="T50" fmla="*/ 15 w 88"/>
                <a:gd name="T51" fmla="*/ 106 h 111"/>
                <a:gd name="T52" fmla="*/ 10 w 88"/>
                <a:gd name="T53" fmla="*/ 101 h 111"/>
                <a:gd name="T54" fmla="*/ 6 w 88"/>
                <a:gd name="T55" fmla="*/ 96 h 111"/>
                <a:gd name="T56" fmla="*/ 3 w 88"/>
                <a:gd name="T57" fmla="*/ 88 h 111"/>
                <a:gd name="T58" fmla="*/ 2 w 88"/>
                <a:gd name="T59" fmla="*/ 81 h 111"/>
                <a:gd name="T60" fmla="*/ 0 w 88"/>
                <a:gd name="T61" fmla="*/ 72 h 111"/>
                <a:gd name="T62" fmla="*/ 0 w 88"/>
                <a:gd name="T63" fmla="*/ 0 h 111"/>
                <a:gd name="T64" fmla="*/ 20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20" y="0"/>
                  </a:moveTo>
                  <a:lnTo>
                    <a:pt x="20" y="70"/>
                  </a:lnTo>
                  <a:lnTo>
                    <a:pt x="20" y="77"/>
                  </a:lnTo>
                  <a:lnTo>
                    <a:pt x="20" y="81"/>
                  </a:lnTo>
                  <a:lnTo>
                    <a:pt x="23" y="85"/>
                  </a:lnTo>
                  <a:lnTo>
                    <a:pt x="25" y="90"/>
                  </a:lnTo>
                  <a:lnTo>
                    <a:pt x="28" y="91"/>
                  </a:lnTo>
                  <a:lnTo>
                    <a:pt x="32" y="94"/>
                  </a:lnTo>
                  <a:lnTo>
                    <a:pt x="36" y="96"/>
                  </a:lnTo>
                  <a:lnTo>
                    <a:pt x="42" y="96"/>
                  </a:lnTo>
                  <a:lnTo>
                    <a:pt x="51" y="94"/>
                  </a:lnTo>
                  <a:lnTo>
                    <a:pt x="59" y="90"/>
                  </a:lnTo>
                  <a:lnTo>
                    <a:pt x="65" y="84"/>
                  </a:lnTo>
                  <a:lnTo>
                    <a:pt x="69" y="77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10"/>
                  </a:lnTo>
                  <a:lnTo>
                    <a:pt x="69" y="110"/>
                  </a:lnTo>
                  <a:lnTo>
                    <a:pt x="69" y="94"/>
                  </a:lnTo>
                  <a:lnTo>
                    <a:pt x="65" y="101"/>
                  </a:lnTo>
                  <a:lnTo>
                    <a:pt x="56" y="107"/>
                  </a:lnTo>
                  <a:lnTo>
                    <a:pt x="46" y="110"/>
                  </a:lnTo>
                  <a:lnTo>
                    <a:pt x="38" y="111"/>
                  </a:lnTo>
                  <a:lnTo>
                    <a:pt x="29" y="111"/>
                  </a:lnTo>
                  <a:lnTo>
                    <a:pt x="22" y="108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6" y="96"/>
                  </a:lnTo>
                  <a:lnTo>
                    <a:pt x="3" y="88"/>
                  </a:lnTo>
                  <a:lnTo>
                    <a:pt x="2" y="81"/>
                  </a:lnTo>
                  <a:lnTo>
                    <a:pt x="0" y="72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683D6147-999D-4CAE-8F67-D540DA55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388" y="825500"/>
              <a:ext cx="34925" cy="58737"/>
            </a:xfrm>
            <a:custGeom>
              <a:avLst/>
              <a:gdLst>
                <a:gd name="T0" fmla="*/ 57 w 66"/>
                <a:gd name="T1" fmla="*/ 20 h 111"/>
                <a:gd name="T2" fmla="*/ 52 w 66"/>
                <a:gd name="T3" fmla="*/ 17 h 111"/>
                <a:gd name="T4" fmla="*/ 44 w 66"/>
                <a:gd name="T5" fmla="*/ 16 h 111"/>
                <a:gd name="T6" fmla="*/ 40 w 66"/>
                <a:gd name="T7" fmla="*/ 17 h 111"/>
                <a:gd name="T8" fmla="*/ 36 w 66"/>
                <a:gd name="T9" fmla="*/ 19 h 111"/>
                <a:gd name="T10" fmla="*/ 31 w 66"/>
                <a:gd name="T11" fmla="*/ 22 h 111"/>
                <a:gd name="T12" fmla="*/ 27 w 66"/>
                <a:gd name="T13" fmla="*/ 26 h 111"/>
                <a:gd name="T14" fmla="*/ 24 w 66"/>
                <a:gd name="T15" fmla="*/ 30 h 111"/>
                <a:gd name="T16" fmla="*/ 21 w 66"/>
                <a:gd name="T17" fmla="*/ 36 h 111"/>
                <a:gd name="T18" fmla="*/ 20 w 66"/>
                <a:gd name="T19" fmla="*/ 42 h 111"/>
                <a:gd name="T20" fmla="*/ 20 w 66"/>
                <a:gd name="T21" fmla="*/ 49 h 111"/>
                <a:gd name="T22" fmla="*/ 20 w 66"/>
                <a:gd name="T23" fmla="*/ 111 h 111"/>
                <a:gd name="T24" fmla="*/ 0 w 66"/>
                <a:gd name="T25" fmla="*/ 111 h 111"/>
                <a:gd name="T26" fmla="*/ 0 w 66"/>
                <a:gd name="T27" fmla="*/ 1 h 111"/>
                <a:gd name="T28" fmla="*/ 20 w 66"/>
                <a:gd name="T29" fmla="*/ 1 h 111"/>
                <a:gd name="T30" fmla="*/ 20 w 66"/>
                <a:gd name="T31" fmla="*/ 19 h 111"/>
                <a:gd name="T32" fmla="*/ 26 w 66"/>
                <a:gd name="T33" fmla="*/ 12 h 111"/>
                <a:gd name="T34" fmla="*/ 33 w 66"/>
                <a:gd name="T35" fmla="*/ 4 h 111"/>
                <a:gd name="T36" fmla="*/ 41 w 66"/>
                <a:gd name="T37" fmla="*/ 1 h 111"/>
                <a:gd name="T38" fmla="*/ 50 w 66"/>
                <a:gd name="T39" fmla="*/ 0 h 111"/>
                <a:gd name="T40" fmla="*/ 57 w 66"/>
                <a:gd name="T41" fmla="*/ 0 h 111"/>
                <a:gd name="T42" fmla="*/ 66 w 66"/>
                <a:gd name="T43" fmla="*/ 1 h 111"/>
                <a:gd name="T44" fmla="*/ 57 w 66"/>
                <a:gd name="T45" fmla="*/ 2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111">
                  <a:moveTo>
                    <a:pt x="57" y="20"/>
                  </a:moveTo>
                  <a:lnTo>
                    <a:pt x="52" y="17"/>
                  </a:lnTo>
                  <a:lnTo>
                    <a:pt x="44" y="16"/>
                  </a:lnTo>
                  <a:lnTo>
                    <a:pt x="40" y="17"/>
                  </a:lnTo>
                  <a:lnTo>
                    <a:pt x="36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1" y="36"/>
                  </a:lnTo>
                  <a:lnTo>
                    <a:pt x="20" y="42"/>
                  </a:lnTo>
                  <a:lnTo>
                    <a:pt x="20" y="49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9"/>
                  </a:lnTo>
                  <a:lnTo>
                    <a:pt x="26" y="12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6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9245B50D-9EEA-4C11-8233-16942EDC1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488" y="796925"/>
              <a:ext cx="49213" cy="87312"/>
            </a:xfrm>
            <a:custGeom>
              <a:avLst/>
              <a:gdLst>
                <a:gd name="T0" fmla="*/ 61 w 94"/>
                <a:gd name="T1" fmla="*/ 158 h 165"/>
                <a:gd name="T2" fmla="*/ 44 w 94"/>
                <a:gd name="T3" fmla="*/ 165 h 165"/>
                <a:gd name="T4" fmla="*/ 26 w 94"/>
                <a:gd name="T5" fmla="*/ 165 h 165"/>
                <a:gd name="T6" fmla="*/ 15 w 94"/>
                <a:gd name="T7" fmla="*/ 161 h 165"/>
                <a:gd name="T8" fmla="*/ 6 w 94"/>
                <a:gd name="T9" fmla="*/ 151 h 165"/>
                <a:gd name="T10" fmla="*/ 0 w 94"/>
                <a:gd name="T11" fmla="*/ 139 h 165"/>
                <a:gd name="T12" fmla="*/ 2 w 94"/>
                <a:gd name="T13" fmla="*/ 125 h 165"/>
                <a:gd name="T14" fmla="*/ 9 w 94"/>
                <a:gd name="T15" fmla="*/ 112 h 165"/>
                <a:gd name="T16" fmla="*/ 22 w 94"/>
                <a:gd name="T17" fmla="*/ 101 h 165"/>
                <a:gd name="T18" fmla="*/ 41 w 94"/>
                <a:gd name="T19" fmla="*/ 95 h 165"/>
                <a:gd name="T20" fmla="*/ 58 w 94"/>
                <a:gd name="T21" fmla="*/ 95 h 165"/>
                <a:gd name="T22" fmla="*/ 65 w 94"/>
                <a:gd name="T23" fmla="*/ 90 h 165"/>
                <a:gd name="T24" fmla="*/ 62 w 94"/>
                <a:gd name="T25" fmla="*/ 80 h 165"/>
                <a:gd name="T26" fmla="*/ 56 w 94"/>
                <a:gd name="T27" fmla="*/ 75 h 165"/>
                <a:gd name="T28" fmla="*/ 48 w 94"/>
                <a:gd name="T29" fmla="*/ 70 h 165"/>
                <a:gd name="T30" fmla="*/ 33 w 94"/>
                <a:gd name="T31" fmla="*/ 70 h 165"/>
                <a:gd name="T32" fmla="*/ 19 w 94"/>
                <a:gd name="T33" fmla="*/ 76 h 165"/>
                <a:gd name="T34" fmla="*/ 6 w 94"/>
                <a:gd name="T35" fmla="*/ 65 h 165"/>
                <a:gd name="T36" fmla="*/ 22 w 94"/>
                <a:gd name="T37" fmla="*/ 56 h 165"/>
                <a:gd name="T38" fmla="*/ 39 w 94"/>
                <a:gd name="T39" fmla="*/ 53 h 165"/>
                <a:gd name="T40" fmla="*/ 61 w 94"/>
                <a:gd name="T41" fmla="*/ 56 h 165"/>
                <a:gd name="T42" fmla="*/ 74 w 94"/>
                <a:gd name="T43" fmla="*/ 63 h 165"/>
                <a:gd name="T44" fmla="*/ 82 w 94"/>
                <a:gd name="T45" fmla="*/ 78 h 165"/>
                <a:gd name="T46" fmla="*/ 85 w 94"/>
                <a:gd name="T47" fmla="*/ 98 h 165"/>
                <a:gd name="T48" fmla="*/ 85 w 94"/>
                <a:gd name="T49" fmla="*/ 144 h 165"/>
                <a:gd name="T50" fmla="*/ 90 w 94"/>
                <a:gd name="T51" fmla="*/ 152 h 165"/>
                <a:gd name="T52" fmla="*/ 94 w 94"/>
                <a:gd name="T53" fmla="*/ 165 h 165"/>
                <a:gd name="T54" fmla="*/ 75 w 94"/>
                <a:gd name="T55" fmla="*/ 162 h 165"/>
                <a:gd name="T56" fmla="*/ 68 w 94"/>
                <a:gd name="T57" fmla="*/ 151 h 165"/>
                <a:gd name="T58" fmla="*/ 58 w 94"/>
                <a:gd name="T59" fmla="*/ 109 h 165"/>
                <a:gd name="T60" fmla="*/ 46 w 94"/>
                <a:gd name="T61" fmla="*/ 109 h 165"/>
                <a:gd name="T62" fmla="*/ 33 w 94"/>
                <a:gd name="T63" fmla="*/ 112 h 165"/>
                <a:gd name="T64" fmla="*/ 25 w 94"/>
                <a:gd name="T65" fmla="*/ 119 h 165"/>
                <a:gd name="T66" fmla="*/ 20 w 94"/>
                <a:gd name="T67" fmla="*/ 128 h 165"/>
                <a:gd name="T68" fmla="*/ 20 w 94"/>
                <a:gd name="T69" fmla="*/ 138 h 165"/>
                <a:gd name="T70" fmla="*/ 22 w 94"/>
                <a:gd name="T71" fmla="*/ 144 h 165"/>
                <a:gd name="T72" fmla="*/ 31 w 94"/>
                <a:gd name="T73" fmla="*/ 150 h 165"/>
                <a:gd name="T74" fmla="*/ 46 w 94"/>
                <a:gd name="T75" fmla="*/ 150 h 165"/>
                <a:gd name="T76" fmla="*/ 59 w 94"/>
                <a:gd name="T77" fmla="*/ 142 h 165"/>
                <a:gd name="T78" fmla="*/ 65 w 94"/>
                <a:gd name="T79" fmla="*/ 111 h 165"/>
                <a:gd name="T80" fmla="*/ 46 w 94"/>
                <a:gd name="T81" fmla="*/ 33 h 165"/>
                <a:gd name="T82" fmla="*/ 49 w 94"/>
                <a:gd name="T83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165">
                  <a:moveTo>
                    <a:pt x="68" y="151"/>
                  </a:moveTo>
                  <a:lnTo>
                    <a:pt x="61" y="158"/>
                  </a:lnTo>
                  <a:lnTo>
                    <a:pt x="52" y="162"/>
                  </a:lnTo>
                  <a:lnTo>
                    <a:pt x="44" y="165"/>
                  </a:lnTo>
                  <a:lnTo>
                    <a:pt x="32" y="165"/>
                  </a:lnTo>
                  <a:lnTo>
                    <a:pt x="26" y="165"/>
                  </a:lnTo>
                  <a:lnTo>
                    <a:pt x="20" y="164"/>
                  </a:lnTo>
                  <a:lnTo>
                    <a:pt x="15" y="161"/>
                  </a:lnTo>
                  <a:lnTo>
                    <a:pt x="10" y="157"/>
                  </a:lnTo>
                  <a:lnTo>
                    <a:pt x="6" y="151"/>
                  </a:lnTo>
                  <a:lnTo>
                    <a:pt x="3" y="147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2" y="125"/>
                  </a:lnTo>
                  <a:lnTo>
                    <a:pt x="5" y="118"/>
                  </a:lnTo>
                  <a:lnTo>
                    <a:pt x="9" y="112"/>
                  </a:lnTo>
                  <a:lnTo>
                    <a:pt x="15" y="105"/>
                  </a:lnTo>
                  <a:lnTo>
                    <a:pt x="22" y="101"/>
                  </a:lnTo>
                  <a:lnTo>
                    <a:pt x="32" y="96"/>
                  </a:lnTo>
                  <a:lnTo>
                    <a:pt x="41" y="95"/>
                  </a:lnTo>
                  <a:lnTo>
                    <a:pt x="52" y="93"/>
                  </a:lnTo>
                  <a:lnTo>
                    <a:pt x="58" y="95"/>
                  </a:lnTo>
                  <a:lnTo>
                    <a:pt x="65" y="96"/>
                  </a:lnTo>
                  <a:lnTo>
                    <a:pt x="65" y="90"/>
                  </a:lnTo>
                  <a:lnTo>
                    <a:pt x="64" y="85"/>
                  </a:lnTo>
                  <a:lnTo>
                    <a:pt x="62" y="80"/>
                  </a:lnTo>
                  <a:lnTo>
                    <a:pt x="59" y="78"/>
                  </a:lnTo>
                  <a:lnTo>
                    <a:pt x="56" y="75"/>
                  </a:lnTo>
                  <a:lnTo>
                    <a:pt x="52" y="72"/>
                  </a:lnTo>
                  <a:lnTo>
                    <a:pt x="48" y="70"/>
                  </a:lnTo>
                  <a:lnTo>
                    <a:pt x="42" y="70"/>
                  </a:lnTo>
                  <a:lnTo>
                    <a:pt x="33" y="70"/>
                  </a:lnTo>
                  <a:lnTo>
                    <a:pt x="26" y="73"/>
                  </a:lnTo>
                  <a:lnTo>
                    <a:pt x="19" y="76"/>
                  </a:lnTo>
                  <a:lnTo>
                    <a:pt x="15" y="80"/>
                  </a:lnTo>
                  <a:lnTo>
                    <a:pt x="6" y="65"/>
                  </a:lnTo>
                  <a:lnTo>
                    <a:pt x="13" y="60"/>
                  </a:lnTo>
                  <a:lnTo>
                    <a:pt x="22" y="56"/>
                  </a:lnTo>
                  <a:lnTo>
                    <a:pt x="31" y="54"/>
                  </a:lnTo>
                  <a:lnTo>
                    <a:pt x="39" y="53"/>
                  </a:lnTo>
                  <a:lnTo>
                    <a:pt x="51" y="53"/>
                  </a:lnTo>
                  <a:lnTo>
                    <a:pt x="61" y="56"/>
                  </a:lnTo>
                  <a:lnTo>
                    <a:pt x="68" y="59"/>
                  </a:lnTo>
                  <a:lnTo>
                    <a:pt x="74" y="63"/>
                  </a:lnTo>
                  <a:lnTo>
                    <a:pt x="78" y="70"/>
                  </a:lnTo>
                  <a:lnTo>
                    <a:pt x="82" y="78"/>
                  </a:lnTo>
                  <a:lnTo>
                    <a:pt x="84" y="88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4"/>
                  </a:lnTo>
                  <a:lnTo>
                    <a:pt x="87" y="148"/>
                  </a:lnTo>
                  <a:lnTo>
                    <a:pt x="90" y="152"/>
                  </a:lnTo>
                  <a:lnTo>
                    <a:pt x="94" y="155"/>
                  </a:lnTo>
                  <a:lnTo>
                    <a:pt x="94" y="165"/>
                  </a:lnTo>
                  <a:lnTo>
                    <a:pt x="82" y="165"/>
                  </a:lnTo>
                  <a:lnTo>
                    <a:pt x="75" y="162"/>
                  </a:lnTo>
                  <a:lnTo>
                    <a:pt x="71" y="158"/>
                  </a:lnTo>
                  <a:lnTo>
                    <a:pt x="68" y="151"/>
                  </a:lnTo>
                  <a:close/>
                  <a:moveTo>
                    <a:pt x="65" y="111"/>
                  </a:moveTo>
                  <a:lnTo>
                    <a:pt x="58" y="109"/>
                  </a:lnTo>
                  <a:lnTo>
                    <a:pt x="52" y="108"/>
                  </a:lnTo>
                  <a:lnTo>
                    <a:pt x="46" y="109"/>
                  </a:lnTo>
                  <a:lnTo>
                    <a:pt x="39" y="111"/>
                  </a:lnTo>
                  <a:lnTo>
                    <a:pt x="33" y="112"/>
                  </a:lnTo>
                  <a:lnTo>
                    <a:pt x="29" y="116"/>
                  </a:lnTo>
                  <a:lnTo>
                    <a:pt x="25" y="119"/>
                  </a:lnTo>
                  <a:lnTo>
                    <a:pt x="22" y="124"/>
                  </a:lnTo>
                  <a:lnTo>
                    <a:pt x="20" y="128"/>
                  </a:lnTo>
                  <a:lnTo>
                    <a:pt x="19" y="134"/>
                  </a:lnTo>
                  <a:lnTo>
                    <a:pt x="20" y="138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5" y="147"/>
                  </a:lnTo>
                  <a:lnTo>
                    <a:pt x="31" y="150"/>
                  </a:lnTo>
                  <a:lnTo>
                    <a:pt x="39" y="151"/>
                  </a:lnTo>
                  <a:lnTo>
                    <a:pt x="46" y="150"/>
                  </a:lnTo>
                  <a:lnTo>
                    <a:pt x="54" y="147"/>
                  </a:lnTo>
                  <a:lnTo>
                    <a:pt x="59" y="142"/>
                  </a:lnTo>
                  <a:lnTo>
                    <a:pt x="65" y="137"/>
                  </a:lnTo>
                  <a:lnTo>
                    <a:pt x="65" y="111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58710465-FC06-44ED-B474-AE5B5E70A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25" y="803275"/>
              <a:ext cx="20638" cy="80962"/>
            </a:xfrm>
            <a:custGeom>
              <a:avLst/>
              <a:gdLst>
                <a:gd name="T0" fmla="*/ 0 w 37"/>
                <a:gd name="T1" fmla="*/ 121 h 154"/>
                <a:gd name="T2" fmla="*/ 0 w 37"/>
                <a:gd name="T3" fmla="*/ 0 h 154"/>
                <a:gd name="T4" fmla="*/ 20 w 37"/>
                <a:gd name="T5" fmla="*/ 0 h 154"/>
                <a:gd name="T6" fmla="*/ 20 w 37"/>
                <a:gd name="T7" fmla="*/ 118 h 154"/>
                <a:gd name="T8" fmla="*/ 20 w 37"/>
                <a:gd name="T9" fmla="*/ 123 h 154"/>
                <a:gd name="T10" fmla="*/ 21 w 37"/>
                <a:gd name="T11" fmla="*/ 127 h 154"/>
                <a:gd name="T12" fmla="*/ 23 w 37"/>
                <a:gd name="T13" fmla="*/ 130 h 154"/>
                <a:gd name="T14" fmla="*/ 24 w 37"/>
                <a:gd name="T15" fmla="*/ 133 h 154"/>
                <a:gd name="T16" fmla="*/ 30 w 37"/>
                <a:gd name="T17" fmla="*/ 136 h 154"/>
                <a:gd name="T18" fmla="*/ 37 w 37"/>
                <a:gd name="T19" fmla="*/ 137 h 154"/>
                <a:gd name="T20" fmla="*/ 37 w 37"/>
                <a:gd name="T21" fmla="*/ 154 h 154"/>
                <a:gd name="T22" fmla="*/ 29 w 37"/>
                <a:gd name="T23" fmla="*/ 154 h 154"/>
                <a:gd name="T24" fmla="*/ 21 w 37"/>
                <a:gd name="T25" fmla="*/ 153 h 154"/>
                <a:gd name="T26" fmla="*/ 16 w 37"/>
                <a:gd name="T27" fmla="*/ 150 h 154"/>
                <a:gd name="T28" fmla="*/ 10 w 37"/>
                <a:gd name="T29" fmla="*/ 147 h 154"/>
                <a:gd name="T30" fmla="*/ 5 w 37"/>
                <a:gd name="T31" fmla="*/ 141 h 154"/>
                <a:gd name="T32" fmla="*/ 3 w 37"/>
                <a:gd name="T33" fmla="*/ 136 h 154"/>
                <a:gd name="T34" fmla="*/ 1 w 37"/>
                <a:gd name="T35" fmla="*/ 130 h 154"/>
                <a:gd name="T36" fmla="*/ 0 w 37"/>
                <a:gd name="T37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4">
                  <a:moveTo>
                    <a:pt x="0" y="121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118"/>
                  </a:lnTo>
                  <a:lnTo>
                    <a:pt x="20" y="123"/>
                  </a:lnTo>
                  <a:lnTo>
                    <a:pt x="21" y="127"/>
                  </a:lnTo>
                  <a:lnTo>
                    <a:pt x="23" y="130"/>
                  </a:lnTo>
                  <a:lnTo>
                    <a:pt x="24" y="133"/>
                  </a:lnTo>
                  <a:lnTo>
                    <a:pt x="30" y="136"/>
                  </a:lnTo>
                  <a:lnTo>
                    <a:pt x="37" y="137"/>
                  </a:lnTo>
                  <a:lnTo>
                    <a:pt x="37" y="154"/>
                  </a:lnTo>
                  <a:lnTo>
                    <a:pt x="29" y="154"/>
                  </a:lnTo>
                  <a:lnTo>
                    <a:pt x="21" y="153"/>
                  </a:lnTo>
                  <a:lnTo>
                    <a:pt x="16" y="150"/>
                  </a:lnTo>
                  <a:lnTo>
                    <a:pt x="10" y="147"/>
                  </a:lnTo>
                  <a:lnTo>
                    <a:pt x="5" y="141"/>
                  </a:lnTo>
                  <a:lnTo>
                    <a:pt x="3" y="136"/>
                  </a:lnTo>
                  <a:lnTo>
                    <a:pt x="1" y="13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DB5B2BB9-3AE7-413E-9CFD-F081F15E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8" y="825500"/>
              <a:ext cx="46038" cy="58737"/>
            </a:xfrm>
            <a:custGeom>
              <a:avLst/>
              <a:gdLst>
                <a:gd name="T0" fmla="*/ 67 w 85"/>
                <a:gd name="T1" fmla="*/ 111 h 111"/>
                <a:gd name="T2" fmla="*/ 67 w 85"/>
                <a:gd name="T3" fmla="*/ 48 h 111"/>
                <a:gd name="T4" fmla="*/ 67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4 w 85"/>
                <a:gd name="T15" fmla="*/ 17 h 111"/>
                <a:gd name="T16" fmla="*/ 49 w 85"/>
                <a:gd name="T17" fmla="*/ 17 h 111"/>
                <a:gd name="T18" fmla="*/ 44 w 85"/>
                <a:gd name="T19" fmla="*/ 16 h 111"/>
                <a:gd name="T20" fmla="*/ 36 w 85"/>
                <a:gd name="T21" fmla="*/ 17 h 111"/>
                <a:gd name="T22" fmla="*/ 31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1 w 85"/>
                <a:gd name="T43" fmla="*/ 1 h 111"/>
                <a:gd name="T44" fmla="*/ 49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7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7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7" y="111"/>
                  </a:moveTo>
                  <a:lnTo>
                    <a:pt x="67" y="48"/>
                  </a:lnTo>
                  <a:lnTo>
                    <a:pt x="67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4" y="16"/>
                  </a:lnTo>
                  <a:lnTo>
                    <a:pt x="36" y="17"/>
                  </a:lnTo>
                  <a:lnTo>
                    <a:pt x="31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1" y="1"/>
                  </a:lnTo>
                  <a:lnTo>
                    <a:pt x="49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7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7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07750107-2EB0-47AF-A8D8-CC81B039FD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1950" y="796925"/>
              <a:ext cx="23813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5 w 46"/>
                <a:gd name="T17" fmla="*/ 33 h 164"/>
                <a:gd name="T18" fmla="*/ 10 w 46"/>
                <a:gd name="T19" fmla="*/ 33 h 164"/>
                <a:gd name="T20" fmla="*/ 28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5" y="33"/>
                  </a:lnTo>
                  <a:lnTo>
                    <a:pt x="10" y="33"/>
                  </a:lnTo>
                  <a:lnTo>
                    <a:pt x="28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63FBBA23-DD23-43B6-9BCD-C2392E3B3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3863" y="825500"/>
              <a:ext cx="50800" cy="58737"/>
            </a:xfrm>
            <a:custGeom>
              <a:avLst/>
              <a:gdLst>
                <a:gd name="T0" fmla="*/ 61 w 94"/>
                <a:gd name="T1" fmla="*/ 105 h 112"/>
                <a:gd name="T2" fmla="*/ 44 w 94"/>
                <a:gd name="T3" fmla="*/ 112 h 112"/>
                <a:gd name="T4" fmla="*/ 26 w 94"/>
                <a:gd name="T5" fmla="*/ 112 h 112"/>
                <a:gd name="T6" fmla="*/ 15 w 94"/>
                <a:gd name="T7" fmla="*/ 108 h 112"/>
                <a:gd name="T8" fmla="*/ 6 w 94"/>
                <a:gd name="T9" fmla="*/ 98 h 112"/>
                <a:gd name="T10" fmla="*/ 2 w 94"/>
                <a:gd name="T11" fmla="*/ 86 h 112"/>
                <a:gd name="T12" fmla="*/ 2 w 94"/>
                <a:gd name="T13" fmla="*/ 72 h 112"/>
                <a:gd name="T14" fmla="*/ 9 w 94"/>
                <a:gd name="T15" fmla="*/ 59 h 112"/>
                <a:gd name="T16" fmla="*/ 23 w 94"/>
                <a:gd name="T17" fmla="*/ 48 h 112"/>
                <a:gd name="T18" fmla="*/ 41 w 94"/>
                <a:gd name="T19" fmla="*/ 42 h 112"/>
                <a:gd name="T20" fmla="*/ 58 w 94"/>
                <a:gd name="T21" fmla="*/ 42 h 112"/>
                <a:gd name="T22" fmla="*/ 65 w 94"/>
                <a:gd name="T23" fmla="*/ 37 h 112"/>
                <a:gd name="T24" fmla="*/ 62 w 94"/>
                <a:gd name="T25" fmla="*/ 27 h 112"/>
                <a:gd name="T26" fmla="*/ 57 w 94"/>
                <a:gd name="T27" fmla="*/ 22 h 112"/>
                <a:gd name="T28" fmla="*/ 48 w 94"/>
                <a:gd name="T29" fmla="*/ 17 h 112"/>
                <a:gd name="T30" fmla="*/ 34 w 94"/>
                <a:gd name="T31" fmla="*/ 17 h 112"/>
                <a:gd name="T32" fmla="*/ 21 w 94"/>
                <a:gd name="T33" fmla="*/ 23 h 112"/>
                <a:gd name="T34" fmla="*/ 6 w 94"/>
                <a:gd name="T35" fmla="*/ 12 h 112"/>
                <a:gd name="T36" fmla="*/ 22 w 94"/>
                <a:gd name="T37" fmla="*/ 3 h 112"/>
                <a:gd name="T38" fmla="*/ 41 w 94"/>
                <a:gd name="T39" fmla="*/ 0 h 112"/>
                <a:gd name="T40" fmla="*/ 61 w 94"/>
                <a:gd name="T41" fmla="*/ 3 h 112"/>
                <a:gd name="T42" fmla="*/ 74 w 94"/>
                <a:gd name="T43" fmla="*/ 10 h 112"/>
                <a:gd name="T44" fmla="*/ 83 w 94"/>
                <a:gd name="T45" fmla="*/ 25 h 112"/>
                <a:gd name="T46" fmla="*/ 85 w 94"/>
                <a:gd name="T47" fmla="*/ 45 h 112"/>
                <a:gd name="T48" fmla="*/ 85 w 94"/>
                <a:gd name="T49" fmla="*/ 91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9 h 112"/>
                <a:gd name="T56" fmla="*/ 68 w 94"/>
                <a:gd name="T57" fmla="*/ 98 h 112"/>
                <a:gd name="T58" fmla="*/ 58 w 94"/>
                <a:gd name="T59" fmla="*/ 56 h 112"/>
                <a:gd name="T60" fmla="*/ 47 w 94"/>
                <a:gd name="T61" fmla="*/ 56 h 112"/>
                <a:gd name="T62" fmla="*/ 34 w 94"/>
                <a:gd name="T63" fmla="*/ 59 h 112"/>
                <a:gd name="T64" fmla="*/ 25 w 94"/>
                <a:gd name="T65" fmla="*/ 66 h 112"/>
                <a:gd name="T66" fmla="*/ 21 w 94"/>
                <a:gd name="T67" fmla="*/ 75 h 112"/>
                <a:gd name="T68" fmla="*/ 21 w 94"/>
                <a:gd name="T69" fmla="*/ 85 h 112"/>
                <a:gd name="T70" fmla="*/ 23 w 94"/>
                <a:gd name="T71" fmla="*/ 91 h 112"/>
                <a:gd name="T72" fmla="*/ 31 w 94"/>
                <a:gd name="T73" fmla="*/ 97 h 112"/>
                <a:gd name="T74" fmla="*/ 47 w 94"/>
                <a:gd name="T75" fmla="*/ 97 h 112"/>
                <a:gd name="T76" fmla="*/ 60 w 94"/>
                <a:gd name="T77" fmla="*/ 89 h 112"/>
                <a:gd name="T78" fmla="*/ 65 w 94"/>
                <a:gd name="T7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5"/>
                  </a:lnTo>
                  <a:lnTo>
                    <a:pt x="54" y="109"/>
                  </a:lnTo>
                  <a:lnTo>
                    <a:pt x="44" y="112"/>
                  </a:lnTo>
                  <a:lnTo>
                    <a:pt x="32" y="112"/>
                  </a:lnTo>
                  <a:lnTo>
                    <a:pt x="26" y="112"/>
                  </a:lnTo>
                  <a:lnTo>
                    <a:pt x="21" y="111"/>
                  </a:lnTo>
                  <a:lnTo>
                    <a:pt x="15" y="108"/>
                  </a:lnTo>
                  <a:lnTo>
                    <a:pt x="10" y="104"/>
                  </a:lnTo>
                  <a:lnTo>
                    <a:pt x="6" y="98"/>
                  </a:lnTo>
                  <a:lnTo>
                    <a:pt x="3" y="94"/>
                  </a:lnTo>
                  <a:lnTo>
                    <a:pt x="2" y="86"/>
                  </a:lnTo>
                  <a:lnTo>
                    <a:pt x="0" y="81"/>
                  </a:lnTo>
                  <a:lnTo>
                    <a:pt x="2" y="72"/>
                  </a:lnTo>
                  <a:lnTo>
                    <a:pt x="5" y="65"/>
                  </a:lnTo>
                  <a:lnTo>
                    <a:pt x="9" y="59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2" y="43"/>
                  </a:lnTo>
                  <a:lnTo>
                    <a:pt x="41" y="42"/>
                  </a:lnTo>
                  <a:lnTo>
                    <a:pt x="52" y="40"/>
                  </a:lnTo>
                  <a:lnTo>
                    <a:pt x="58" y="42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2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57" y="22"/>
                  </a:lnTo>
                  <a:lnTo>
                    <a:pt x="52" y="19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20"/>
                  </a:lnTo>
                  <a:lnTo>
                    <a:pt x="21" y="23"/>
                  </a:lnTo>
                  <a:lnTo>
                    <a:pt x="15" y="27"/>
                  </a:lnTo>
                  <a:lnTo>
                    <a:pt x="6" y="12"/>
                  </a:lnTo>
                  <a:lnTo>
                    <a:pt x="13" y="7"/>
                  </a:lnTo>
                  <a:lnTo>
                    <a:pt x="22" y="3"/>
                  </a:lnTo>
                  <a:lnTo>
                    <a:pt x="31" y="1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1" y="3"/>
                  </a:lnTo>
                  <a:lnTo>
                    <a:pt x="68" y="6"/>
                  </a:lnTo>
                  <a:lnTo>
                    <a:pt x="74" y="10"/>
                  </a:lnTo>
                  <a:lnTo>
                    <a:pt x="80" y="17"/>
                  </a:lnTo>
                  <a:lnTo>
                    <a:pt x="83" y="25"/>
                  </a:lnTo>
                  <a:lnTo>
                    <a:pt x="84" y="35"/>
                  </a:lnTo>
                  <a:lnTo>
                    <a:pt x="85" y="45"/>
                  </a:lnTo>
                  <a:lnTo>
                    <a:pt x="85" y="84"/>
                  </a:lnTo>
                  <a:lnTo>
                    <a:pt x="85" y="91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4" y="112"/>
                  </a:lnTo>
                  <a:lnTo>
                    <a:pt x="75" y="109"/>
                  </a:lnTo>
                  <a:lnTo>
                    <a:pt x="71" y="105"/>
                  </a:lnTo>
                  <a:lnTo>
                    <a:pt x="68" y="98"/>
                  </a:lnTo>
                  <a:close/>
                  <a:moveTo>
                    <a:pt x="65" y="58"/>
                  </a:moveTo>
                  <a:lnTo>
                    <a:pt x="58" y="56"/>
                  </a:lnTo>
                  <a:lnTo>
                    <a:pt x="54" y="55"/>
                  </a:lnTo>
                  <a:lnTo>
                    <a:pt x="47" y="56"/>
                  </a:lnTo>
                  <a:lnTo>
                    <a:pt x="39" y="58"/>
                  </a:lnTo>
                  <a:lnTo>
                    <a:pt x="34" y="59"/>
                  </a:lnTo>
                  <a:lnTo>
                    <a:pt x="29" y="63"/>
                  </a:lnTo>
                  <a:lnTo>
                    <a:pt x="25" y="66"/>
                  </a:lnTo>
                  <a:lnTo>
                    <a:pt x="22" y="71"/>
                  </a:lnTo>
                  <a:lnTo>
                    <a:pt x="21" y="75"/>
                  </a:lnTo>
                  <a:lnTo>
                    <a:pt x="21" y="81"/>
                  </a:lnTo>
                  <a:lnTo>
                    <a:pt x="21" y="85"/>
                  </a:lnTo>
                  <a:lnTo>
                    <a:pt x="21" y="88"/>
                  </a:lnTo>
                  <a:lnTo>
                    <a:pt x="23" y="91"/>
                  </a:lnTo>
                  <a:lnTo>
                    <a:pt x="25" y="94"/>
                  </a:lnTo>
                  <a:lnTo>
                    <a:pt x="31" y="97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4"/>
                  </a:lnTo>
                  <a:lnTo>
                    <a:pt x="60" y="89"/>
                  </a:lnTo>
                  <a:lnTo>
                    <a:pt x="65" y="84"/>
                  </a:lnTo>
                  <a:lnTo>
                    <a:pt x="65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904A5FE0-FEF9-4B31-9A48-114777A94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4350" y="804863"/>
              <a:ext cx="19050" cy="79375"/>
            </a:xfrm>
            <a:custGeom>
              <a:avLst/>
              <a:gdLst>
                <a:gd name="T0" fmla="*/ 26 w 38"/>
                <a:gd name="T1" fmla="*/ 0 h 150"/>
                <a:gd name="T2" fmla="*/ 30 w 38"/>
                <a:gd name="T3" fmla="*/ 2 h 150"/>
                <a:gd name="T4" fmla="*/ 35 w 38"/>
                <a:gd name="T5" fmla="*/ 3 h 150"/>
                <a:gd name="T6" fmla="*/ 36 w 38"/>
                <a:gd name="T7" fmla="*/ 7 h 150"/>
                <a:gd name="T8" fmla="*/ 38 w 38"/>
                <a:gd name="T9" fmla="*/ 12 h 150"/>
                <a:gd name="T10" fmla="*/ 36 w 38"/>
                <a:gd name="T11" fmla="*/ 16 h 150"/>
                <a:gd name="T12" fmla="*/ 35 w 38"/>
                <a:gd name="T13" fmla="*/ 20 h 150"/>
                <a:gd name="T14" fmla="*/ 30 w 38"/>
                <a:gd name="T15" fmla="*/ 23 h 150"/>
                <a:gd name="T16" fmla="*/ 26 w 38"/>
                <a:gd name="T17" fmla="*/ 23 h 150"/>
                <a:gd name="T18" fmla="*/ 22 w 38"/>
                <a:gd name="T19" fmla="*/ 23 h 150"/>
                <a:gd name="T20" fmla="*/ 17 w 38"/>
                <a:gd name="T21" fmla="*/ 20 h 150"/>
                <a:gd name="T22" fmla="*/ 14 w 38"/>
                <a:gd name="T23" fmla="*/ 16 h 150"/>
                <a:gd name="T24" fmla="*/ 13 w 38"/>
                <a:gd name="T25" fmla="*/ 12 h 150"/>
                <a:gd name="T26" fmla="*/ 14 w 38"/>
                <a:gd name="T27" fmla="*/ 7 h 150"/>
                <a:gd name="T28" fmla="*/ 17 w 38"/>
                <a:gd name="T29" fmla="*/ 3 h 150"/>
                <a:gd name="T30" fmla="*/ 22 w 38"/>
                <a:gd name="T31" fmla="*/ 2 h 150"/>
                <a:gd name="T32" fmla="*/ 26 w 38"/>
                <a:gd name="T33" fmla="*/ 0 h 150"/>
                <a:gd name="T34" fmla="*/ 14 w 38"/>
                <a:gd name="T35" fmla="*/ 150 h 150"/>
                <a:gd name="T36" fmla="*/ 14 w 38"/>
                <a:gd name="T37" fmla="*/ 58 h 150"/>
                <a:gd name="T38" fmla="*/ 0 w 38"/>
                <a:gd name="T39" fmla="*/ 58 h 150"/>
                <a:gd name="T40" fmla="*/ 0 w 38"/>
                <a:gd name="T41" fmla="*/ 40 h 150"/>
                <a:gd name="T42" fmla="*/ 35 w 38"/>
                <a:gd name="T43" fmla="*/ 40 h 150"/>
                <a:gd name="T44" fmla="*/ 35 w 38"/>
                <a:gd name="T45" fmla="*/ 150 h 150"/>
                <a:gd name="T46" fmla="*/ 14 w 38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150">
                  <a:moveTo>
                    <a:pt x="26" y="0"/>
                  </a:moveTo>
                  <a:lnTo>
                    <a:pt x="30" y="2"/>
                  </a:lnTo>
                  <a:lnTo>
                    <a:pt x="35" y="3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6" y="16"/>
                  </a:lnTo>
                  <a:lnTo>
                    <a:pt x="35" y="20"/>
                  </a:lnTo>
                  <a:lnTo>
                    <a:pt x="30" y="23"/>
                  </a:lnTo>
                  <a:lnTo>
                    <a:pt x="26" y="23"/>
                  </a:lnTo>
                  <a:lnTo>
                    <a:pt x="22" y="23"/>
                  </a:lnTo>
                  <a:lnTo>
                    <a:pt x="17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7" y="3"/>
                  </a:lnTo>
                  <a:lnTo>
                    <a:pt x="22" y="2"/>
                  </a:lnTo>
                  <a:lnTo>
                    <a:pt x="26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5" y="40"/>
                  </a:lnTo>
                  <a:lnTo>
                    <a:pt x="35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5A8D21B6-B743-4E52-BFB5-4269F825F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0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4 w 85"/>
                <a:gd name="T9" fmla="*/ 27 h 111"/>
                <a:gd name="T10" fmla="*/ 61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8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5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1 w 85"/>
                <a:gd name="T45" fmla="*/ 0 h 111"/>
                <a:gd name="T46" fmla="*/ 58 w 85"/>
                <a:gd name="T47" fmla="*/ 1 h 111"/>
                <a:gd name="T48" fmla="*/ 65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4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4" y="27"/>
                  </a:lnTo>
                  <a:lnTo>
                    <a:pt x="61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8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5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1" y="0"/>
                  </a:lnTo>
                  <a:lnTo>
                    <a:pt x="58" y="1"/>
                  </a:lnTo>
                  <a:lnTo>
                    <a:pt x="65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D196A5F0-C4CC-4FB3-9AF5-7CCA4DEE7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488" y="825500"/>
              <a:ext cx="52388" cy="58737"/>
            </a:xfrm>
            <a:custGeom>
              <a:avLst/>
              <a:gdLst>
                <a:gd name="T0" fmla="*/ 52 w 99"/>
                <a:gd name="T1" fmla="*/ 111 h 111"/>
                <a:gd name="T2" fmla="*/ 47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50 w 99"/>
                <a:gd name="T9" fmla="*/ 77 h 111"/>
                <a:gd name="T10" fmla="*/ 79 w 99"/>
                <a:gd name="T11" fmla="*/ 0 h 111"/>
                <a:gd name="T12" fmla="*/ 99 w 99"/>
                <a:gd name="T13" fmla="*/ 0 h 111"/>
                <a:gd name="T14" fmla="*/ 52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50" y="77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2713CB8-E042-4DE5-A0C3-DF23CB0991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2463" y="825500"/>
              <a:ext cx="53975" cy="58737"/>
            </a:xfrm>
            <a:custGeom>
              <a:avLst/>
              <a:gdLst>
                <a:gd name="T0" fmla="*/ 100 w 101"/>
                <a:gd name="T1" fmla="*/ 58 h 112"/>
                <a:gd name="T2" fmla="*/ 21 w 101"/>
                <a:gd name="T3" fmla="*/ 58 h 112"/>
                <a:gd name="T4" fmla="*/ 22 w 101"/>
                <a:gd name="T5" fmla="*/ 68 h 112"/>
                <a:gd name="T6" fmla="*/ 24 w 101"/>
                <a:gd name="T7" fmla="*/ 75 h 112"/>
                <a:gd name="T8" fmla="*/ 28 w 101"/>
                <a:gd name="T9" fmla="*/ 82 h 112"/>
                <a:gd name="T10" fmla="*/ 32 w 101"/>
                <a:gd name="T11" fmla="*/ 88 h 112"/>
                <a:gd name="T12" fmla="*/ 37 w 101"/>
                <a:gd name="T13" fmla="*/ 91 h 112"/>
                <a:gd name="T14" fmla="*/ 42 w 101"/>
                <a:gd name="T15" fmla="*/ 94 h 112"/>
                <a:gd name="T16" fmla="*/ 48 w 101"/>
                <a:gd name="T17" fmla="*/ 97 h 112"/>
                <a:gd name="T18" fmla="*/ 55 w 101"/>
                <a:gd name="T19" fmla="*/ 97 h 112"/>
                <a:gd name="T20" fmla="*/ 64 w 101"/>
                <a:gd name="T21" fmla="*/ 97 h 112"/>
                <a:gd name="T22" fmla="*/ 71 w 101"/>
                <a:gd name="T23" fmla="*/ 94 h 112"/>
                <a:gd name="T24" fmla="*/ 77 w 101"/>
                <a:gd name="T25" fmla="*/ 91 h 112"/>
                <a:gd name="T26" fmla="*/ 83 w 101"/>
                <a:gd name="T27" fmla="*/ 86 h 112"/>
                <a:gd name="T28" fmla="*/ 91 w 101"/>
                <a:gd name="T29" fmla="*/ 101 h 112"/>
                <a:gd name="T30" fmla="*/ 86 w 101"/>
                <a:gd name="T31" fmla="*/ 105 h 112"/>
                <a:gd name="T32" fmla="*/ 77 w 101"/>
                <a:gd name="T33" fmla="*/ 108 h 112"/>
                <a:gd name="T34" fmla="*/ 65 w 101"/>
                <a:gd name="T35" fmla="*/ 111 h 112"/>
                <a:gd name="T36" fmla="*/ 52 w 101"/>
                <a:gd name="T37" fmla="*/ 112 h 112"/>
                <a:gd name="T38" fmla="*/ 42 w 101"/>
                <a:gd name="T39" fmla="*/ 112 h 112"/>
                <a:gd name="T40" fmla="*/ 32 w 101"/>
                <a:gd name="T41" fmla="*/ 109 h 112"/>
                <a:gd name="T42" fmla="*/ 25 w 101"/>
                <a:gd name="T43" fmla="*/ 105 h 112"/>
                <a:gd name="T44" fmla="*/ 16 w 101"/>
                <a:gd name="T45" fmla="*/ 99 h 112"/>
                <a:gd name="T46" fmla="*/ 11 w 101"/>
                <a:gd name="T47" fmla="*/ 91 h 112"/>
                <a:gd name="T48" fmla="*/ 5 w 101"/>
                <a:gd name="T49" fmla="*/ 81 h 112"/>
                <a:gd name="T50" fmla="*/ 2 w 101"/>
                <a:gd name="T51" fmla="*/ 71 h 112"/>
                <a:gd name="T52" fmla="*/ 0 w 101"/>
                <a:gd name="T53" fmla="*/ 58 h 112"/>
                <a:gd name="T54" fmla="*/ 2 w 101"/>
                <a:gd name="T55" fmla="*/ 45 h 112"/>
                <a:gd name="T56" fmla="*/ 5 w 101"/>
                <a:gd name="T57" fmla="*/ 33 h 112"/>
                <a:gd name="T58" fmla="*/ 11 w 101"/>
                <a:gd name="T59" fmla="*/ 23 h 112"/>
                <a:gd name="T60" fmla="*/ 18 w 101"/>
                <a:gd name="T61" fmla="*/ 14 h 112"/>
                <a:gd name="T62" fmla="*/ 25 w 101"/>
                <a:gd name="T63" fmla="*/ 9 h 112"/>
                <a:gd name="T64" fmla="*/ 34 w 101"/>
                <a:gd name="T65" fmla="*/ 4 h 112"/>
                <a:gd name="T66" fmla="*/ 42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3 w 101"/>
                <a:gd name="T73" fmla="*/ 3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20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100 w 101"/>
                <a:gd name="T89" fmla="*/ 58 h 112"/>
                <a:gd name="T90" fmla="*/ 52 w 101"/>
                <a:gd name="T91" fmla="*/ 16 h 112"/>
                <a:gd name="T92" fmla="*/ 47 w 101"/>
                <a:gd name="T93" fmla="*/ 17 h 112"/>
                <a:gd name="T94" fmla="*/ 41 w 101"/>
                <a:gd name="T95" fmla="*/ 19 h 112"/>
                <a:gd name="T96" fmla="*/ 37 w 101"/>
                <a:gd name="T97" fmla="*/ 22 h 112"/>
                <a:gd name="T98" fmla="*/ 31 w 101"/>
                <a:gd name="T99" fmla="*/ 25 h 112"/>
                <a:gd name="T100" fmla="*/ 28 w 101"/>
                <a:gd name="T101" fmla="*/ 29 h 112"/>
                <a:gd name="T102" fmla="*/ 25 w 101"/>
                <a:gd name="T103" fmla="*/ 33 h 112"/>
                <a:gd name="T104" fmla="*/ 24 w 101"/>
                <a:gd name="T105" fmla="*/ 39 h 112"/>
                <a:gd name="T106" fmla="*/ 22 w 101"/>
                <a:gd name="T107" fmla="*/ 45 h 112"/>
                <a:gd name="T108" fmla="*/ 83 w 101"/>
                <a:gd name="T109" fmla="*/ 45 h 112"/>
                <a:gd name="T110" fmla="*/ 81 w 101"/>
                <a:gd name="T111" fmla="*/ 39 h 112"/>
                <a:gd name="T112" fmla="*/ 80 w 101"/>
                <a:gd name="T113" fmla="*/ 33 h 112"/>
                <a:gd name="T114" fmla="*/ 78 w 101"/>
                <a:gd name="T115" fmla="*/ 29 h 112"/>
                <a:gd name="T116" fmla="*/ 74 w 101"/>
                <a:gd name="T117" fmla="*/ 25 h 112"/>
                <a:gd name="T118" fmla="*/ 70 w 101"/>
                <a:gd name="T119" fmla="*/ 22 h 112"/>
                <a:gd name="T120" fmla="*/ 65 w 101"/>
                <a:gd name="T121" fmla="*/ 19 h 112"/>
                <a:gd name="T122" fmla="*/ 60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8"/>
                  </a:moveTo>
                  <a:lnTo>
                    <a:pt x="21" y="58"/>
                  </a:lnTo>
                  <a:lnTo>
                    <a:pt x="22" y="68"/>
                  </a:lnTo>
                  <a:lnTo>
                    <a:pt x="24" y="75"/>
                  </a:lnTo>
                  <a:lnTo>
                    <a:pt x="28" y="82"/>
                  </a:lnTo>
                  <a:lnTo>
                    <a:pt x="32" y="88"/>
                  </a:lnTo>
                  <a:lnTo>
                    <a:pt x="37" y="91"/>
                  </a:lnTo>
                  <a:lnTo>
                    <a:pt x="42" y="94"/>
                  </a:lnTo>
                  <a:lnTo>
                    <a:pt x="48" y="97"/>
                  </a:lnTo>
                  <a:lnTo>
                    <a:pt x="55" y="97"/>
                  </a:lnTo>
                  <a:lnTo>
                    <a:pt x="64" y="97"/>
                  </a:lnTo>
                  <a:lnTo>
                    <a:pt x="71" y="94"/>
                  </a:lnTo>
                  <a:lnTo>
                    <a:pt x="77" y="91"/>
                  </a:lnTo>
                  <a:lnTo>
                    <a:pt x="83" y="86"/>
                  </a:lnTo>
                  <a:lnTo>
                    <a:pt x="91" y="101"/>
                  </a:lnTo>
                  <a:lnTo>
                    <a:pt x="86" y="105"/>
                  </a:lnTo>
                  <a:lnTo>
                    <a:pt x="77" y="108"/>
                  </a:lnTo>
                  <a:lnTo>
                    <a:pt x="65" y="111"/>
                  </a:lnTo>
                  <a:lnTo>
                    <a:pt x="52" y="112"/>
                  </a:lnTo>
                  <a:lnTo>
                    <a:pt x="42" y="112"/>
                  </a:lnTo>
                  <a:lnTo>
                    <a:pt x="32" y="109"/>
                  </a:lnTo>
                  <a:lnTo>
                    <a:pt x="25" y="105"/>
                  </a:lnTo>
                  <a:lnTo>
                    <a:pt x="16" y="99"/>
                  </a:lnTo>
                  <a:lnTo>
                    <a:pt x="11" y="91"/>
                  </a:lnTo>
                  <a:lnTo>
                    <a:pt x="5" y="81"/>
                  </a:lnTo>
                  <a:lnTo>
                    <a:pt x="2" y="71"/>
                  </a:lnTo>
                  <a:lnTo>
                    <a:pt x="0" y="58"/>
                  </a:lnTo>
                  <a:lnTo>
                    <a:pt x="2" y="45"/>
                  </a:lnTo>
                  <a:lnTo>
                    <a:pt x="5" y="33"/>
                  </a:lnTo>
                  <a:lnTo>
                    <a:pt x="11" y="23"/>
                  </a:lnTo>
                  <a:lnTo>
                    <a:pt x="18" y="14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2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20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100" y="58"/>
                  </a:lnTo>
                  <a:close/>
                  <a:moveTo>
                    <a:pt x="52" y="16"/>
                  </a:moveTo>
                  <a:lnTo>
                    <a:pt x="47" y="17"/>
                  </a:lnTo>
                  <a:lnTo>
                    <a:pt x="41" y="19"/>
                  </a:lnTo>
                  <a:lnTo>
                    <a:pt x="37" y="22"/>
                  </a:lnTo>
                  <a:lnTo>
                    <a:pt x="31" y="25"/>
                  </a:lnTo>
                  <a:lnTo>
                    <a:pt x="28" y="29"/>
                  </a:lnTo>
                  <a:lnTo>
                    <a:pt x="25" y="33"/>
                  </a:lnTo>
                  <a:lnTo>
                    <a:pt x="24" y="39"/>
                  </a:lnTo>
                  <a:lnTo>
                    <a:pt x="22" y="45"/>
                  </a:lnTo>
                  <a:lnTo>
                    <a:pt x="83" y="45"/>
                  </a:lnTo>
                  <a:lnTo>
                    <a:pt x="81" y="39"/>
                  </a:lnTo>
                  <a:lnTo>
                    <a:pt x="80" y="33"/>
                  </a:lnTo>
                  <a:lnTo>
                    <a:pt x="78" y="29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65" y="19"/>
                  </a:lnTo>
                  <a:lnTo>
                    <a:pt x="60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4DF47D23-9C24-484F-9B8E-9E3A66EAA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200" y="825500"/>
              <a:ext cx="38100" cy="58737"/>
            </a:xfrm>
            <a:custGeom>
              <a:avLst/>
              <a:gdLst>
                <a:gd name="T0" fmla="*/ 6 w 71"/>
                <a:gd name="T1" fmla="*/ 86 h 112"/>
                <a:gd name="T2" fmla="*/ 21 w 71"/>
                <a:gd name="T3" fmla="*/ 94 h 112"/>
                <a:gd name="T4" fmla="*/ 32 w 71"/>
                <a:gd name="T5" fmla="*/ 97 h 112"/>
                <a:gd name="T6" fmla="*/ 47 w 71"/>
                <a:gd name="T7" fmla="*/ 92 h 112"/>
                <a:gd name="T8" fmla="*/ 51 w 71"/>
                <a:gd name="T9" fmla="*/ 82 h 112"/>
                <a:gd name="T10" fmla="*/ 47 w 71"/>
                <a:gd name="T11" fmla="*/ 72 h 112"/>
                <a:gd name="T12" fmla="*/ 34 w 71"/>
                <a:gd name="T13" fmla="*/ 63 h 112"/>
                <a:gd name="T14" fmla="*/ 15 w 71"/>
                <a:gd name="T15" fmla="*/ 53 h 112"/>
                <a:gd name="T16" fmla="*/ 8 w 71"/>
                <a:gd name="T17" fmla="*/ 46 h 112"/>
                <a:gd name="T18" fmla="*/ 2 w 71"/>
                <a:gd name="T19" fmla="*/ 37 h 112"/>
                <a:gd name="T20" fmla="*/ 0 w 71"/>
                <a:gd name="T21" fmla="*/ 29 h 112"/>
                <a:gd name="T22" fmla="*/ 3 w 71"/>
                <a:gd name="T23" fmla="*/ 16 h 112"/>
                <a:gd name="T24" fmla="*/ 11 w 71"/>
                <a:gd name="T25" fmla="*/ 7 h 112"/>
                <a:gd name="T26" fmla="*/ 22 w 71"/>
                <a:gd name="T27" fmla="*/ 1 h 112"/>
                <a:gd name="T28" fmla="*/ 37 w 71"/>
                <a:gd name="T29" fmla="*/ 0 h 112"/>
                <a:gd name="T30" fmla="*/ 65 w 71"/>
                <a:gd name="T31" fmla="*/ 7 h 112"/>
                <a:gd name="T32" fmla="*/ 55 w 71"/>
                <a:gd name="T33" fmla="*/ 22 h 112"/>
                <a:gd name="T34" fmla="*/ 44 w 71"/>
                <a:gd name="T35" fmla="*/ 17 h 112"/>
                <a:gd name="T36" fmla="*/ 31 w 71"/>
                <a:gd name="T37" fmla="*/ 17 h 112"/>
                <a:gd name="T38" fmla="*/ 22 w 71"/>
                <a:gd name="T39" fmla="*/ 23 h 112"/>
                <a:gd name="T40" fmla="*/ 22 w 71"/>
                <a:gd name="T41" fmla="*/ 33 h 112"/>
                <a:gd name="T42" fmla="*/ 28 w 71"/>
                <a:gd name="T43" fmla="*/ 40 h 112"/>
                <a:gd name="T44" fmla="*/ 47 w 71"/>
                <a:gd name="T45" fmla="*/ 50 h 112"/>
                <a:gd name="T46" fmla="*/ 65 w 71"/>
                <a:gd name="T47" fmla="*/ 63 h 112"/>
                <a:gd name="T48" fmla="*/ 70 w 71"/>
                <a:gd name="T49" fmla="*/ 72 h 112"/>
                <a:gd name="T50" fmla="*/ 71 w 71"/>
                <a:gd name="T51" fmla="*/ 82 h 112"/>
                <a:gd name="T52" fmla="*/ 68 w 71"/>
                <a:gd name="T53" fmla="*/ 95 h 112"/>
                <a:gd name="T54" fmla="*/ 61 w 71"/>
                <a:gd name="T55" fmla="*/ 104 h 112"/>
                <a:gd name="T56" fmla="*/ 48 w 71"/>
                <a:gd name="T57" fmla="*/ 111 h 112"/>
                <a:gd name="T58" fmla="*/ 32 w 71"/>
                <a:gd name="T59" fmla="*/ 112 h 112"/>
                <a:gd name="T60" fmla="*/ 15 w 71"/>
                <a:gd name="T61" fmla="*/ 111 h 112"/>
                <a:gd name="T62" fmla="*/ 0 w 71"/>
                <a:gd name="T63" fmla="*/ 10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112">
                  <a:moveTo>
                    <a:pt x="0" y="104"/>
                  </a:moveTo>
                  <a:lnTo>
                    <a:pt x="6" y="86"/>
                  </a:lnTo>
                  <a:lnTo>
                    <a:pt x="15" y="91"/>
                  </a:lnTo>
                  <a:lnTo>
                    <a:pt x="21" y="94"/>
                  </a:lnTo>
                  <a:lnTo>
                    <a:pt x="28" y="95"/>
                  </a:lnTo>
                  <a:lnTo>
                    <a:pt x="32" y="97"/>
                  </a:lnTo>
                  <a:lnTo>
                    <a:pt x="41" y="95"/>
                  </a:lnTo>
                  <a:lnTo>
                    <a:pt x="47" y="92"/>
                  </a:lnTo>
                  <a:lnTo>
                    <a:pt x="49" y="88"/>
                  </a:lnTo>
                  <a:lnTo>
                    <a:pt x="51" y="82"/>
                  </a:lnTo>
                  <a:lnTo>
                    <a:pt x="49" y="76"/>
                  </a:lnTo>
                  <a:lnTo>
                    <a:pt x="47" y="72"/>
                  </a:lnTo>
                  <a:lnTo>
                    <a:pt x="41" y="68"/>
                  </a:lnTo>
                  <a:lnTo>
                    <a:pt x="34" y="63"/>
                  </a:lnTo>
                  <a:lnTo>
                    <a:pt x="22" y="58"/>
                  </a:lnTo>
                  <a:lnTo>
                    <a:pt x="15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2"/>
                  </a:lnTo>
                  <a:lnTo>
                    <a:pt x="3" y="16"/>
                  </a:lnTo>
                  <a:lnTo>
                    <a:pt x="6" y="12"/>
                  </a:lnTo>
                  <a:lnTo>
                    <a:pt x="11" y="7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9" y="1"/>
                  </a:lnTo>
                  <a:lnTo>
                    <a:pt x="65" y="7"/>
                  </a:lnTo>
                  <a:lnTo>
                    <a:pt x="61" y="26"/>
                  </a:lnTo>
                  <a:lnTo>
                    <a:pt x="55" y="22"/>
                  </a:lnTo>
                  <a:lnTo>
                    <a:pt x="49" y="19"/>
                  </a:lnTo>
                  <a:lnTo>
                    <a:pt x="44" y="17"/>
                  </a:lnTo>
                  <a:lnTo>
                    <a:pt x="38" y="16"/>
                  </a:lnTo>
                  <a:lnTo>
                    <a:pt x="31" y="17"/>
                  </a:lnTo>
                  <a:lnTo>
                    <a:pt x="25" y="20"/>
                  </a:lnTo>
                  <a:lnTo>
                    <a:pt x="22" y="23"/>
                  </a:lnTo>
                  <a:lnTo>
                    <a:pt x="21" y="27"/>
                  </a:lnTo>
                  <a:lnTo>
                    <a:pt x="22" y="33"/>
                  </a:lnTo>
                  <a:lnTo>
                    <a:pt x="24" y="37"/>
                  </a:lnTo>
                  <a:lnTo>
                    <a:pt x="28" y="40"/>
                  </a:lnTo>
                  <a:lnTo>
                    <a:pt x="32" y="43"/>
                  </a:lnTo>
                  <a:lnTo>
                    <a:pt x="47" y="50"/>
                  </a:lnTo>
                  <a:lnTo>
                    <a:pt x="58" y="56"/>
                  </a:lnTo>
                  <a:lnTo>
                    <a:pt x="65" y="63"/>
                  </a:lnTo>
                  <a:lnTo>
                    <a:pt x="68" y="66"/>
                  </a:lnTo>
                  <a:lnTo>
                    <a:pt x="70" y="72"/>
                  </a:lnTo>
                  <a:lnTo>
                    <a:pt x="71" y="76"/>
                  </a:lnTo>
                  <a:lnTo>
                    <a:pt x="71" y="82"/>
                  </a:lnTo>
                  <a:lnTo>
                    <a:pt x="70" y="88"/>
                  </a:lnTo>
                  <a:lnTo>
                    <a:pt x="68" y="95"/>
                  </a:lnTo>
                  <a:lnTo>
                    <a:pt x="65" y="99"/>
                  </a:lnTo>
                  <a:lnTo>
                    <a:pt x="61" y="104"/>
                  </a:lnTo>
                  <a:lnTo>
                    <a:pt x="55" y="108"/>
                  </a:lnTo>
                  <a:lnTo>
                    <a:pt x="48" y="111"/>
                  </a:lnTo>
                  <a:lnTo>
                    <a:pt x="41" y="112"/>
                  </a:lnTo>
                  <a:lnTo>
                    <a:pt x="32" y="112"/>
                  </a:lnTo>
                  <a:lnTo>
                    <a:pt x="24" y="112"/>
                  </a:lnTo>
                  <a:lnTo>
                    <a:pt x="15" y="111"/>
                  </a:lnTo>
                  <a:lnTo>
                    <a:pt x="8" y="108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913C535D-8482-4CF9-BC3E-2E0C0EFBE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0" y="811213"/>
              <a:ext cx="36513" cy="73025"/>
            </a:xfrm>
            <a:custGeom>
              <a:avLst/>
              <a:gdLst>
                <a:gd name="T0" fmla="*/ 11 w 69"/>
                <a:gd name="T1" fmla="*/ 44 h 139"/>
                <a:gd name="T2" fmla="*/ 0 w 69"/>
                <a:gd name="T3" fmla="*/ 44 h 139"/>
                <a:gd name="T4" fmla="*/ 0 w 69"/>
                <a:gd name="T5" fmla="*/ 28 h 139"/>
                <a:gd name="T6" fmla="*/ 11 w 69"/>
                <a:gd name="T7" fmla="*/ 28 h 139"/>
                <a:gd name="T8" fmla="*/ 11 w 69"/>
                <a:gd name="T9" fmla="*/ 7 h 139"/>
                <a:gd name="T10" fmla="*/ 31 w 69"/>
                <a:gd name="T11" fmla="*/ 0 h 139"/>
                <a:gd name="T12" fmla="*/ 31 w 69"/>
                <a:gd name="T13" fmla="*/ 28 h 139"/>
                <a:gd name="T14" fmla="*/ 60 w 69"/>
                <a:gd name="T15" fmla="*/ 28 h 139"/>
                <a:gd name="T16" fmla="*/ 60 w 69"/>
                <a:gd name="T17" fmla="*/ 44 h 139"/>
                <a:gd name="T18" fmla="*/ 31 w 69"/>
                <a:gd name="T19" fmla="*/ 44 h 139"/>
                <a:gd name="T20" fmla="*/ 31 w 69"/>
                <a:gd name="T21" fmla="*/ 98 h 139"/>
                <a:gd name="T22" fmla="*/ 31 w 69"/>
                <a:gd name="T23" fmla="*/ 105 h 139"/>
                <a:gd name="T24" fmla="*/ 33 w 69"/>
                <a:gd name="T25" fmla="*/ 111 h 139"/>
                <a:gd name="T26" fmla="*/ 34 w 69"/>
                <a:gd name="T27" fmla="*/ 115 h 139"/>
                <a:gd name="T28" fmla="*/ 36 w 69"/>
                <a:gd name="T29" fmla="*/ 118 h 139"/>
                <a:gd name="T30" fmla="*/ 39 w 69"/>
                <a:gd name="T31" fmla="*/ 121 h 139"/>
                <a:gd name="T32" fmla="*/ 41 w 69"/>
                <a:gd name="T33" fmla="*/ 122 h 139"/>
                <a:gd name="T34" fmla="*/ 46 w 69"/>
                <a:gd name="T35" fmla="*/ 124 h 139"/>
                <a:gd name="T36" fmla="*/ 50 w 69"/>
                <a:gd name="T37" fmla="*/ 124 h 139"/>
                <a:gd name="T38" fmla="*/ 57 w 69"/>
                <a:gd name="T39" fmla="*/ 122 h 139"/>
                <a:gd name="T40" fmla="*/ 66 w 69"/>
                <a:gd name="T41" fmla="*/ 119 h 139"/>
                <a:gd name="T42" fmla="*/ 69 w 69"/>
                <a:gd name="T43" fmla="*/ 136 h 139"/>
                <a:gd name="T44" fmla="*/ 56 w 69"/>
                <a:gd name="T45" fmla="*/ 139 h 139"/>
                <a:gd name="T46" fmla="*/ 43 w 69"/>
                <a:gd name="T47" fmla="*/ 139 h 139"/>
                <a:gd name="T48" fmla="*/ 36 w 69"/>
                <a:gd name="T49" fmla="*/ 139 h 139"/>
                <a:gd name="T50" fmla="*/ 30 w 69"/>
                <a:gd name="T51" fmla="*/ 138 h 139"/>
                <a:gd name="T52" fmla="*/ 26 w 69"/>
                <a:gd name="T53" fmla="*/ 134 h 139"/>
                <a:gd name="T54" fmla="*/ 21 w 69"/>
                <a:gd name="T55" fmla="*/ 131 h 139"/>
                <a:gd name="T56" fmla="*/ 17 w 69"/>
                <a:gd name="T57" fmla="*/ 125 h 139"/>
                <a:gd name="T58" fmla="*/ 14 w 69"/>
                <a:gd name="T59" fmla="*/ 119 h 139"/>
                <a:gd name="T60" fmla="*/ 13 w 69"/>
                <a:gd name="T61" fmla="*/ 113 h 139"/>
                <a:gd name="T62" fmla="*/ 11 w 69"/>
                <a:gd name="T63" fmla="*/ 106 h 139"/>
                <a:gd name="T64" fmla="*/ 11 w 69"/>
                <a:gd name="T65" fmla="*/ 4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39">
                  <a:moveTo>
                    <a:pt x="11" y="44"/>
                  </a:moveTo>
                  <a:lnTo>
                    <a:pt x="0" y="44"/>
                  </a:lnTo>
                  <a:lnTo>
                    <a:pt x="0" y="28"/>
                  </a:lnTo>
                  <a:lnTo>
                    <a:pt x="11" y="28"/>
                  </a:lnTo>
                  <a:lnTo>
                    <a:pt x="11" y="7"/>
                  </a:lnTo>
                  <a:lnTo>
                    <a:pt x="31" y="0"/>
                  </a:lnTo>
                  <a:lnTo>
                    <a:pt x="31" y="28"/>
                  </a:lnTo>
                  <a:lnTo>
                    <a:pt x="60" y="28"/>
                  </a:lnTo>
                  <a:lnTo>
                    <a:pt x="60" y="44"/>
                  </a:lnTo>
                  <a:lnTo>
                    <a:pt x="31" y="44"/>
                  </a:lnTo>
                  <a:lnTo>
                    <a:pt x="31" y="98"/>
                  </a:lnTo>
                  <a:lnTo>
                    <a:pt x="31" y="105"/>
                  </a:lnTo>
                  <a:lnTo>
                    <a:pt x="33" y="111"/>
                  </a:lnTo>
                  <a:lnTo>
                    <a:pt x="34" y="115"/>
                  </a:lnTo>
                  <a:lnTo>
                    <a:pt x="36" y="118"/>
                  </a:lnTo>
                  <a:lnTo>
                    <a:pt x="39" y="121"/>
                  </a:lnTo>
                  <a:lnTo>
                    <a:pt x="41" y="122"/>
                  </a:lnTo>
                  <a:lnTo>
                    <a:pt x="46" y="124"/>
                  </a:lnTo>
                  <a:lnTo>
                    <a:pt x="50" y="124"/>
                  </a:lnTo>
                  <a:lnTo>
                    <a:pt x="57" y="122"/>
                  </a:lnTo>
                  <a:lnTo>
                    <a:pt x="66" y="119"/>
                  </a:lnTo>
                  <a:lnTo>
                    <a:pt x="69" y="136"/>
                  </a:lnTo>
                  <a:lnTo>
                    <a:pt x="56" y="139"/>
                  </a:lnTo>
                  <a:lnTo>
                    <a:pt x="43" y="139"/>
                  </a:lnTo>
                  <a:lnTo>
                    <a:pt x="36" y="139"/>
                  </a:lnTo>
                  <a:lnTo>
                    <a:pt x="30" y="138"/>
                  </a:lnTo>
                  <a:lnTo>
                    <a:pt x="26" y="134"/>
                  </a:lnTo>
                  <a:lnTo>
                    <a:pt x="21" y="131"/>
                  </a:lnTo>
                  <a:lnTo>
                    <a:pt x="17" y="125"/>
                  </a:lnTo>
                  <a:lnTo>
                    <a:pt x="14" y="119"/>
                  </a:lnTo>
                  <a:lnTo>
                    <a:pt x="13" y="113"/>
                  </a:lnTo>
                  <a:lnTo>
                    <a:pt x="11" y="106"/>
                  </a:lnTo>
                  <a:lnTo>
                    <a:pt x="1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5CAEBE02-A768-4DFE-AC3F-832993A03E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6925" y="804863"/>
              <a:ext cx="19050" cy="79375"/>
            </a:xfrm>
            <a:custGeom>
              <a:avLst/>
              <a:gdLst>
                <a:gd name="T0" fmla="*/ 24 w 36"/>
                <a:gd name="T1" fmla="*/ 0 h 150"/>
                <a:gd name="T2" fmla="*/ 29 w 36"/>
                <a:gd name="T3" fmla="*/ 2 h 150"/>
                <a:gd name="T4" fmla="*/ 33 w 36"/>
                <a:gd name="T5" fmla="*/ 3 h 150"/>
                <a:gd name="T6" fmla="*/ 36 w 36"/>
                <a:gd name="T7" fmla="*/ 7 h 150"/>
                <a:gd name="T8" fmla="*/ 36 w 36"/>
                <a:gd name="T9" fmla="*/ 12 h 150"/>
                <a:gd name="T10" fmla="*/ 36 w 36"/>
                <a:gd name="T11" fmla="*/ 16 h 150"/>
                <a:gd name="T12" fmla="*/ 33 w 36"/>
                <a:gd name="T13" fmla="*/ 20 h 150"/>
                <a:gd name="T14" fmla="*/ 29 w 36"/>
                <a:gd name="T15" fmla="*/ 23 h 150"/>
                <a:gd name="T16" fmla="*/ 24 w 36"/>
                <a:gd name="T17" fmla="*/ 23 h 150"/>
                <a:gd name="T18" fmla="*/ 20 w 36"/>
                <a:gd name="T19" fmla="*/ 23 h 150"/>
                <a:gd name="T20" fmla="*/ 16 w 36"/>
                <a:gd name="T21" fmla="*/ 20 h 150"/>
                <a:gd name="T22" fmla="*/ 14 w 36"/>
                <a:gd name="T23" fmla="*/ 16 h 150"/>
                <a:gd name="T24" fmla="*/ 13 w 36"/>
                <a:gd name="T25" fmla="*/ 12 h 150"/>
                <a:gd name="T26" fmla="*/ 14 w 36"/>
                <a:gd name="T27" fmla="*/ 7 h 150"/>
                <a:gd name="T28" fmla="*/ 16 w 36"/>
                <a:gd name="T29" fmla="*/ 3 h 150"/>
                <a:gd name="T30" fmla="*/ 20 w 36"/>
                <a:gd name="T31" fmla="*/ 2 h 150"/>
                <a:gd name="T32" fmla="*/ 24 w 36"/>
                <a:gd name="T33" fmla="*/ 0 h 150"/>
                <a:gd name="T34" fmla="*/ 14 w 36"/>
                <a:gd name="T35" fmla="*/ 150 h 150"/>
                <a:gd name="T36" fmla="*/ 14 w 36"/>
                <a:gd name="T37" fmla="*/ 58 h 150"/>
                <a:gd name="T38" fmla="*/ 0 w 36"/>
                <a:gd name="T39" fmla="*/ 58 h 150"/>
                <a:gd name="T40" fmla="*/ 0 w 36"/>
                <a:gd name="T41" fmla="*/ 40 h 150"/>
                <a:gd name="T42" fmla="*/ 33 w 36"/>
                <a:gd name="T43" fmla="*/ 40 h 150"/>
                <a:gd name="T44" fmla="*/ 33 w 36"/>
                <a:gd name="T45" fmla="*/ 150 h 150"/>
                <a:gd name="T46" fmla="*/ 14 w 36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150">
                  <a:moveTo>
                    <a:pt x="24" y="0"/>
                  </a:moveTo>
                  <a:lnTo>
                    <a:pt x="29" y="2"/>
                  </a:lnTo>
                  <a:lnTo>
                    <a:pt x="33" y="3"/>
                  </a:lnTo>
                  <a:lnTo>
                    <a:pt x="36" y="7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3" y="2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16" y="20"/>
                  </a:lnTo>
                  <a:lnTo>
                    <a:pt x="14" y="16"/>
                  </a:lnTo>
                  <a:lnTo>
                    <a:pt x="13" y="12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4" y="0"/>
                  </a:lnTo>
                  <a:close/>
                  <a:moveTo>
                    <a:pt x="14" y="150"/>
                  </a:moveTo>
                  <a:lnTo>
                    <a:pt x="14" y="58"/>
                  </a:lnTo>
                  <a:lnTo>
                    <a:pt x="0" y="58"/>
                  </a:lnTo>
                  <a:lnTo>
                    <a:pt x="0" y="40"/>
                  </a:lnTo>
                  <a:lnTo>
                    <a:pt x="33" y="40"/>
                  </a:lnTo>
                  <a:lnTo>
                    <a:pt x="33" y="150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D3633B6-2518-4F0F-A81E-903328C3F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5500" y="796925"/>
              <a:ext cx="47625" cy="87312"/>
            </a:xfrm>
            <a:custGeom>
              <a:avLst/>
              <a:gdLst>
                <a:gd name="T0" fmla="*/ 90 w 90"/>
                <a:gd name="T1" fmla="*/ 65 h 165"/>
                <a:gd name="T2" fmla="*/ 80 w 90"/>
                <a:gd name="T3" fmla="*/ 78 h 165"/>
                <a:gd name="T4" fmla="*/ 77 w 90"/>
                <a:gd name="T5" fmla="*/ 75 h 165"/>
                <a:gd name="T6" fmla="*/ 69 w 90"/>
                <a:gd name="T7" fmla="*/ 72 h 165"/>
                <a:gd name="T8" fmla="*/ 62 w 90"/>
                <a:gd name="T9" fmla="*/ 70 h 165"/>
                <a:gd name="T10" fmla="*/ 55 w 90"/>
                <a:gd name="T11" fmla="*/ 69 h 165"/>
                <a:gd name="T12" fmla="*/ 48 w 90"/>
                <a:gd name="T13" fmla="*/ 70 h 165"/>
                <a:gd name="T14" fmla="*/ 41 w 90"/>
                <a:gd name="T15" fmla="*/ 72 h 165"/>
                <a:gd name="T16" fmla="*/ 35 w 90"/>
                <a:gd name="T17" fmla="*/ 76 h 165"/>
                <a:gd name="T18" fmla="*/ 31 w 90"/>
                <a:gd name="T19" fmla="*/ 80 h 165"/>
                <a:gd name="T20" fmla="*/ 26 w 90"/>
                <a:gd name="T21" fmla="*/ 86 h 165"/>
                <a:gd name="T22" fmla="*/ 23 w 90"/>
                <a:gd name="T23" fmla="*/ 93 h 165"/>
                <a:gd name="T24" fmla="*/ 22 w 90"/>
                <a:gd name="T25" fmla="*/ 102 h 165"/>
                <a:gd name="T26" fmla="*/ 20 w 90"/>
                <a:gd name="T27" fmla="*/ 111 h 165"/>
                <a:gd name="T28" fmla="*/ 22 w 90"/>
                <a:gd name="T29" fmla="*/ 119 h 165"/>
                <a:gd name="T30" fmla="*/ 23 w 90"/>
                <a:gd name="T31" fmla="*/ 128 h 165"/>
                <a:gd name="T32" fmla="*/ 26 w 90"/>
                <a:gd name="T33" fmla="*/ 134 h 165"/>
                <a:gd name="T34" fmla="*/ 31 w 90"/>
                <a:gd name="T35" fmla="*/ 139 h 165"/>
                <a:gd name="T36" fmla="*/ 35 w 90"/>
                <a:gd name="T37" fmla="*/ 144 h 165"/>
                <a:gd name="T38" fmla="*/ 42 w 90"/>
                <a:gd name="T39" fmla="*/ 147 h 165"/>
                <a:gd name="T40" fmla="*/ 49 w 90"/>
                <a:gd name="T41" fmla="*/ 150 h 165"/>
                <a:gd name="T42" fmla="*/ 57 w 90"/>
                <a:gd name="T43" fmla="*/ 150 h 165"/>
                <a:gd name="T44" fmla="*/ 64 w 90"/>
                <a:gd name="T45" fmla="*/ 150 h 165"/>
                <a:gd name="T46" fmla="*/ 69 w 90"/>
                <a:gd name="T47" fmla="*/ 147 h 165"/>
                <a:gd name="T48" fmla="*/ 77 w 90"/>
                <a:gd name="T49" fmla="*/ 144 h 165"/>
                <a:gd name="T50" fmla="*/ 82 w 90"/>
                <a:gd name="T51" fmla="*/ 139 h 165"/>
                <a:gd name="T52" fmla="*/ 90 w 90"/>
                <a:gd name="T53" fmla="*/ 155 h 165"/>
                <a:gd name="T54" fmla="*/ 82 w 90"/>
                <a:gd name="T55" fmla="*/ 160 h 165"/>
                <a:gd name="T56" fmla="*/ 72 w 90"/>
                <a:gd name="T57" fmla="*/ 162 h 165"/>
                <a:gd name="T58" fmla="*/ 62 w 90"/>
                <a:gd name="T59" fmla="*/ 165 h 165"/>
                <a:gd name="T60" fmla="*/ 52 w 90"/>
                <a:gd name="T61" fmla="*/ 165 h 165"/>
                <a:gd name="T62" fmla="*/ 41 w 90"/>
                <a:gd name="T63" fmla="*/ 165 h 165"/>
                <a:gd name="T64" fmla="*/ 32 w 90"/>
                <a:gd name="T65" fmla="*/ 162 h 165"/>
                <a:gd name="T66" fmla="*/ 23 w 90"/>
                <a:gd name="T67" fmla="*/ 157 h 165"/>
                <a:gd name="T68" fmla="*/ 15 w 90"/>
                <a:gd name="T69" fmla="*/ 151 h 165"/>
                <a:gd name="T70" fmla="*/ 9 w 90"/>
                <a:gd name="T71" fmla="*/ 142 h 165"/>
                <a:gd name="T72" fmla="*/ 5 w 90"/>
                <a:gd name="T73" fmla="*/ 134 h 165"/>
                <a:gd name="T74" fmla="*/ 2 w 90"/>
                <a:gd name="T75" fmla="*/ 122 h 165"/>
                <a:gd name="T76" fmla="*/ 0 w 90"/>
                <a:gd name="T77" fmla="*/ 111 h 165"/>
                <a:gd name="T78" fmla="*/ 2 w 90"/>
                <a:gd name="T79" fmla="*/ 98 h 165"/>
                <a:gd name="T80" fmla="*/ 5 w 90"/>
                <a:gd name="T81" fmla="*/ 88 h 165"/>
                <a:gd name="T82" fmla="*/ 9 w 90"/>
                <a:gd name="T83" fmla="*/ 78 h 165"/>
                <a:gd name="T84" fmla="*/ 16 w 90"/>
                <a:gd name="T85" fmla="*/ 69 h 165"/>
                <a:gd name="T86" fmla="*/ 23 w 90"/>
                <a:gd name="T87" fmla="*/ 62 h 165"/>
                <a:gd name="T88" fmla="*/ 33 w 90"/>
                <a:gd name="T89" fmla="*/ 57 h 165"/>
                <a:gd name="T90" fmla="*/ 45 w 90"/>
                <a:gd name="T91" fmla="*/ 54 h 165"/>
                <a:gd name="T92" fmla="*/ 57 w 90"/>
                <a:gd name="T93" fmla="*/ 53 h 165"/>
                <a:gd name="T94" fmla="*/ 65 w 90"/>
                <a:gd name="T95" fmla="*/ 54 h 165"/>
                <a:gd name="T96" fmla="*/ 75 w 90"/>
                <a:gd name="T97" fmla="*/ 56 h 165"/>
                <a:gd name="T98" fmla="*/ 84 w 90"/>
                <a:gd name="T99" fmla="*/ 60 h 165"/>
                <a:gd name="T100" fmla="*/ 90 w 90"/>
                <a:gd name="T101" fmla="*/ 65 h 165"/>
                <a:gd name="T102" fmla="*/ 87 w 90"/>
                <a:gd name="T103" fmla="*/ 0 h 165"/>
                <a:gd name="T104" fmla="*/ 57 w 90"/>
                <a:gd name="T105" fmla="*/ 33 h 165"/>
                <a:gd name="T106" fmla="*/ 45 w 90"/>
                <a:gd name="T107" fmla="*/ 33 h 165"/>
                <a:gd name="T108" fmla="*/ 15 w 90"/>
                <a:gd name="T109" fmla="*/ 0 h 165"/>
                <a:gd name="T110" fmla="*/ 32 w 90"/>
                <a:gd name="T111" fmla="*/ 0 h 165"/>
                <a:gd name="T112" fmla="*/ 51 w 90"/>
                <a:gd name="T113" fmla="*/ 18 h 165"/>
                <a:gd name="T114" fmla="*/ 67 w 90"/>
                <a:gd name="T115" fmla="*/ 0 h 165"/>
                <a:gd name="T116" fmla="*/ 87 w 90"/>
                <a:gd name="T1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5">
                  <a:moveTo>
                    <a:pt x="90" y="65"/>
                  </a:moveTo>
                  <a:lnTo>
                    <a:pt x="80" y="78"/>
                  </a:lnTo>
                  <a:lnTo>
                    <a:pt x="77" y="75"/>
                  </a:lnTo>
                  <a:lnTo>
                    <a:pt x="69" y="72"/>
                  </a:lnTo>
                  <a:lnTo>
                    <a:pt x="62" y="70"/>
                  </a:lnTo>
                  <a:lnTo>
                    <a:pt x="55" y="69"/>
                  </a:lnTo>
                  <a:lnTo>
                    <a:pt x="48" y="70"/>
                  </a:lnTo>
                  <a:lnTo>
                    <a:pt x="41" y="72"/>
                  </a:lnTo>
                  <a:lnTo>
                    <a:pt x="35" y="76"/>
                  </a:lnTo>
                  <a:lnTo>
                    <a:pt x="31" y="80"/>
                  </a:lnTo>
                  <a:lnTo>
                    <a:pt x="26" y="86"/>
                  </a:lnTo>
                  <a:lnTo>
                    <a:pt x="23" y="93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19"/>
                  </a:lnTo>
                  <a:lnTo>
                    <a:pt x="23" y="128"/>
                  </a:lnTo>
                  <a:lnTo>
                    <a:pt x="26" y="134"/>
                  </a:lnTo>
                  <a:lnTo>
                    <a:pt x="31" y="139"/>
                  </a:lnTo>
                  <a:lnTo>
                    <a:pt x="35" y="144"/>
                  </a:lnTo>
                  <a:lnTo>
                    <a:pt x="42" y="147"/>
                  </a:lnTo>
                  <a:lnTo>
                    <a:pt x="49" y="150"/>
                  </a:lnTo>
                  <a:lnTo>
                    <a:pt x="57" y="150"/>
                  </a:lnTo>
                  <a:lnTo>
                    <a:pt x="64" y="150"/>
                  </a:lnTo>
                  <a:lnTo>
                    <a:pt x="69" y="147"/>
                  </a:lnTo>
                  <a:lnTo>
                    <a:pt x="77" y="144"/>
                  </a:lnTo>
                  <a:lnTo>
                    <a:pt x="82" y="139"/>
                  </a:lnTo>
                  <a:lnTo>
                    <a:pt x="90" y="155"/>
                  </a:lnTo>
                  <a:lnTo>
                    <a:pt x="82" y="160"/>
                  </a:lnTo>
                  <a:lnTo>
                    <a:pt x="72" y="162"/>
                  </a:lnTo>
                  <a:lnTo>
                    <a:pt x="62" y="165"/>
                  </a:lnTo>
                  <a:lnTo>
                    <a:pt x="52" y="165"/>
                  </a:lnTo>
                  <a:lnTo>
                    <a:pt x="41" y="165"/>
                  </a:lnTo>
                  <a:lnTo>
                    <a:pt x="32" y="162"/>
                  </a:lnTo>
                  <a:lnTo>
                    <a:pt x="23" y="157"/>
                  </a:lnTo>
                  <a:lnTo>
                    <a:pt x="15" y="151"/>
                  </a:lnTo>
                  <a:lnTo>
                    <a:pt x="9" y="142"/>
                  </a:lnTo>
                  <a:lnTo>
                    <a:pt x="5" y="134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2" y="98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69"/>
                  </a:lnTo>
                  <a:lnTo>
                    <a:pt x="23" y="62"/>
                  </a:lnTo>
                  <a:lnTo>
                    <a:pt x="33" y="57"/>
                  </a:lnTo>
                  <a:lnTo>
                    <a:pt x="45" y="54"/>
                  </a:lnTo>
                  <a:lnTo>
                    <a:pt x="57" y="53"/>
                  </a:lnTo>
                  <a:lnTo>
                    <a:pt x="65" y="54"/>
                  </a:lnTo>
                  <a:lnTo>
                    <a:pt x="75" y="56"/>
                  </a:lnTo>
                  <a:lnTo>
                    <a:pt x="84" y="60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7" y="33"/>
                  </a:lnTo>
                  <a:lnTo>
                    <a:pt x="45" y="33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18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4E63839-9D4E-4F3C-AA20-DA3695B14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063" y="825500"/>
              <a:ext cx="46038" cy="58737"/>
            </a:xfrm>
            <a:custGeom>
              <a:avLst/>
              <a:gdLst>
                <a:gd name="T0" fmla="*/ 68 w 86"/>
                <a:gd name="T1" fmla="*/ 111 h 111"/>
                <a:gd name="T2" fmla="*/ 68 w 86"/>
                <a:gd name="T3" fmla="*/ 48 h 111"/>
                <a:gd name="T4" fmla="*/ 66 w 86"/>
                <a:gd name="T5" fmla="*/ 39 h 111"/>
                <a:gd name="T6" fmla="*/ 66 w 86"/>
                <a:gd name="T7" fmla="*/ 33 h 111"/>
                <a:gd name="T8" fmla="*/ 65 w 86"/>
                <a:gd name="T9" fmla="*/ 27 h 111"/>
                <a:gd name="T10" fmla="*/ 62 w 86"/>
                <a:gd name="T11" fmla="*/ 23 h 111"/>
                <a:gd name="T12" fmla="*/ 59 w 86"/>
                <a:gd name="T13" fmla="*/ 20 h 111"/>
                <a:gd name="T14" fmla="*/ 55 w 86"/>
                <a:gd name="T15" fmla="*/ 17 h 111"/>
                <a:gd name="T16" fmla="*/ 50 w 86"/>
                <a:gd name="T17" fmla="*/ 17 h 111"/>
                <a:gd name="T18" fmla="*/ 45 w 86"/>
                <a:gd name="T19" fmla="*/ 16 h 111"/>
                <a:gd name="T20" fmla="*/ 37 w 86"/>
                <a:gd name="T21" fmla="*/ 17 h 111"/>
                <a:gd name="T22" fmla="*/ 30 w 86"/>
                <a:gd name="T23" fmla="*/ 20 h 111"/>
                <a:gd name="T24" fmla="*/ 24 w 86"/>
                <a:gd name="T25" fmla="*/ 25 h 111"/>
                <a:gd name="T26" fmla="*/ 20 w 86"/>
                <a:gd name="T27" fmla="*/ 30 h 111"/>
                <a:gd name="T28" fmla="*/ 20 w 86"/>
                <a:gd name="T29" fmla="*/ 111 h 111"/>
                <a:gd name="T30" fmla="*/ 0 w 86"/>
                <a:gd name="T31" fmla="*/ 111 h 111"/>
                <a:gd name="T32" fmla="*/ 0 w 86"/>
                <a:gd name="T33" fmla="*/ 1 h 111"/>
                <a:gd name="T34" fmla="*/ 13 w 86"/>
                <a:gd name="T35" fmla="*/ 1 h 111"/>
                <a:gd name="T36" fmla="*/ 20 w 86"/>
                <a:gd name="T37" fmla="*/ 16 h 111"/>
                <a:gd name="T38" fmla="*/ 24 w 86"/>
                <a:gd name="T39" fmla="*/ 9 h 111"/>
                <a:gd name="T40" fmla="*/ 32 w 86"/>
                <a:gd name="T41" fmla="*/ 4 h 111"/>
                <a:gd name="T42" fmla="*/ 40 w 86"/>
                <a:gd name="T43" fmla="*/ 1 h 111"/>
                <a:gd name="T44" fmla="*/ 50 w 86"/>
                <a:gd name="T45" fmla="*/ 0 h 111"/>
                <a:gd name="T46" fmla="*/ 59 w 86"/>
                <a:gd name="T47" fmla="*/ 1 h 111"/>
                <a:gd name="T48" fmla="*/ 66 w 86"/>
                <a:gd name="T49" fmla="*/ 3 h 111"/>
                <a:gd name="T50" fmla="*/ 72 w 86"/>
                <a:gd name="T51" fmla="*/ 6 h 111"/>
                <a:gd name="T52" fmla="*/ 78 w 86"/>
                <a:gd name="T53" fmla="*/ 12 h 111"/>
                <a:gd name="T54" fmla="*/ 81 w 86"/>
                <a:gd name="T55" fmla="*/ 17 h 111"/>
                <a:gd name="T56" fmla="*/ 84 w 86"/>
                <a:gd name="T57" fmla="*/ 25 h 111"/>
                <a:gd name="T58" fmla="*/ 86 w 86"/>
                <a:gd name="T59" fmla="*/ 33 h 111"/>
                <a:gd name="T60" fmla="*/ 86 w 86"/>
                <a:gd name="T61" fmla="*/ 43 h 111"/>
                <a:gd name="T62" fmla="*/ 86 w 86"/>
                <a:gd name="T63" fmla="*/ 111 h 111"/>
                <a:gd name="T64" fmla="*/ 68 w 86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11">
                  <a:moveTo>
                    <a:pt x="68" y="111"/>
                  </a:moveTo>
                  <a:lnTo>
                    <a:pt x="68" y="48"/>
                  </a:lnTo>
                  <a:lnTo>
                    <a:pt x="66" y="39"/>
                  </a:lnTo>
                  <a:lnTo>
                    <a:pt x="66" y="33"/>
                  </a:lnTo>
                  <a:lnTo>
                    <a:pt x="65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5" y="17"/>
                  </a:lnTo>
                  <a:lnTo>
                    <a:pt x="50" y="17"/>
                  </a:lnTo>
                  <a:lnTo>
                    <a:pt x="45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4" y="25"/>
                  </a:lnTo>
                  <a:lnTo>
                    <a:pt x="20" y="30"/>
                  </a:lnTo>
                  <a:lnTo>
                    <a:pt x="20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20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8" y="12"/>
                  </a:lnTo>
                  <a:lnTo>
                    <a:pt x="81" y="17"/>
                  </a:lnTo>
                  <a:lnTo>
                    <a:pt x="84" y="25"/>
                  </a:lnTo>
                  <a:lnTo>
                    <a:pt x="86" y="33"/>
                  </a:lnTo>
                  <a:lnTo>
                    <a:pt x="86" y="43"/>
                  </a:lnTo>
                  <a:lnTo>
                    <a:pt x="86" y="111"/>
                  </a:lnTo>
                  <a:lnTo>
                    <a:pt x="68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0DA3ECBA-3A07-4740-8C78-A9F87158D0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6625" y="796925"/>
              <a:ext cx="25400" cy="87312"/>
            </a:xfrm>
            <a:custGeom>
              <a:avLst/>
              <a:gdLst>
                <a:gd name="T0" fmla="*/ 15 w 46"/>
                <a:gd name="T1" fmla="*/ 164 h 164"/>
                <a:gd name="T2" fmla="*/ 15 w 46"/>
                <a:gd name="T3" fmla="*/ 72 h 164"/>
                <a:gd name="T4" fmla="*/ 0 w 46"/>
                <a:gd name="T5" fmla="*/ 72 h 164"/>
                <a:gd name="T6" fmla="*/ 0 w 46"/>
                <a:gd name="T7" fmla="*/ 54 h 164"/>
                <a:gd name="T8" fmla="*/ 35 w 46"/>
                <a:gd name="T9" fmla="*/ 54 h 164"/>
                <a:gd name="T10" fmla="*/ 35 w 46"/>
                <a:gd name="T11" fmla="*/ 164 h 164"/>
                <a:gd name="T12" fmla="*/ 15 w 46"/>
                <a:gd name="T13" fmla="*/ 164 h 164"/>
                <a:gd name="T14" fmla="*/ 46 w 46"/>
                <a:gd name="T15" fmla="*/ 0 h 164"/>
                <a:gd name="T16" fmla="*/ 23 w 46"/>
                <a:gd name="T17" fmla="*/ 33 h 164"/>
                <a:gd name="T18" fmla="*/ 9 w 46"/>
                <a:gd name="T19" fmla="*/ 33 h 164"/>
                <a:gd name="T20" fmla="*/ 26 w 46"/>
                <a:gd name="T21" fmla="*/ 0 h 164"/>
                <a:gd name="T22" fmla="*/ 46 w 46"/>
                <a:gd name="T2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4">
                  <a:moveTo>
                    <a:pt x="15" y="164"/>
                  </a:moveTo>
                  <a:lnTo>
                    <a:pt x="15" y="72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35" y="54"/>
                  </a:lnTo>
                  <a:lnTo>
                    <a:pt x="35" y="164"/>
                  </a:lnTo>
                  <a:lnTo>
                    <a:pt x="15" y="164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E195A5EC-9976-497B-BAF3-AA233AD56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803275"/>
              <a:ext cx="38100" cy="80962"/>
            </a:xfrm>
            <a:custGeom>
              <a:avLst/>
              <a:gdLst>
                <a:gd name="T0" fmla="*/ 66 w 71"/>
                <a:gd name="T1" fmla="*/ 18 h 153"/>
                <a:gd name="T2" fmla="*/ 61 w 71"/>
                <a:gd name="T3" fmla="*/ 15 h 153"/>
                <a:gd name="T4" fmla="*/ 55 w 71"/>
                <a:gd name="T5" fmla="*/ 15 h 153"/>
                <a:gd name="T6" fmla="*/ 50 w 71"/>
                <a:gd name="T7" fmla="*/ 15 h 153"/>
                <a:gd name="T8" fmla="*/ 46 w 71"/>
                <a:gd name="T9" fmla="*/ 16 h 153"/>
                <a:gd name="T10" fmla="*/ 43 w 71"/>
                <a:gd name="T11" fmla="*/ 19 h 153"/>
                <a:gd name="T12" fmla="*/ 40 w 71"/>
                <a:gd name="T13" fmla="*/ 22 h 153"/>
                <a:gd name="T14" fmla="*/ 37 w 71"/>
                <a:gd name="T15" fmla="*/ 25 h 153"/>
                <a:gd name="T16" fmla="*/ 36 w 71"/>
                <a:gd name="T17" fmla="*/ 29 h 153"/>
                <a:gd name="T18" fmla="*/ 35 w 71"/>
                <a:gd name="T19" fmla="*/ 33 h 153"/>
                <a:gd name="T20" fmla="*/ 35 w 71"/>
                <a:gd name="T21" fmla="*/ 38 h 153"/>
                <a:gd name="T22" fmla="*/ 35 w 71"/>
                <a:gd name="T23" fmla="*/ 41 h 153"/>
                <a:gd name="T24" fmla="*/ 35 w 71"/>
                <a:gd name="T25" fmla="*/ 43 h 153"/>
                <a:gd name="T26" fmla="*/ 58 w 71"/>
                <a:gd name="T27" fmla="*/ 43 h 153"/>
                <a:gd name="T28" fmla="*/ 58 w 71"/>
                <a:gd name="T29" fmla="*/ 61 h 153"/>
                <a:gd name="T30" fmla="*/ 35 w 71"/>
                <a:gd name="T31" fmla="*/ 61 h 153"/>
                <a:gd name="T32" fmla="*/ 35 w 71"/>
                <a:gd name="T33" fmla="*/ 153 h 153"/>
                <a:gd name="T34" fmla="*/ 16 w 71"/>
                <a:gd name="T35" fmla="*/ 153 h 153"/>
                <a:gd name="T36" fmla="*/ 16 w 71"/>
                <a:gd name="T37" fmla="*/ 61 h 153"/>
                <a:gd name="T38" fmla="*/ 0 w 71"/>
                <a:gd name="T39" fmla="*/ 61 h 153"/>
                <a:gd name="T40" fmla="*/ 0 w 71"/>
                <a:gd name="T41" fmla="*/ 43 h 153"/>
                <a:gd name="T42" fmla="*/ 16 w 71"/>
                <a:gd name="T43" fmla="*/ 43 h 153"/>
                <a:gd name="T44" fmla="*/ 16 w 71"/>
                <a:gd name="T45" fmla="*/ 35 h 153"/>
                <a:gd name="T46" fmla="*/ 19 w 71"/>
                <a:gd name="T47" fmla="*/ 26 h 153"/>
                <a:gd name="T48" fmla="*/ 22 w 71"/>
                <a:gd name="T49" fmla="*/ 18 h 153"/>
                <a:gd name="T50" fmla="*/ 26 w 71"/>
                <a:gd name="T51" fmla="*/ 12 h 153"/>
                <a:gd name="T52" fmla="*/ 32 w 71"/>
                <a:gd name="T53" fmla="*/ 6 h 153"/>
                <a:gd name="T54" fmla="*/ 37 w 71"/>
                <a:gd name="T55" fmla="*/ 3 h 153"/>
                <a:gd name="T56" fmla="*/ 45 w 71"/>
                <a:gd name="T57" fmla="*/ 0 h 153"/>
                <a:gd name="T58" fmla="*/ 53 w 71"/>
                <a:gd name="T59" fmla="*/ 0 h 153"/>
                <a:gd name="T60" fmla="*/ 62 w 71"/>
                <a:gd name="T61" fmla="*/ 0 h 153"/>
                <a:gd name="T62" fmla="*/ 71 w 71"/>
                <a:gd name="T63" fmla="*/ 3 h 153"/>
                <a:gd name="T64" fmla="*/ 66 w 71"/>
                <a:gd name="T65" fmla="*/ 1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53">
                  <a:moveTo>
                    <a:pt x="66" y="18"/>
                  </a:moveTo>
                  <a:lnTo>
                    <a:pt x="61" y="15"/>
                  </a:lnTo>
                  <a:lnTo>
                    <a:pt x="55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3" y="19"/>
                  </a:lnTo>
                  <a:lnTo>
                    <a:pt x="40" y="22"/>
                  </a:lnTo>
                  <a:lnTo>
                    <a:pt x="37" y="25"/>
                  </a:lnTo>
                  <a:lnTo>
                    <a:pt x="36" y="29"/>
                  </a:lnTo>
                  <a:lnTo>
                    <a:pt x="35" y="33"/>
                  </a:lnTo>
                  <a:lnTo>
                    <a:pt x="35" y="38"/>
                  </a:lnTo>
                  <a:lnTo>
                    <a:pt x="35" y="41"/>
                  </a:lnTo>
                  <a:lnTo>
                    <a:pt x="35" y="43"/>
                  </a:lnTo>
                  <a:lnTo>
                    <a:pt x="58" y="43"/>
                  </a:lnTo>
                  <a:lnTo>
                    <a:pt x="58" y="61"/>
                  </a:lnTo>
                  <a:lnTo>
                    <a:pt x="35" y="61"/>
                  </a:lnTo>
                  <a:lnTo>
                    <a:pt x="35" y="153"/>
                  </a:lnTo>
                  <a:lnTo>
                    <a:pt x="16" y="153"/>
                  </a:lnTo>
                  <a:lnTo>
                    <a:pt x="16" y="61"/>
                  </a:lnTo>
                  <a:lnTo>
                    <a:pt x="0" y="61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16" y="35"/>
                  </a:lnTo>
                  <a:lnTo>
                    <a:pt x="19" y="2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32" y="6"/>
                  </a:lnTo>
                  <a:lnTo>
                    <a:pt x="37" y="3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1" y="3"/>
                  </a:lnTo>
                  <a:lnTo>
                    <a:pt x="6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D9282D61-1ED6-40EB-9B2B-81B628826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8225" y="825500"/>
              <a:ext cx="52388" cy="58737"/>
            </a:xfrm>
            <a:custGeom>
              <a:avLst/>
              <a:gdLst>
                <a:gd name="T0" fmla="*/ 0 w 98"/>
                <a:gd name="T1" fmla="*/ 45 h 112"/>
                <a:gd name="T2" fmla="*/ 7 w 98"/>
                <a:gd name="T3" fmla="*/ 25 h 112"/>
                <a:gd name="T4" fmla="*/ 20 w 98"/>
                <a:gd name="T5" fmla="*/ 9 h 112"/>
                <a:gd name="T6" fmla="*/ 38 w 98"/>
                <a:gd name="T7" fmla="*/ 1 h 112"/>
                <a:gd name="T8" fmla="*/ 60 w 98"/>
                <a:gd name="T9" fmla="*/ 1 h 112"/>
                <a:gd name="T10" fmla="*/ 77 w 98"/>
                <a:gd name="T11" fmla="*/ 9 h 112"/>
                <a:gd name="T12" fmla="*/ 90 w 98"/>
                <a:gd name="T13" fmla="*/ 23 h 112"/>
                <a:gd name="T14" fmla="*/ 96 w 98"/>
                <a:gd name="T15" fmla="*/ 43 h 112"/>
                <a:gd name="T16" fmla="*/ 96 w 98"/>
                <a:gd name="T17" fmla="*/ 69 h 112"/>
                <a:gd name="T18" fmla="*/ 90 w 98"/>
                <a:gd name="T19" fmla="*/ 89 h 112"/>
                <a:gd name="T20" fmla="*/ 77 w 98"/>
                <a:gd name="T21" fmla="*/ 104 h 112"/>
                <a:gd name="T22" fmla="*/ 59 w 98"/>
                <a:gd name="T23" fmla="*/ 112 h 112"/>
                <a:gd name="T24" fmla="*/ 37 w 98"/>
                <a:gd name="T25" fmla="*/ 112 h 112"/>
                <a:gd name="T26" fmla="*/ 20 w 98"/>
                <a:gd name="T27" fmla="*/ 104 h 112"/>
                <a:gd name="T28" fmla="*/ 7 w 98"/>
                <a:gd name="T29" fmla="*/ 89 h 112"/>
                <a:gd name="T30" fmla="*/ 0 w 98"/>
                <a:gd name="T31" fmla="*/ 68 h 112"/>
                <a:gd name="T32" fmla="*/ 20 w 98"/>
                <a:gd name="T33" fmla="*/ 56 h 112"/>
                <a:gd name="T34" fmla="*/ 21 w 98"/>
                <a:gd name="T35" fmla="*/ 73 h 112"/>
                <a:gd name="T36" fmla="*/ 27 w 98"/>
                <a:gd name="T37" fmla="*/ 86 h 112"/>
                <a:gd name="T38" fmla="*/ 36 w 98"/>
                <a:gd name="T39" fmla="*/ 95 h 112"/>
                <a:gd name="T40" fmla="*/ 49 w 98"/>
                <a:gd name="T41" fmla="*/ 97 h 112"/>
                <a:gd name="T42" fmla="*/ 60 w 98"/>
                <a:gd name="T43" fmla="*/ 94 h 112"/>
                <a:gd name="T44" fmla="*/ 70 w 98"/>
                <a:gd name="T45" fmla="*/ 86 h 112"/>
                <a:gd name="T46" fmla="*/ 76 w 98"/>
                <a:gd name="T47" fmla="*/ 73 h 112"/>
                <a:gd name="T48" fmla="*/ 77 w 98"/>
                <a:gd name="T49" fmla="*/ 56 h 112"/>
                <a:gd name="T50" fmla="*/ 76 w 98"/>
                <a:gd name="T51" fmla="*/ 39 h 112"/>
                <a:gd name="T52" fmla="*/ 70 w 98"/>
                <a:gd name="T53" fmla="*/ 26 h 112"/>
                <a:gd name="T54" fmla="*/ 62 w 98"/>
                <a:gd name="T55" fmla="*/ 19 h 112"/>
                <a:gd name="T56" fmla="*/ 49 w 98"/>
                <a:gd name="T57" fmla="*/ 16 h 112"/>
                <a:gd name="T58" fmla="*/ 37 w 98"/>
                <a:gd name="T59" fmla="*/ 19 h 112"/>
                <a:gd name="T60" fmla="*/ 27 w 98"/>
                <a:gd name="T61" fmla="*/ 26 h 112"/>
                <a:gd name="T62" fmla="*/ 21 w 98"/>
                <a:gd name="T63" fmla="*/ 39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5"/>
                  </a:lnTo>
                  <a:lnTo>
                    <a:pt x="2" y="33"/>
                  </a:lnTo>
                  <a:lnTo>
                    <a:pt x="7" y="25"/>
                  </a:lnTo>
                  <a:lnTo>
                    <a:pt x="12" y="16"/>
                  </a:lnTo>
                  <a:lnTo>
                    <a:pt x="20" y="9"/>
                  </a:lnTo>
                  <a:lnTo>
                    <a:pt x="28" y="4"/>
                  </a:lnTo>
                  <a:lnTo>
                    <a:pt x="38" y="1"/>
                  </a:lnTo>
                  <a:lnTo>
                    <a:pt x="49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7" y="9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5" y="33"/>
                  </a:lnTo>
                  <a:lnTo>
                    <a:pt x="96" y="43"/>
                  </a:lnTo>
                  <a:lnTo>
                    <a:pt x="98" y="56"/>
                  </a:lnTo>
                  <a:lnTo>
                    <a:pt x="96" y="69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8"/>
                  </a:lnTo>
                  <a:lnTo>
                    <a:pt x="77" y="104"/>
                  </a:lnTo>
                  <a:lnTo>
                    <a:pt x="69" y="109"/>
                  </a:lnTo>
                  <a:lnTo>
                    <a:pt x="59" y="112"/>
                  </a:lnTo>
                  <a:lnTo>
                    <a:pt x="49" y="112"/>
                  </a:lnTo>
                  <a:lnTo>
                    <a:pt x="37" y="112"/>
                  </a:lnTo>
                  <a:lnTo>
                    <a:pt x="28" y="109"/>
                  </a:lnTo>
                  <a:lnTo>
                    <a:pt x="20" y="104"/>
                  </a:lnTo>
                  <a:lnTo>
                    <a:pt x="12" y="98"/>
                  </a:lnTo>
                  <a:lnTo>
                    <a:pt x="7" y="89"/>
                  </a:lnTo>
                  <a:lnTo>
                    <a:pt x="2" y="79"/>
                  </a:lnTo>
                  <a:lnTo>
                    <a:pt x="0" y="68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6"/>
                  </a:lnTo>
                  <a:lnTo>
                    <a:pt x="21" y="73"/>
                  </a:lnTo>
                  <a:lnTo>
                    <a:pt x="24" y="81"/>
                  </a:lnTo>
                  <a:lnTo>
                    <a:pt x="27" y="86"/>
                  </a:lnTo>
                  <a:lnTo>
                    <a:pt x="31" y="91"/>
                  </a:lnTo>
                  <a:lnTo>
                    <a:pt x="36" y="95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4" y="97"/>
                  </a:lnTo>
                  <a:lnTo>
                    <a:pt x="60" y="94"/>
                  </a:lnTo>
                  <a:lnTo>
                    <a:pt x="66" y="91"/>
                  </a:lnTo>
                  <a:lnTo>
                    <a:pt x="70" y="86"/>
                  </a:lnTo>
                  <a:lnTo>
                    <a:pt x="73" y="81"/>
                  </a:lnTo>
                  <a:lnTo>
                    <a:pt x="76" y="73"/>
                  </a:lnTo>
                  <a:lnTo>
                    <a:pt x="77" y="65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3" y="32"/>
                  </a:lnTo>
                  <a:lnTo>
                    <a:pt x="70" y="26"/>
                  </a:lnTo>
                  <a:lnTo>
                    <a:pt x="66" y="22"/>
                  </a:lnTo>
                  <a:lnTo>
                    <a:pt x="62" y="19"/>
                  </a:lnTo>
                  <a:lnTo>
                    <a:pt x="56" y="16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37" y="19"/>
                  </a:lnTo>
                  <a:lnTo>
                    <a:pt x="31" y="22"/>
                  </a:lnTo>
                  <a:lnTo>
                    <a:pt x="27" y="26"/>
                  </a:lnTo>
                  <a:lnTo>
                    <a:pt x="24" y="32"/>
                  </a:lnTo>
                  <a:lnTo>
                    <a:pt x="21" y="39"/>
                  </a:lnTo>
                  <a:lnTo>
                    <a:pt x="20" y="48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627C63BF-542E-409E-A4E4-9FEC29369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550" y="825500"/>
              <a:ext cx="46038" cy="58737"/>
            </a:xfrm>
            <a:custGeom>
              <a:avLst/>
              <a:gdLst>
                <a:gd name="T0" fmla="*/ 66 w 85"/>
                <a:gd name="T1" fmla="*/ 111 h 111"/>
                <a:gd name="T2" fmla="*/ 66 w 85"/>
                <a:gd name="T3" fmla="*/ 48 h 111"/>
                <a:gd name="T4" fmla="*/ 66 w 85"/>
                <a:gd name="T5" fmla="*/ 39 h 111"/>
                <a:gd name="T6" fmla="*/ 65 w 85"/>
                <a:gd name="T7" fmla="*/ 33 h 111"/>
                <a:gd name="T8" fmla="*/ 63 w 85"/>
                <a:gd name="T9" fmla="*/ 27 h 111"/>
                <a:gd name="T10" fmla="*/ 60 w 85"/>
                <a:gd name="T11" fmla="*/ 23 h 111"/>
                <a:gd name="T12" fmla="*/ 58 w 85"/>
                <a:gd name="T13" fmla="*/ 20 h 111"/>
                <a:gd name="T14" fmla="*/ 55 w 85"/>
                <a:gd name="T15" fmla="*/ 17 h 111"/>
                <a:gd name="T16" fmla="*/ 49 w 85"/>
                <a:gd name="T17" fmla="*/ 17 h 111"/>
                <a:gd name="T18" fmla="*/ 43 w 85"/>
                <a:gd name="T19" fmla="*/ 16 h 111"/>
                <a:gd name="T20" fmla="*/ 37 w 85"/>
                <a:gd name="T21" fmla="*/ 17 h 111"/>
                <a:gd name="T22" fmla="*/ 30 w 85"/>
                <a:gd name="T23" fmla="*/ 20 h 111"/>
                <a:gd name="T24" fmla="*/ 23 w 85"/>
                <a:gd name="T25" fmla="*/ 25 h 111"/>
                <a:gd name="T26" fmla="*/ 19 w 85"/>
                <a:gd name="T27" fmla="*/ 30 h 111"/>
                <a:gd name="T28" fmla="*/ 19 w 85"/>
                <a:gd name="T29" fmla="*/ 111 h 111"/>
                <a:gd name="T30" fmla="*/ 0 w 85"/>
                <a:gd name="T31" fmla="*/ 111 h 111"/>
                <a:gd name="T32" fmla="*/ 0 w 85"/>
                <a:gd name="T33" fmla="*/ 1 h 111"/>
                <a:gd name="T34" fmla="*/ 13 w 85"/>
                <a:gd name="T35" fmla="*/ 1 h 111"/>
                <a:gd name="T36" fmla="*/ 19 w 85"/>
                <a:gd name="T37" fmla="*/ 16 h 111"/>
                <a:gd name="T38" fmla="*/ 24 w 85"/>
                <a:gd name="T39" fmla="*/ 9 h 111"/>
                <a:gd name="T40" fmla="*/ 32 w 85"/>
                <a:gd name="T41" fmla="*/ 4 h 111"/>
                <a:gd name="T42" fmla="*/ 40 w 85"/>
                <a:gd name="T43" fmla="*/ 1 h 111"/>
                <a:gd name="T44" fmla="*/ 50 w 85"/>
                <a:gd name="T45" fmla="*/ 0 h 111"/>
                <a:gd name="T46" fmla="*/ 59 w 85"/>
                <a:gd name="T47" fmla="*/ 1 h 111"/>
                <a:gd name="T48" fmla="*/ 66 w 85"/>
                <a:gd name="T49" fmla="*/ 3 h 111"/>
                <a:gd name="T50" fmla="*/ 72 w 85"/>
                <a:gd name="T51" fmla="*/ 6 h 111"/>
                <a:gd name="T52" fmla="*/ 76 w 85"/>
                <a:gd name="T53" fmla="*/ 12 h 111"/>
                <a:gd name="T54" fmla="*/ 81 w 85"/>
                <a:gd name="T55" fmla="*/ 17 h 111"/>
                <a:gd name="T56" fmla="*/ 83 w 85"/>
                <a:gd name="T57" fmla="*/ 25 h 111"/>
                <a:gd name="T58" fmla="*/ 85 w 85"/>
                <a:gd name="T59" fmla="*/ 33 h 111"/>
                <a:gd name="T60" fmla="*/ 85 w 85"/>
                <a:gd name="T61" fmla="*/ 43 h 111"/>
                <a:gd name="T62" fmla="*/ 85 w 85"/>
                <a:gd name="T63" fmla="*/ 111 h 111"/>
                <a:gd name="T64" fmla="*/ 66 w 85"/>
                <a:gd name="T6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11">
                  <a:moveTo>
                    <a:pt x="66" y="111"/>
                  </a:moveTo>
                  <a:lnTo>
                    <a:pt x="66" y="48"/>
                  </a:lnTo>
                  <a:lnTo>
                    <a:pt x="66" y="39"/>
                  </a:lnTo>
                  <a:lnTo>
                    <a:pt x="65" y="33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8" y="20"/>
                  </a:lnTo>
                  <a:lnTo>
                    <a:pt x="55" y="17"/>
                  </a:lnTo>
                  <a:lnTo>
                    <a:pt x="49" y="17"/>
                  </a:lnTo>
                  <a:lnTo>
                    <a:pt x="43" y="16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5"/>
                  </a:lnTo>
                  <a:lnTo>
                    <a:pt x="19" y="30"/>
                  </a:lnTo>
                  <a:lnTo>
                    <a:pt x="19" y="111"/>
                  </a:lnTo>
                  <a:lnTo>
                    <a:pt x="0" y="111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6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6" y="3"/>
                  </a:lnTo>
                  <a:lnTo>
                    <a:pt x="72" y="6"/>
                  </a:lnTo>
                  <a:lnTo>
                    <a:pt x="76" y="12"/>
                  </a:lnTo>
                  <a:lnTo>
                    <a:pt x="81" y="17"/>
                  </a:lnTo>
                  <a:lnTo>
                    <a:pt x="83" y="25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11"/>
                  </a:lnTo>
                  <a:lnTo>
                    <a:pt x="6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1D531660-0DBB-418B-8227-BBD5A6BFA8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4113" y="803275"/>
              <a:ext cx="49213" cy="80962"/>
            </a:xfrm>
            <a:custGeom>
              <a:avLst/>
              <a:gdLst>
                <a:gd name="T0" fmla="*/ 75 w 93"/>
                <a:gd name="T1" fmla="*/ 153 h 154"/>
                <a:gd name="T2" fmla="*/ 75 w 93"/>
                <a:gd name="T3" fmla="*/ 144 h 154"/>
                <a:gd name="T4" fmla="*/ 69 w 93"/>
                <a:gd name="T5" fmla="*/ 149 h 154"/>
                <a:gd name="T6" fmla="*/ 62 w 93"/>
                <a:gd name="T7" fmla="*/ 151 h 154"/>
                <a:gd name="T8" fmla="*/ 54 w 93"/>
                <a:gd name="T9" fmla="*/ 154 h 154"/>
                <a:gd name="T10" fmla="*/ 46 w 93"/>
                <a:gd name="T11" fmla="*/ 154 h 154"/>
                <a:gd name="T12" fmla="*/ 36 w 93"/>
                <a:gd name="T13" fmla="*/ 154 h 154"/>
                <a:gd name="T14" fmla="*/ 27 w 93"/>
                <a:gd name="T15" fmla="*/ 151 h 154"/>
                <a:gd name="T16" fmla="*/ 18 w 93"/>
                <a:gd name="T17" fmla="*/ 146 h 154"/>
                <a:gd name="T18" fmla="*/ 13 w 93"/>
                <a:gd name="T19" fmla="*/ 140 h 154"/>
                <a:gd name="T20" fmla="*/ 7 w 93"/>
                <a:gd name="T21" fmla="*/ 133 h 154"/>
                <a:gd name="T22" fmla="*/ 3 w 93"/>
                <a:gd name="T23" fmla="*/ 123 h 154"/>
                <a:gd name="T24" fmla="*/ 0 w 93"/>
                <a:gd name="T25" fmla="*/ 113 h 154"/>
                <a:gd name="T26" fmla="*/ 0 w 93"/>
                <a:gd name="T27" fmla="*/ 101 h 154"/>
                <a:gd name="T28" fmla="*/ 1 w 93"/>
                <a:gd name="T29" fmla="*/ 90 h 154"/>
                <a:gd name="T30" fmla="*/ 3 w 93"/>
                <a:gd name="T31" fmla="*/ 78 h 154"/>
                <a:gd name="T32" fmla="*/ 8 w 93"/>
                <a:gd name="T33" fmla="*/ 68 h 154"/>
                <a:gd name="T34" fmla="*/ 14 w 93"/>
                <a:gd name="T35" fmla="*/ 59 h 154"/>
                <a:gd name="T36" fmla="*/ 21 w 93"/>
                <a:gd name="T37" fmla="*/ 52 h 154"/>
                <a:gd name="T38" fmla="*/ 30 w 93"/>
                <a:gd name="T39" fmla="*/ 46 h 154"/>
                <a:gd name="T40" fmla="*/ 39 w 93"/>
                <a:gd name="T41" fmla="*/ 43 h 154"/>
                <a:gd name="T42" fmla="*/ 49 w 93"/>
                <a:gd name="T43" fmla="*/ 42 h 154"/>
                <a:gd name="T44" fmla="*/ 57 w 93"/>
                <a:gd name="T45" fmla="*/ 42 h 154"/>
                <a:gd name="T46" fmla="*/ 63 w 93"/>
                <a:gd name="T47" fmla="*/ 43 h 154"/>
                <a:gd name="T48" fmla="*/ 70 w 93"/>
                <a:gd name="T49" fmla="*/ 46 h 154"/>
                <a:gd name="T50" fmla="*/ 75 w 93"/>
                <a:gd name="T51" fmla="*/ 51 h 154"/>
                <a:gd name="T52" fmla="*/ 75 w 93"/>
                <a:gd name="T53" fmla="*/ 0 h 154"/>
                <a:gd name="T54" fmla="*/ 93 w 93"/>
                <a:gd name="T55" fmla="*/ 0 h 154"/>
                <a:gd name="T56" fmla="*/ 93 w 93"/>
                <a:gd name="T57" fmla="*/ 153 h 154"/>
                <a:gd name="T58" fmla="*/ 75 w 93"/>
                <a:gd name="T59" fmla="*/ 153 h 154"/>
                <a:gd name="T60" fmla="*/ 75 w 93"/>
                <a:gd name="T61" fmla="*/ 69 h 154"/>
                <a:gd name="T62" fmla="*/ 70 w 93"/>
                <a:gd name="T63" fmla="*/ 65 h 154"/>
                <a:gd name="T64" fmla="*/ 66 w 93"/>
                <a:gd name="T65" fmla="*/ 61 h 154"/>
                <a:gd name="T66" fmla="*/ 60 w 93"/>
                <a:gd name="T67" fmla="*/ 59 h 154"/>
                <a:gd name="T68" fmla="*/ 54 w 93"/>
                <a:gd name="T69" fmla="*/ 58 h 154"/>
                <a:gd name="T70" fmla="*/ 47 w 93"/>
                <a:gd name="T71" fmla="*/ 59 h 154"/>
                <a:gd name="T72" fmla="*/ 40 w 93"/>
                <a:gd name="T73" fmla="*/ 61 h 154"/>
                <a:gd name="T74" fmla="*/ 34 w 93"/>
                <a:gd name="T75" fmla="*/ 65 h 154"/>
                <a:gd name="T76" fmla="*/ 30 w 93"/>
                <a:gd name="T77" fmla="*/ 69 h 154"/>
                <a:gd name="T78" fmla="*/ 26 w 93"/>
                <a:gd name="T79" fmla="*/ 77 h 154"/>
                <a:gd name="T80" fmla="*/ 23 w 93"/>
                <a:gd name="T81" fmla="*/ 82 h 154"/>
                <a:gd name="T82" fmla="*/ 20 w 93"/>
                <a:gd name="T83" fmla="*/ 91 h 154"/>
                <a:gd name="T84" fmla="*/ 20 w 93"/>
                <a:gd name="T85" fmla="*/ 100 h 154"/>
                <a:gd name="T86" fmla="*/ 20 w 93"/>
                <a:gd name="T87" fmla="*/ 108 h 154"/>
                <a:gd name="T88" fmla="*/ 23 w 93"/>
                <a:gd name="T89" fmla="*/ 117 h 154"/>
                <a:gd name="T90" fmla="*/ 24 w 93"/>
                <a:gd name="T91" fmla="*/ 123 h 154"/>
                <a:gd name="T92" fmla="*/ 28 w 93"/>
                <a:gd name="T93" fmla="*/ 128 h 154"/>
                <a:gd name="T94" fmla="*/ 34 w 93"/>
                <a:gd name="T95" fmla="*/ 133 h 154"/>
                <a:gd name="T96" fmla="*/ 40 w 93"/>
                <a:gd name="T97" fmla="*/ 136 h 154"/>
                <a:gd name="T98" fmla="*/ 47 w 93"/>
                <a:gd name="T99" fmla="*/ 139 h 154"/>
                <a:gd name="T100" fmla="*/ 56 w 93"/>
                <a:gd name="T101" fmla="*/ 139 h 154"/>
                <a:gd name="T102" fmla="*/ 60 w 93"/>
                <a:gd name="T103" fmla="*/ 137 h 154"/>
                <a:gd name="T104" fmla="*/ 66 w 93"/>
                <a:gd name="T105" fmla="*/ 136 h 154"/>
                <a:gd name="T106" fmla="*/ 72 w 93"/>
                <a:gd name="T107" fmla="*/ 133 h 154"/>
                <a:gd name="T108" fmla="*/ 75 w 93"/>
                <a:gd name="T109" fmla="*/ 130 h 154"/>
                <a:gd name="T110" fmla="*/ 75 w 93"/>
                <a:gd name="T111" fmla="*/ 6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4">
                  <a:moveTo>
                    <a:pt x="75" y="153"/>
                  </a:moveTo>
                  <a:lnTo>
                    <a:pt x="75" y="144"/>
                  </a:lnTo>
                  <a:lnTo>
                    <a:pt x="69" y="149"/>
                  </a:lnTo>
                  <a:lnTo>
                    <a:pt x="62" y="151"/>
                  </a:lnTo>
                  <a:lnTo>
                    <a:pt x="54" y="154"/>
                  </a:lnTo>
                  <a:lnTo>
                    <a:pt x="46" y="154"/>
                  </a:lnTo>
                  <a:lnTo>
                    <a:pt x="36" y="154"/>
                  </a:lnTo>
                  <a:lnTo>
                    <a:pt x="27" y="151"/>
                  </a:lnTo>
                  <a:lnTo>
                    <a:pt x="18" y="146"/>
                  </a:lnTo>
                  <a:lnTo>
                    <a:pt x="13" y="140"/>
                  </a:lnTo>
                  <a:lnTo>
                    <a:pt x="7" y="133"/>
                  </a:lnTo>
                  <a:lnTo>
                    <a:pt x="3" y="123"/>
                  </a:lnTo>
                  <a:lnTo>
                    <a:pt x="0" y="113"/>
                  </a:lnTo>
                  <a:lnTo>
                    <a:pt x="0" y="101"/>
                  </a:lnTo>
                  <a:lnTo>
                    <a:pt x="1" y="90"/>
                  </a:lnTo>
                  <a:lnTo>
                    <a:pt x="3" y="78"/>
                  </a:lnTo>
                  <a:lnTo>
                    <a:pt x="8" y="68"/>
                  </a:lnTo>
                  <a:lnTo>
                    <a:pt x="14" y="59"/>
                  </a:lnTo>
                  <a:lnTo>
                    <a:pt x="21" y="52"/>
                  </a:lnTo>
                  <a:lnTo>
                    <a:pt x="30" y="46"/>
                  </a:lnTo>
                  <a:lnTo>
                    <a:pt x="39" y="43"/>
                  </a:lnTo>
                  <a:lnTo>
                    <a:pt x="49" y="42"/>
                  </a:lnTo>
                  <a:lnTo>
                    <a:pt x="57" y="42"/>
                  </a:lnTo>
                  <a:lnTo>
                    <a:pt x="63" y="43"/>
                  </a:lnTo>
                  <a:lnTo>
                    <a:pt x="70" y="46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3" y="0"/>
                  </a:lnTo>
                  <a:lnTo>
                    <a:pt x="93" y="153"/>
                  </a:lnTo>
                  <a:lnTo>
                    <a:pt x="75" y="153"/>
                  </a:lnTo>
                  <a:close/>
                  <a:moveTo>
                    <a:pt x="75" y="69"/>
                  </a:moveTo>
                  <a:lnTo>
                    <a:pt x="70" y="65"/>
                  </a:lnTo>
                  <a:lnTo>
                    <a:pt x="66" y="61"/>
                  </a:lnTo>
                  <a:lnTo>
                    <a:pt x="60" y="59"/>
                  </a:lnTo>
                  <a:lnTo>
                    <a:pt x="54" y="58"/>
                  </a:lnTo>
                  <a:lnTo>
                    <a:pt x="47" y="59"/>
                  </a:lnTo>
                  <a:lnTo>
                    <a:pt x="40" y="61"/>
                  </a:lnTo>
                  <a:lnTo>
                    <a:pt x="34" y="65"/>
                  </a:lnTo>
                  <a:lnTo>
                    <a:pt x="30" y="69"/>
                  </a:lnTo>
                  <a:lnTo>
                    <a:pt x="26" y="77"/>
                  </a:lnTo>
                  <a:lnTo>
                    <a:pt x="23" y="82"/>
                  </a:lnTo>
                  <a:lnTo>
                    <a:pt x="20" y="91"/>
                  </a:lnTo>
                  <a:lnTo>
                    <a:pt x="20" y="100"/>
                  </a:lnTo>
                  <a:lnTo>
                    <a:pt x="20" y="108"/>
                  </a:lnTo>
                  <a:lnTo>
                    <a:pt x="23" y="117"/>
                  </a:lnTo>
                  <a:lnTo>
                    <a:pt x="24" y="123"/>
                  </a:lnTo>
                  <a:lnTo>
                    <a:pt x="28" y="128"/>
                  </a:lnTo>
                  <a:lnTo>
                    <a:pt x="34" y="133"/>
                  </a:lnTo>
                  <a:lnTo>
                    <a:pt x="40" y="136"/>
                  </a:lnTo>
                  <a:lnTo>
                    <a:pt x="47" y="139"/>
                  </a:lnTo>
                  <a:lnTo>
                    <a:pt x="56" y="139"/>
                  </a:lnTo>
                  <a:lnTo>
                    <a:pt x="60" y="137"/>
                  </a:lnTo>
                  <a:lnTo>
                    <a:pt x="66" y="136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BEF77DFE-619D-48E7-8306-AF4B0704F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825500"/>
              <a:ext cx="53975" cy="80962"/>
            </a:xfrm>
            <a:custGeom>
              <a:avLst/>
              <a:gdLst>
                <a:gd name="T0" fmla="*/ 55 w 101"/>
                <a:gd name="T1" fmla="*/ 129 h 152"/>
                <a:gd name="T2" fmla="*/ 52 w 101"/>
                <a:gd name="T3" fmla="*/ 133 h 152"/>
                <a:gd name="T4" fmla="*/ 49 w 101"/>
                <a:gd name="T5" fmla="*/ 137 h 152"/>
                <a:gd name="T6" fmla="*/ 45 w 101"/>
                <a:gd name="T7" fmla="*/ 142 h 152"/>
                <a:gd name="T8" fmla="*/ 39 w 101"/>
                <a:gd name="T9" fmla="*/ 146 h 152"/>
                <a:gd name="T10" fmla="*/ 33 w 101"/>
                <a:gd name="T11" fmla="*/ 149 h 152"/>
                <a:gd name="T12" fmla="*/ 26 w 101"/>
                <a:gd name="T13" fmla="*/ 150 h 152"/>
                <a:gd name="T14" fmla="*/ 19 w 101"/>
                <a:gd name="T15" fmla="*/ 152 h 152"/>
                <a:gd name="T16" fmla="*/ 11 w 101"/>
                <a:gd name="T17" fmla="*/ 152 h 152"/>
                <a:gd name="T18" fmla="*/ 11 w 101"/>
                <a:gd name="T19" fmla="*/ 134 h 152"/>
                <a:gd name="T20" fmla="*/ 17 w 101"/>
                <a:gd name="T21" fmla="*/ 134 h 152"/>
                <a:gd name="T22" fmla="*/ 23 w 101"/>
                <a:gd name="T23" fmla="*/ 133 h 152"/>
                <a:gd name="T24" fmla="*/ 29 w 101"/>
                <a:gd name="T25" fmla="*/ 132 h 152"/>
                <a:gd name="T26" fmla="*/ 33 w 101"/>
                <a:gd name="T27" fmla="*/ 129 h 152"/>
                <a:gd name="T28" fmla="*/ 36 w 101"/>
                <a:gd name="T29" fmla="*/ 126 h 152"/>
                <a:gd name="T30" fmla="*/ 39 w 101"/>
                <a:gd name="T31" fmla="*/ 123 h 152"/>
                <a:gd name="T32" fmla="*/ 40 w 101"/>
                <a:gd name="T33" fmla="*/ 120 h 152"/>
                <a:gd name="T34" fmla="*/ 42 w 101"/>
                <a:gd name="T35" fmla="*/ 116 h 152"/>
                <a:gd name="T36" fmla="*/ 40 w 101"/>
                <a:gd name="T37" fmla="*/ 107 h 152"/>
                <a:gd name="T38" fmla="*/ 37 w 101"/>
                <a:gd name="T39" fmla="*/ 98 h 152"/>
                <a:gd name="T40" fmla="*/ 34 w 101"/>
                <a:gd name="T41" fmla="*/ 88 h 152"/>
                <a:gd name="T42" fmla="*/ 30 w 101"/>
                <a:gd name="T43" fmla="*/ 77 h 152"/>
                <a:gd name="T44" fmla="*/ 0 w 101"/>
                <a:gd name="T45" fmla="*/ 0 h 152"/>
                <a:gd name="T46" fmla="*/ 20 w 101"/>
                <a:gd name="T47" fmla="*/ 0 h 152"/>
                <a:gd name="T48" fmla="*/ 52 w 101"/>
                <a:gd name="T49" fmla="*/ 85 h 152"/>
                <a:gd name="T50" fmla="*/ 81 w 101"/>
                <a:gd name="T51" fmla="*/ 0 h 152"/>
                <a:gd name="T52" fmla="*/ 101 w 101"/>
                <a:gd name="T53" fmla="*/ 0 h 152"/>
                <a:gd name="T54" fmla="*/ 55 w 101"/>
                <a:gd name="T55" fmla="*/ 12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1" h="152">
                  <a:moveTo>
                    <a:pt x="55" y="129"/>
                  </a:moveTo>
                  <a:lnTo>
                    <a:pt x="52" y="133"/>
                  </a:lnTo>
                  <a:lnTo>
                    <a:pt x="49" y="137"/>
                  </a:lnTo>
                  <a:lnTo>
                    <a:pt x="45" y="142"/>
                  </a:lnTo>
                  <a:lnTo>
                    <a:pt x="39" y="146"/>
                  </a:lnTo>
                  <a:lnTo>
                    <a:pt x="33" y="149"/>
                  </a:lnTo>
                  <a:lnTo>
                    <a:pt x="26" y="150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11" y="134"/>
                  </a:lnTo>
                  <a:lnTo>
                    <a:pt x="17" y="134"/>
                  </a:lnTo>
                  <a:lnTo>
                    <a:pt x="23" y="133"/>
                  </a:lnTo>
                  <a:lnTo>
                    <a:pt x="29" y="132"/>
                  </a:lnTo>
                  <a:lnTo>
                    <a:pt x="33" y="129"/>
                  </a:lnTo>
                  <a:lnTo>
                    <a:pt x="36" y="126"/>
                  </a:lnTo>
                  <a:lnTo>
                    <a:pt x="39" y="123"/>
                  </a:lnTo>
                  <a:lnTo>
                    <a:pt x="40" y="120"/>
                  </a:lnTo>
                  <a:lnTo>
                    <a:pt x="42" y="116"/>
                  </a:lnTo>
                  <a:lnTo>
                    <a:pt x="40" y="107"/>
                  </a:lnTo>
                  <a:lnTo>
                    <a:pt x="37" y="98"/>
                  </a:lnTo>
                  <a:lnTo>
                    <a:pt x="34" y="88"/>
                  </a:lnTo>
                  <a:lnTo>
                    <a:pt x="30" y="77"/>
                  </a:lnTo>
                  <a:lnTo>
                    <a:pt x="0" y="0"/>
                  </a:lnTo>
                  <a:lnTo>
                    <a:pt x="20" y="0"/>
                  </a:lnTo>
                  <a:lnTo>
                    <a:pt x="52" y="85"/>
                  </a:lnTo>
                  <a:lnTo>
                    <a:pt x="81" y="0"/>
                  </a:lnTo>
                  <a:lnTo>
                    <a:pt x="101" y="0"/>
                  </a:lnTo>
                  <a:lnTo>
                    <a:pt x="55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64C2D825-4661-4DE1-8056-710DC629C6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0400" y="936625"/>
              <a:ext cx="65088" cy="80962"/>
            </a:xfrm>
            <a:custGeom>
              <a:avLst/>
              <a:gdLst>
                <a:gd name="T0" fmla="*/ 0 w 123"/>
                <a:gd name="T1" fmla="*/ 60 h 154"/>
                <a:gd name="T2" fmla="*/ 9 w 123"/>
                <a:gd name="T3" fmla="*/ 34 h 154"/>
                <a:gd name="T4" fmla="*/ 21 w 123"/>
                <a:gd name="T5" fmla="*/ 17 h 154"/>
                <a:gd name="T6" fmla="*/ 29 w 123"/>
                <a:gd name="T7" fmla="*/ 8 h 154"/>
                <a:gd name="T8" fmla="*/ 41 w 123"/>
                <a:gd name="T9" fmla="*/ 4 h 154"/>
                <a:gd name="T10" fmla="*/ 52 w 123"/>
                <a:gd name="T11" fmla="*/ 1 h 154"/>
                <a:gd name="T12" fmla="*/ 74 w 123"/>
                <a:gd name="T13" fmla="*/ 1 h 154"/>
                <a:gd name="T14" fmla="*/ 93 w 123"/>
                <a:gd name="T15" fmla="*/ 8 h 154"/>
                <a:gd name="T16" fmla="*/ 103 w 123"/>
                <a:gd name="T17" fmla="*/ 16 h 154"/>
                <a:gd name="T18" fmla="*/ 114 w 123"/>
                <a:gd name="T19" fmla="*/ 32 h 154"/>
                <a:gd name="T20" fmla="*/ 123 w 123"/>
                <a:gd name="T21" fmla="*/ 59 h 154"/>
                <a:gd name="T22" fmla="*/ 123 w 123"/>
                <a:gd name="T23" fmla="*/ 93 h 154"/>
                <a:gd name="T24" fmla="*/ 114 w 123"/>
                <a:gd name="T25" fmla="*/ 122 h 154"/>
                <a:gd name="T26" fmla="*/ 103 w 123"/>
                <a:gd name="T27" fmla="*/ 138 h 154"/>
                <a:gd name="T28" fmla="*/ 93 w 123"/>
                <a:gd name="T29" fmla="*/ 147 h 154"/>
                <a:gd name="T30" fmla="*/ 74 w 123"/>
                <a:gd name="T31" fmla="*/ 152 h 154"/>
                <a:gd name="T32" fmla="*/ 52 w 123"/>
                <a:gd name="T33" fmla="*/ 154 h 154"/>
                <a:gd name="T34" fmla="*/ 41 w 123"/>
                <a:gd name="T35" fmla="*/ 151 h 154"/>
                <a:gd name="T36" fmla="*/ 29 w 123"/>
                <a:gd name="T37" fmla="*/ 145 h 154"/>
                <a:gd name="T38" fmla="*/ 21 w 123"/>
                <a:gd name="T39" fmla="*/ 137 h 154"/>
                <a:gd name="T40" fmla="*/ 9 w 123"/>
                <a:gd name="T41" fmla="*/ 121 h 154"/>
                <a:gd name="T42" fmla="*/ 0 w 123"/>
                <a:gd name="T43" fmla="*/ 92 h 154"/>
                <a:gd name="T44" fmla="*/ 21 w 123"/>
                <a:gd name="T45" fmla="*/ 76 h 154"/>
                <a:gd name="T46" fmla="*/ 24 w 123"/>
                <a:gd name="T47" fmla="*/ 99 h 154"/>
                <a:gd name="T48" fmla="*/ 31 w 123"/>
                <a:gd name="T49" fmla="*/ 119 h 154"/>
                <a:gd name="T50" fmla="*/ 44 w 123"/>
                <a:gd name="T51" fmla="*/ 131 h 154"/>
                <a:gd name="T52" fmla="*/ 60 w 123"/>
                <a:gd name="T53" fmla="*/ 135 h 154"/>
                <a:gd name="T54" fmla="*/ 78 w 123"/>
                <a:gd name="T55" fmla="*/ 132 h 154"/>
                <a:gd name="T56" fmla="*/ 91 w 123"/>
                <a:gd name="T57" fmla="*/ 121 h 154"/>
                <a:gd name="T58" fmla="*/ 100 w 123"/>
                <a:gd name="T59" fmla="*/ 101 h 154"/>
                <a:gd name="T60" fmla="*/ 103 w 123"/>
                <a:gd name="T61" fmla="*/ 76 h 154"/>
                <a:gd name="T62" fmla="*/ 100 w 123"/>
                <a:gd name="T63" fmla="*/ 52 h 154"/>
                <a:gd name="T64" fmla="*/ 91 w 123"/>
                <a:gd name="T65" fmla="*/ 33 h 154"/>
                <a:gd name="T66" fmla="*/ 78 w 123"/>
                <a:gd name="T67" fmla="*/ 23 h 154"/>
                <a:gd name="T68" fmla="*/ 60 w 123"/>
                <a:gd name="T69" fmla="*/ 19 h 154"/>
                <a:gd name="T70" fmla="*/ 44 w 123"/>
                <a:gd name="T71" fmla="*/ 23 h 154"/>
                <a:gd name="T72" fmla="*/ 31 w 123"/>
                <a:gd name="T73" fmla="*/ 34 h 154"/>
                <a:gd name="T74" fmla="*/ 24 w 123"/>
                <a:gd name="T75" fmla="*/ 52 h 154"/>
                <a:gd name="T76" fmla="*/ 21 w 123"/>
                <a:gd name="T77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54">
                  <a:moveTo>
                    <a:pt x="0" y="76"/>
                  </a:moveTo>
                  <a:lnTo>
                    <a:pt x="0" y="60"/>
                  </a:lnTo>
                  <a:lnTo>
                    <a:pt x="3" y="46"/>
                  </a:lnTo>
                  <a:lnTo>
                    <a:pt x="9" y="34"/>
                  </a:lnTo>
                  <a:lnTo>
                    <a:pt x="16" y="23"/>
                  </a:lnTo>
                  <a:lnTo>
                    <a:pt x="21" y="17"/>
                  </a:lnTo>
                  <a:lnTo>
                    <a:pt x="25" y="13"/>
                  </a:lnTo>
                  <a:lnTo>
                    <a:pt x="29" y="8"/>
                  </a:lnTo>
                  <a:lnTo>
                    <a:pt x="35" y="6"/>
                  </a:lnTo>
                  <a:lnTo>
                    <a:pt x="41" y="4"/>
                  </a:lnTo>
                  <a:lnTo>
                    <a:pt x="47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74" y="1"/>
                  </a:lnTo>
                  <a:lnTo>
                    <a:pt x="87" y="6"/>
                  </a:lnTo>
                  <a:lnTo>
                    <a:pt x="93" y="8"/>
                  </a:lnTo>
                  <a:lnTo>
                    <a:pt x="99" y="11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4" y="32"/>
                  </a:lnTo>
                  <a:lnTo>
                    <a:pt x="120" y="44"/>
                  </a:lnTo>
                  <a:lnTo>
                    <a:pt x="123" y="59"/>
                  </a:lnTo>
                  <a:lnTo>
                    <a:pt x="123" y="76"/>
                  </a:lnTo>
                  <a:lnTo>
                    <a:pt x="123" y="93"/>
                  </a:lnTo>
                  <a:lnTo>
                    <a:pt x="120" y="109"/>
                  </a:lnTo>
                  <a:lnTo>
                    <a:pt x="114" y="122"/>
                  </a:lnTo>
                  <a:lnTo>
                    <a:pt x="107" y="134"/>
                  </a:lnTo>
                  <a:lnTo>
                    <a:pt x="103" y="138"/>
                  </a:lnTo>
                  <a:lnTo>
                    <a:pt x="99" y="142"/>
                  </a:lnTo>
                  <a:lnTo>
                    <a:pt x="93" y="147"/>
                  </a:lnTo>
                  <a:lnTo>
                    <a:pt x="87" y="150"/>
                  </a:lnTo>
                  <a:lnTo>
                    <a:pt x="74" y="152"/>
                  </a:lnTo>
                  <a:lnTo>
                    <a:pt x="60" y="154"/>
                  </a:lnTo>
                  <a:lnTo>
                    <a:pt x="52" y="154"/>
                  </a:lnTo>
                  <a:lnTo>
                    <a:pt x="47" y="152"/>
                  </a:lnTo>
                  <a:lnTo>
                    <a:pt x="41" y="151"/>
                  </a:lnTo>
                  <a:lnTo>
                    <a:pt x="35" y="148"/>
                  </a:lnTo>
                  <a:lnTo>
                    <a:pt x="29" y="145"/>
                  </a:lnTo>
                  <a:lnTo>
                    <a:pt x="25" y="142"/>
                  </a:lnTo>
                  <a:lnTo>
                    <a:pt x="21" y="137"/>
                  </a:lnTo>
                  <a:lnTo>
                    <a:pt x="16" y="132"/>
                  </a:lnTo>
                  <a:lnTo>
                    <a:pt x="9" y="121"/>
                  </a:lnTo>
                  <a:lnTo>
                    <a:pt x="3" y="108"/>
                  </a:lnTo>
                  <a:lnTo>
                    <a:pt x="0" y="92"/>
                  </a:lnTo>
                  <a:lnTo>
                    <a:pt x="0" y="76"/>
                  </a:lnTo>
                  <a:close/>
                  <a:moveTo>
                    <a:pt x="21" y="76"/>
                  </a:moveTo>
                  <a:lnTo>
                    <a:pt x="22" y="88"/>
                  </a:lnTo>
                  <a:lnTo>
                    <a:pt x="24" y="99"/>
                  </a:lnTo>
                  <a:lnTo>
                    <a:pt x="26" y="109"/>
                  </a:lnTo>
                  <a:lnTo>
                    <a:pt x="31" y="119"/>
                  </a:lnTo>
                  <a:lnTo>
                    <a:pt x="37" y="127"/>
                  </a:lnTo>
                  <a:lnTo>
                    <a:pt x="44" y="131"/>
                  </a:lnTo>
                  <a:lnTo>
                    <a:pt x="51" y="135"/>
                  </a:lnTo>
                  <a:lnTo>
                    <a:pt x="60" y="135"/>
                  </a:lnTo>
                  <a:lnTo>
                    <a:pt x="70" y="135"/>
                  </a:lnTo>
                  <a:lnTo>
                    <a:pt x="78" y="132"/>
                  </a:lnTo>
                  <a:lnTo>
                    <a:pt x="86" y="127"/>
                  </a:lnTo>
                  <a:lnTo>
                    <a:pt x="91" y="121"/>
                  </a:lnTo>
                  <a:lnTo>
                    <a:pt x="96" y="112"/>
                  </a:lnTo>
                  <a:lnTo>
                    <a:pt x="100" y="101"/>
                  </a:lnTo>
                  <a:lnTo>
                    <a:pt x="101" y="89"/>
                  </a:lnTo>
                  <a:lnTo>
                    <a:pt x="103" y="76"/>
                  </a:lnTo>
                  <a:lnTo>
                    <a:pt x="101" y="63"/>
                  </a:lnTo>
                  <a:lnTo>
                    <a:pt x="100" y="52"/>
                  </a:lnTo>
                  <a:lnTo>
                    <a:pt x="97" y="42"/>
                  </a:lnTo>
                  <a:lnTo>
                    <a:pt x="91" y="33"/>
                  </a:lnTo>
                  <a:lnTo>
                    <a:pt x="86" y="27"/>
                  </a:lnTo>
                  <a:lnTo>
                    <a:pt x="78" y="23"/>
                  </a:lnTo>
                  <a:lnTo>
                    <a:pt x="70" y="20"/>
                  </a:lnTo>
                  <a:lnTo>
                    <a:pt x="60" y="19"/>
                  </a:lnTo>
                  <a:lnTo>
                    <a:pt x="51" y="20"/>
                  </a:lnTo>
                  <a:lnTo>
                    <a:pt x="44" y="23"/>
                  </a:lnTo>
                  <a:lnTo>
                    <a:pt x="37" y="27"/>
                  </a:lnTo>
                  <a:lnTo>
                    <a:pt x="31" y="34"/>
                  </a:lnTo>
                  <a:lnTo>
                    <a:pt x="26" y="43"/>
                  </a:lnTo>
                  <a:lnTo>
                    <a:pt x="24" y="52"/>
                  </a:lnTo>
                  <a:lnTo>
                    <a:pt x="22" y="63"/>
                  </a:lnTo>
                  <a:lnTo>
                    <a:pt x="21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36E07854-050A-4D4A-B7DB-F8FC66BCF8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600" y="958850"/>
              <a:ext cx="49213" cy="79375"/>
            </a:xfrm>
            <a:custGeom>
              <a:avLst/>
              <a:gdLst>
                <a:gd name="T0" fmla="*/ 18 w 93"/>
                <a:gd name="T1" fmla="*/ 103 h 152"/>
                <a:gd name="T2" fmla="*/ 18 w 93"/>
                <a:gd name="T3" fmla="*/ 152 h 152"/>
                <a:gd name="T4" fmla="*/ 0 w 93"/>
                <a:gd name="T5" fmla="*/ 152 h 152"/>
                <a:gd name="T6" fmla="*/ 0 w 93"/>
                <a:gd name="T7" fmla="*/ 1 h 152"/>
                <a:gd name="T8" fmla="*/ 18 w 93"/>
                <a:gd name="T9" fmla="*/ 1 h 152"/>
                <a:gd name="T10" fmla="*/ 18 w 93"/>
                <a:gd name="T11" fmla="*/ 10 h 152"/>
                <a:gd name="T12" fmla="*/ 24 w 93"/>
                <a:gd name="T13" fmla="*/ 5 h 152"/>
                <a:gd name="T14" fmla="*/ 31 w 93"/>
                <a:gd name="T15" fmla="*/ 2 h 152"/>
                <a:gd name="T16" fmla="*/ 37 w 93"/>
                <a:gd name="T17" fmla="*/ 0 h 152"/>
                <a:gd name="T18" fmla="*/ 44 w 93"/>
                <a:gd name="T19" fmla="*/ 0 h 152"/>
                <a:gd name="T20" fmla="*/ 56 w 93"/>
                <a:gd name="T21" fmla="*/ 0 h 152"/>
                <a:gd name="T22" fmla="*/ 66 w 93"/>
                <a:gd name="T23" fmla="*/ 2 h 152"/>
                <a:gd name="T24" fmla="*/ 75 w 93"/>
                <a:gd name="T25" fmla="*/ 7 h 152"/>
                <a:gd name="T26" fmla="*/ 80 w 93"/>
                <a:gd name="T27" fmla="*/ 14 h 152"/>
                <a:gd name="T28" fmla="*/ 86 w 93"/>
                <a:gd name="T29" fmla="*/ 21 h 152"/>
                <a:gd name="T30" fmla="*/ 90 w 93"/>
                <a:gd name="T31" fmla="*/ 31 h 152"/>
                <a:gd name="T32" fmla="*/ 93 w 93"/>
                <a:gd name="T33" fmla="*/ 43 h 152"/>
                <a:gd name="T34" fmla="*/ 93 w 93"/>
                <a:gd name="T35" fmla="*/ 56 h 152"/>
                <a:gd name="T36" fmla="*/ 93 w 93"/>
                <a:gd name="T37" fmla="*/ 67 h 152"/>
                <a:gd name="T38" fmla="*/ 90 w 93"/>
                <a:gd name="T39" fmla="*/ 77 h 152"/>
                <a:gd name="T40" fmla="*/ 86 w 93"/>
                <a:gd name="T41" fmla="*/ 87 h 152"/>
                <a:gd name="T42" fmla="*/ 80 w 93"/>
                <a:gd name="T43" fmla="*/ 96 h 152"/>
                <a:gd name="T44" fmla="*/ 73 w 93"/>
                <a:gd name="T45" fmla="*/ 103 h 152"/>
                <a:gd name="T46" fmla="*/ 65 w 93"/>
                <a:gd name="T47" fmla="*/ 108 h 152"/>
                <a:gd name="T48" fmla="*/ 54 w 93"/>
                <a:gd name="T49" fmla="*/ 110 h 152"/>
                <a:gd name="T50" fmla="*/ 43 w 93"/>
                <a:gd name="T51" fmla="*/ 112 h 152"/>
                <a:gd name="T52" fmla="*/ 36 w 93"/>
                <a:gd name="T53" fmla="*/ 110 h 152"/>
                <a:gd name="T54" fmla="*/ 28 w 93"/>
                <a:gd name="T55" fmla="*/ 109 h 152"/>
                <a:gd name="T56" fmla="*/ 23 w 93"/>
                <a:gd name="T57" fmla="*/ 106 h 152"/>
                <a:gd name="T58" fmla="*/ 18 w 93"/>
                <a:gd name="T59" fmla="*/ 103 h 152"/>
                <a:gd name="T60" fmla="*/ 18 w 93"/>
                <a:gd name="T61" fmla="*/ 24 h 152"/>
                <a:gd name="T62" fmla="*/ 18 w 93"/>
                <a:gd name="T63" fmla="*/ 87 h 152"/>
                <a:gd name="T64" fmla="*/ 21 w 93"/>
                <a:gd name="T65" fmla="*/ 90 h 152"/>
                <a:gd name="T66" fmla="*/ 26 w 93"/>
                <a:gd name="T67" fmla="*/ 93 h 152"/>
                <a:gd name="T68" fmla="*/ 33 w 93"/>
                <a:gd name="T69" fmla="*/ 95 h 152"/>
                <a:gd name="T70" fmla="*/ 37 w 93"/>
                <a:gd name="T71" fmla="*/ 96 h 152"/>
                <a:gd name="T72" fmla="*/ 46 w 93"/>
                <a:gd name="T73" fmla="*/ 95 h 152"/>
                <a:gd name="T74" fmla="*/ 53 w 93"/>
                <a:gd name="T75" fmla="*/ 93 h 152"/>
                <a:gd name="T76" fmla="*/ 60 w 93"/>
                <a:gd name="T77" fmla="*/ 90 h 152"/>
                <a:gd name="T78" fmla="*/ 65 w 93"/>
                <a:gd name="T79" fmla="*/ 85 h 152"/>
                <a:gd name="T80" fmla="*/ 69 w 93"/>
                <a:gd name="T81" fmla="*/ 80 h 152"/>
                <a:gd name="T82" fmla="*/ 72 w 93"/>
                <a:gd name="T83" fmla="*/ 73 h 152"/>
                <a:gd name="T84" fmla="*/ 73 w 93"/>
                <a:gd name="T85" fmla="*/ 64 h 152"/>
                <a:gd name="T86" fmla="*/ 73 w 93"/>
                <a:gd name="T87" fmla="*/ 54 h 152"/>
                <a:gd name="T88" fmla="*/ 73 w 93"/>
                <a:gd name="T89" fmla="*/ 46 h 152"/>
                <a:gd name="T90" fmla="*/ 72 w 93"/>
                <a:gd name="T91" fmla="*/ 37 h 152"/>
                <a:gd name="T92" fmla="*/ 69 w 93"/>
                <a:gd name="T93" fmla="*/ 30 h 152"/>
                <a:gd name="T94" fmla="*/ 65 w 93"/>
                <a:gd name="T95" fmla="*/ 24 h 152"/>
                <a:gd name="T96" fmla="*/ 60 w 93"/>
                <a:gd name="T97" fmla="*/ 21 h 152"/>
                <a:gd name="T98" fmla="*/ 54 w 93"/>
                <a:gd name="T99" fmla="*/ 18 h 152"/>
                <a:gd name="T100" fmla="*/ 47 w 93"/>
                <a:gd name="T101" fmla="*/ 15 h 152"/>
                <a:gd name="T102" fmla="*/ 39 w 93"/>
                <a:gd name="T103" fmla="*/ 15 h 152"/>
                <a:gd name="T104" fmla="*/ 33 w 93"/>
                <a:gd name="T105" fmla="*/ 15 h 152"/>
                <a:gd name="T106" fmla="*/ 28 w 93"/>
                <a:gd name="T107" fmla="*/ 18 h 152"/>
                <a:gd name="T108" fmla="*/ 23 w 93"/>
                <a:gd name="T109" fmla="*/ 21 h 152"/>
                <a:gd name="T110" fmla="*/ 18 w 93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52">
                  <a:moveTo>
                    <a:pt x="18" y="103"/>
                  </a:moveTo>
                  <a:lnTo>
                    <a:pt x="18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0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0" y="14"/>
                  </a:lnTo>
                  <a:lnTo>
                    <a:pt x="86" y="21"/>
                  </a:lnTo>
                  <a:lnTo>
                    <a:pt x="90" y="31"/>
                  </a:lnTo>
                  <a:lnTo>
                    <a:pt x="93" y="43"/>
                  </a:lnTo>
                  <a:lnTo>
                    <a:pt x="93" y="56"/>
                  </a:lnTo>
                  <a:lnTo>
                    <a:pt x="93" y="67"/>
                  </a:lnTo>
                  <a:lnTo>
                    <a:pt x="90" y="77"/>
                  </a:lnTo>
                  <a:lnTo>
                    <a:pt x="86" y="87"/>
                  </a:lnTo>
                  <a:lnTo>
                    <a:pt x="80" y="96"/>
                  </a:lnTo>
                  <a:lnTo>
                    <a:pt x="73" y="103"/>
                  </a:lnTo>
                  <a:lnTo>
                    <a:pt x="65" y="108"/>
                  </a:lnTo>
                  <a:lnTo>
                    <a:pt x="54" y="110"/>
                  </a:lnTo>
                  <a:lnTo>
                    <a:pt x="43" y="112"/>
                  </a:lnTo>
                  <a:lnTo>
                    <a:pt x="36" y="110"/>
                  </a:lnTo>
                  <a:lnTo>
                    <a:pt x="28" y="109"/>
                  </a:lnTo>
                  <a:lnTo>
                    <a:pt x="23" y="106"/>
                  </a:lnTo>
                  <a:lnTo>
                    <a:pt x="18" y="103"/>
                  </a:lnTo>
                  <a:close/>
                  <a:moveTo>
                    <a:pt x="18" y="24"/>
                  </a:moveTo>
                  <a:lnTo>
                    <a:pt x="18" y="87"/>
                  </a:lnTo>
                  <a:lnTo>
                    <a:pt x="21" y="90"/>
                  </a:lnTo>
                  <a:lnTo>
                    <a:pt x="26" y="93"/>
                  </a:lnTo>
                  <a:lnTo>
                    <a:pt x="33" y="95"/>
                  </a:lnTo>
                  <a:lnTo>
                    <a:pt x="37" y="96"/>
                  </a:lnTo>
                  <a:lnTo>
                    <a:pt x="46" y="95"/>
                  </a:lnTo>
                  <a:lnTo>
                    <a:pt x="53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5" y="24"/>
                  </a:lnTo>
                  <a:lnTo>
                    <a:pt x="60" y="21"/>
                  </a:lnTo>
                  <a:lnTo>
                    <a:pt x="54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3" y="15"/>
                  </a:lnTo>
                  <a:lnTo>
                    <a:pt x="28" y="18"/>
                  </a:lnTo>
                  <a:lnTo>
                    <a:pt x="23" y="21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3A7F43BC-E923-462C-B00F-0C30311D84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163" y="958850"/>
              <a:ext cx="53975" cy="58737"/>
            </a:xfrm>
            <a:custGeom>
              <a:avLst/>
              <a:gdLst>
                <a:gd name="T0" fmla="*/ 100 w 101"/>
                <a:gd name="T1" fmla="*/ 57 h 112"/>
                <a:gd name="T2" fmla="*/ 21 w 101"/>
                <a:gd name="T3" fmla="*/ 57 h 112"/>
                <a:gd name="T4" fmla="*/ 22 w 101"/>
                <a:gd name="T5" fmla="*/ 66 h 112"/>
                <a:gd name="T6" fmla="*/ 23 w 101"/>
                <a:gd name="T7" fmla="*/ 74 h 112"/>
                <a:gd name="T8" fmla="*/ 26 w 101"/>
                <a:gd name="T9" fmla="*/ 80 h 112"/>
                <a:gd name="T10" fmla="*/ 32 w 101"/>
                <a:gd name="T11" fmla="*/ 86 h 112"/>
                <a:gd name="T12" fmla="*/ 36 w 101"/>
                <a:gd name="T13" fmla="*/ 90 h 112"/>
                <a:gd name="T14" fmla="*/ 42 w 101"/>
                <a:gd name="T15" fmla="*/ 93 h 112"/>
                <a:gd name="T16" fmla="*/ 48 w 101"/>
                <a:gd name="T17" fmla="*/ 95 h 112"/>
                <a:gd name="T18" fmla="*/ 55 w 101"/>
                <a:gd name="T19" fmla="*/ 96 h 112"/>
                <a:gd name="T20" fmla="*/ 64 w 101"/>
                <a:gd name="T21" fmla="*/ 95 h 112"/>
                <a:gd name="T22" fmla="*/ 71 w 101"/>
                <a:gd name="T23" fmla="*/ 93 h 112"/>
                <a:gd name="T24" fmla="*/ 77 w 101"/>
                <a:gd name="T25" fmla="*/ 90 h 112"/>
                <a:gd name="T26" fmla="*/ 82 w 101"/>
                <a:gd name="T27" fmla="*/ 86 h 112"/>
                <a:gd name="T28" fmla="*/ 91 w 101"/>
                <a:gd name="T29" fmla="*/ 99 h 112"/>
                <a:gd name="T30" fmla="*/ 85 w 101"/>
                <a:gd name="T31" fmla="*/ 103 h 112"/>
                <a:gd name="T32" fmla="*/ 77 w 101"/>
                <a:gd name="T33" fmla="*/ 108 h 112"/>
                <a:gd name="T34" fmla="*/ 65 w 101"/>
                <a:gd name="T35" fmla="*/ 110 h 112"/>
                <a:gd name="T36" fmla="*/ 51 w 101"/>
                <a:gd name="T37" fmla="*/ 112 h 112"/>
                <a:gd name="T38" fmla="*/ 42 w 101"/>
                <a:gd name="T39" fmla="*/ 110 h 112"/>
                <a:gd name="T40" fmla="*/ 32 w 101"/>
                <a:gd name="T41" fmla="*/ 108 h 112"/>
                <a:gd name="T42" fmla="*/ 25 w 101"/>
                <a:gd name="T43" fmla="*/ 103 h 112"/>
                <a:gd name="T44" fmla="*/ 16 w 101"/>
                <a:gd name="T45" fmla="*/ 98 h 112"/>
                <a:gd name="T46" fmla="*/ 9 w 101"/>
                <a:gd name="T47" fmla="*/ 89 h 112"/>
                <a:gd name="T48" fmla="*/ 5 w 101"/>
                <a:gd name="T49" fmla="*/ 80 h 112"/>
                <a:gd name="T50" fmla="*/ 2 w 101"/>
                <a:gd name="T51" fmla="*/ 69 h 112"/>
                <a:gd name="T52" fmla="*/ 0 w 101"/>
                <a:gd name="T53" fmla="*/ 57 h 112"/>
                <a:gd name="T54" fmla="*/ 2 w 101"/>
                <a:gd name="T55" fmla="*/ 44 h 112"/>
                <a:gd name="T56" fmla="*/ 5 w 101"/>
                <a:gd name="T57" fmla="*/ 33 h 112"/>
                <a:gd name="T58" fmla="*/ 10 w 101"/>
                <a:gd name="T59" fmla="*/ 23 h 112"/>
                <a:gd name="T60" fmla="*/ 18 w 101"/>
                <a:gd name="T61" fmla="*/ 14 h 112"/>
                <a:gd name="T62" fmla="*/ 25 w 101"/>
                <a:gd name="T63" fmla="*/ 7 h 112"/>
                <a:gd name="T64" fmla="*/ 33 w 101"/>
                <a:gd name="T65" fmla="*/ 2 h 112"/>
                <a:gd name="T66" fmla="*/ 42 w 101"/>
                <a:gd name="T67" fmla="*/ 0 h 112"/>
                <a:gd name="T68" fmla="*/ 52 w 101"/>
                <a:gd name="T69" fmla="*/ 0 h 112"/>
                <a:gd name="T70" fmla="*/ 62 w 101"/>
                <a:gd name="T71" fmla="*/ 0 h 112"/>
                <a:gd name="T72" fmla="*/ 72 w 101"/>
                <a:gd name="T73" fmla="*/ 2 h 112"/>
                <a:gd name="T74" fmla="*/ 81 w 101"/>
                <a:gd name="T75" fmla="*/ 7 h 112"/>
                <a:gd name="T76" fmla="*/ 88 w 101"/>
                <a:gd name="T77" fmla="*/ 13 h 112"/>
                <a:gd name="T78" fmla="*/ 94 w 101"/>
                <a:gd name="T79" fmla="*/ 18 h 112"/>
                <a:gd name="T80" fmla="*/ 98 w 101"/>
                <a:gd name="T81" fmla="*/ 27 h 112"/>
                <a:gd name="T82" fmla="*/ 100 w 101"/>
                <a:gd name="T83" fmla="*/ 36 h 112"/>
                <a:gd name="T84" fmla="*/ 101 w 101"/>
                <a:gd name="T85" fmla="*/ 46 h 112"/>
                <a:gd name="T86" fmla="*/ 100 w 101"/>
                <a:gd name="T87" fmla="*/ 51 h 112"/>
                <a:gd name="T88" fmla="*/ 100 w 101"/>
                <a:gd name="T89" fmla="*/ 57 h 112"/>
                <a:gd name="T90" fmla="*/ 52 w 101"/>
                <a:gd name="T91" fmla="*/ 15 h 112"/>
                <a:gd name="T92" fmla="*/ 46 w 101"/>
                <a:gd name="T93" fmla="*/ 15 h 112"/>
                <a:gd name="T94" fmla="*/ 41 w 101"/>
                <a:gd name="T95" fmla="*/ 17 h 112"/>
                <a:gd name="T96" fmla="*/ 35 w 101"/>
                <a:gd name="T97" fmla="*/ 20 h 112"/>
                <a:gd name="T98" fmla="*/ 31 w 101"/>
                <a:gd name="T99" fmla="*/ 24 h 112"/>
                <a:gd name="T100" fmla="*/ 28 w 101"/>
                <a:gd name="T101" fmla="*/ 28 h 112"/>
                <a:gd name="T102" fmla="*/ 25 w 101"/>
                <a:gd name="T103" fmla="*/ 33 h 112"/>
                <a:gd name="T104" fmla="*/ 22 w 101"/>
                <a:gd name="T105" fmla="*/ 37 h 112"/>
                <a:gd name="T106" fmla="*/ 22 w 101"/>
                <a:gd name="T107" fmla="*/ 43 h 112"/>
                <a:gd name="T108" fmla="*/ 81 w 101"/>
                <a:gd name="T109" fmla="*/ 43 h 112"/>
                <a:gd name="T110" fmla="*/ 81 w 101"/>
                <a:gd name="T111" fmla="*/ 37 h 112"/>
                <a:gd name="T112" fmla="*/ 80 w 101"/>
                <a:gd name="T113" fmla="*/ 33 h 112"/>
                <a:gd name="T114" fmla="*/ 78 w 101"/>
                <a:gd name="T115" fmla="*/ 28 h 112"/>
                <a:gd name="T116" fmla="*/ 74 w 101"/>
                <a:gd name="T117" fmla="*/ 24 h 112"/>
                <a:gd name="T118" fmla="*/ 70 w 101"/>
                <a:gd name="T119" fmla="*/ 20 h 112"/>
                <a:gd name="T120" fmla="*/ 65 w 101"/>
                <a:gd name="T121" fmla="*/ 17 h 112"/>
                <a:gd name="T122" fmla="*/ 59 w 101"/>
                <a:gd name="T123" fmla="*/ 15 h 112"/>
                <a:gd name="T124" fmla="*/ 52 w 101"/>
                <a:gd name="T125" fmla="*/ 1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100" y="57"/>
                  </a:moveTo>
                  <a:lnTo>
                    <a:pt x="21" y="57"/>
                  </a:lnTo>
                  <a:lnTo>
                    <a:pt x="22" y="66"/>
                  </a:lnTo>
                  <a:lnTo>
                    <a:pt x="23" y="74"/>
                  </a:lnTo>
                  <a:lnTo>
                    <a:pt x="26" y="80"/>
                  </a:lnTo>
                  <a:lnTo>
                    <a:pt x="32" y="86"/>
                  </a:lnTo>
                  <a:lnTo>
                    <a:pt x="36" y="90"/>
                  </a:lnTo>
                  <a:lnTo>
                    <a:pt x="42" y="93"/>
                  </a:lnTo>
                  <a:lnTo>
                    <a:pt x="48" y="95"/>
                  </a:lnTo>
                  <a:lnTo>
                    <a:pt x="55" y="96"/>
                  </a:lnTo>
                  <a:lnTo>
                    <a:pt x="64" y="95"/>
                  </a:lnTo>
                  <a:lnTo>
                    <a:pt x="71" y="93"/>
                  </a:lnTo>
                  <a:lnTo>
                    <a:pt x="77" y="90"/>
                  </a:lnTo>
                  <a:lnTo>
                    <a:pt x="82" y="86"/>
                  </a:lnTo>
                  <a:lnTo>
                    <a:pt x="91" y="99"/>
                  </a:lnTo>
                  <a:lnTo>
                    <a:pt x="85" y="103"/>
                  </a:lnTo>
                  <a:lnTo>
                    <a:pt x="77" y="108"/>
                  </a:lnTo>
                  <a:lnTo>
                    <a:pt x="65" y="110"/>
                  </a:lnTo>
                  <a:lnTo>
                    <a:pt x="51" y="112"/>
                  </a:lnTo>
                  <a:lnTo>
                    <a:pt x="42" y="110"/>
                  </a:lnTo>
                  <a:lnTo>
                    <a:pt x="32" y="108"/>
                  </a:lnTo>
                  <a:lnTo>
                    <a:pt x="25" y="103"/>
                  </a:lnTo>
                  <a:lnTo>
                    <a:pt x="16" y="98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69"/>
                  </a:lnTo>
                  <a:lnTo>
                    <a:pt x="0" y="57"/>
                  </a:lnTo>
                  <a:lnTo>
                    <a:pt x="2" y="44"/>
                  </a:lnTo>
                  <a:lnTo>
                    <a:pt x="5" y="33"/>
                  </a:lnTo>
                  <a:lnTo>
                    <a:pt x="10" y="23"/>
                  </a:lnTo>
                  <a:lnTo>
                    <a:pt x="18" y="14"/>
                  </a:lnTo>
                  <a:lnTo>
                    <a:pt x="25" y="7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72" y="2"/>
                  </a:lnTo>
                  <a:lnTo>
                    <a:pt x="81" y="7"/>
                  </a:lnTo>
                  <a:lnTo>
                    <a:pt x="88" y="13"/>
                  </a:lnTo>
                  <a:lnTo>
                    <a:pt x="94" y="18"/>
                  </a:lnTo>
                  <a:lnTo>
                    <a:pt x="98" y="27"/>
                  </a:lnTo>
                  <a:lnTo>
                    <a:pt x="100" y="36"/>
                  </a:lnTo>
                  <a:lnTo>
                    <a:pt x="101" y="46"/>
                  </a:lnTo>
                  <a:lnTo>
                    <a:pt x="100" y="51"/>
                  </a:lnTo>
                  <a:lnTo>
                    <a:pt x="100" y="57"/>
                  </a:lnTo>
                  <a:close/>
                  <a:moveTo>
                    <a:pt x="52" y="15"/>
                  </a:moveTo>
                  <a:lnTo>
                    <a:pt x="46" y="15"/>
                  </a:lnTo>
                  <a:lnTo>
                    <a:pt x="41" y="17"/>
                  </a:lnTo>
                  <a:lnTo>
                    <a:pt x="35" y="20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3"/>
                  </a:lnTo>
                  <a:lnTo>
                    <a:pt x="22" y="37"/>
                  </a:lnTo>
                  <a:lnTo>
                    <a:pt x="22" y="43"/>
                  </a:lnTo>
                  <a:lnTo>
                    <a:pt x="81" y="43"/>
                  </a:lnTo>
                  <a:lnTo>
                    <a:pt x="81" y="37"/>
                  </a:lnTo>
                  <a:lnTo>
                    <a:pt x="80" y="33"/>
                  </a:lnTo>
                  <a:lnTo>
                    <a:pt x="78" y="28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8EA6537E-4DE7-4FCF-9855-F43C8C2A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0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2 w 65"/>
                <a:gd name="T3" fmla="*/ 17 h 109"/>
                <a:gd name="T4" fmla="*/ 45 w 65"/>
                <a:gd name="T5" fmla="*/ 15 h 109"/>
                <a:gd name="T6" fmla="*/ 41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8 w 65"/>
                <a:gd name="T13" fmla="*/ 24 h 109"/>
                <a:gd name="T14" fmla="*/ 23 w 65"/>
                <a:gd name="T15" fmla="*/ 30 h 109"/>
                <a:gd name="T16" fmla="*/ 22 w 65"/>
                <a:gd name="T17" fmla="*/ 36 h 109"/>
                <a:gd name="T18" fmla="*/ 21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8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2" y="17"/>
                  </a:lnTo>
                  <a:lnTo>
                    <a:pt x="45" y="15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22" y="36"/>
                  </a:lnTo>
                  <a:lnTo>
                    <a:pt x="21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5598F54-3EAB-442C-95C5-71F61A83D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5350" y="958850"/>
              <a:ext cx="49213" cy="58737"/>
            </a:xfrm>
            <a:custGeom>
              <a:avLst/>
              <a:gdLst>
                <a:gd name="T0" fmla="*/ 60 w 93"/>
                <a:gd name="T1" fmla="*/ 103 h 112"/>
                <a:gd name="T2" fmla="*/ 43 w 93"/>
                <a:gd name="T3" fmla="*/ 110 h 112"/>
                <a:gd name="T4" fmla="*/ 25 w 93"/>
                <a:gd name="T5" fmla="*/ 110 h 112"/>
                <a:gd name="T6" fmla="*/ 14 w 93"/>
                <a:gd name="T7" fmla="*/ 106 h 112"/>
                <a:gd name="T8" fmla="*/ 5 w 93"/>
                <a:gd name="T9" fmla="*/ 98 h 112"/>
                <a:gd name="T10" fmla="*/ 1 w 93"/>
                <a:gd name="T11" fmla="*/ 86 h 112"/>
                <a:gd name="T12" fmla="*/ 1 w 93"/>
                <a:gd name="T13" fmla="*/ 72 h 112"/>
                <a:gd name="T14" fmla="*/ 8 w 93"/>
                <a:gd name="T15" fmla="*/ 57 h 112"/>
                <a:gd name="T16" fmla="*/ 23 w 93"/>
                <a:gd name="T17" fmla="*/ 46 h 112"/>
                <a:gd name="T18" fmla="*/ 40 w 93"/>
                <a:gd name="T19" fmla="*/ 41 h 112"/>
                <a:gd name="T20" fmla="*/ 57 w 93"/>
                <a:gd name="T21" fmla="*/ 40 h 112"/>
                <a:gd name="T22" fmla="*/ 64 w 93"/>
                <a:gd name="T23" fmla="*/ 37 h 112"/>
                <a:gd name="T24" fmla="*/ 62 w 93"/>
                <a:gd name="T25" fmla="*/ 27 h 112"/>
                <a:gd name="T26" fmla="*/ 56 w 93"/>
                <a:gd name="T27" fmla="*/ 20 h 112"/>
                <a:gd name="T28" fmla="*/ 47 w 93"/>
                <a:gd name="T29" fmla="*/ 17 h 112"/>
                <a:gd name="T30" fmla="*/ 33 w 93"/>
                <a:gd name="T31" fmla="*/ 17 h 112"/>
                <a:gd name="T32" fmla="*/ 20 w 93"/>
                <a:gd name="T33" fmla="*/ 21 h 112"/>
                <a:gd name="T34" fmla="*/ 5 w 93"/>
                <a:gd name="T35" fmla="*/ 10 h 112"/>
                <a:gd name="T36" fmla="*/ 21 w 93"/>
                <a:gd name="T37" fmla="*/ 2 h 112"/>
                <a:gd name="T38" fmla="*/ 40 w 93"/>
                <a:gd name="T39" fmla="*/ 0 h 112"/>
                <a:gd name="T40" fmla="*/ 60 w 93"/>
                <a:gd name="T41" fmla="*/ 1 h 112"/>
                <a:gd name="T42" fmla="*/ 73 w 93"/>
                <a:gd name="T43" fmla="*/ 10 h 112"/>
                <a:gd name="T44" fmla="*/ 82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89 w 93"/>
                <a:gd name="T51" fmla="*/ 99 h 112"/>
                <a:gd name="T52" fmla="*/ 93 w 93"/>
                <a:gd name="T53" fmla="*/ 112 h 112"/>
                <a:gd name="T54" fmla="*/ 76 w 93"/>
                <a:gd name="T55" fmla="*/ 108 h 112"/>
                <a:gd name="T56" fmla="*/ 67 w 93"/>
                <a:gd name="T57" fmla="*/ 98 h 112"/>
                <a:gd name="T58" fmla="*/ 57 w 93"/>
                <a:gd name="T59" fmla="*/ 54 h 112"/>
                <a:gd name="T60" fmla="*/ 46 w 93"/>
                <a:gd name="T61" fmla="*/ 54 h 112"/>
                <a:gd name="T62" fmla="*/ 33 w 93"/>
                <a:gd name="T63" fmla="*/ 59 h 112"/>
                <a:gd name="T64" fmla="*/ 24 w 93"/>
                <a:gd name="T65" fmla="*/ 66 h 112"/>
                <a:gd name="T66" fmla="*/ 20 w 93"/>
                <a:gd name="T67" fmla="*/ 74 h 112"/>
                <a:gd name="T68" fmla="*/ 20 w 93"/>
                <a:gd name="T69" fmla="*/ 83 h 112"/>
                <a:gd name="T70" fmla="*/ 23 w 93"/>
                <a:gd name="T71" fmla="*/ 90 h 112"/>
                <a:gd name="T72" fmla="*/ 30 w 93"/>
                <a:gd name="T73" fmla="*/ 95 h 112"/>
                <a:gd name="T74" fmla="*/ 46 w 93"/>
                <a:gd name="T75" fmla="*/ 96 h 112"/>
                <a:gd name="T76" fmla="*/ 59 w 93"/>
                <a:gd name="T77" fmla="*/ 89 h 112"/>
                <a:gd name="T78" fmla="*/ 64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0" y="103"/>
                  </a:lnTo>
                  <a:lnTo>
                    <a:pt x="53" y="108"/>
                  </a:lnTo>
                  <a:lnTo>
                    <a:pt x="43" y="110"/>
                  </a:lnTo>
                  <a:lnTo>
                    <a:pt x="31" y="112"/>
                  </a:lnTo>
                  <a:lnTo>
                    <a:pt x="25" y="110"/>
                  </a:lnTo>
                  <a:lnTo>
                    <a:pt x="20" y="109"/>
                  </a:lnTo>
                  <a:lnTo>
                    <a:pt x="14" y="106"/>
                  </a:lnTo>
                  <a:lnTo>
                    <a:pt x="10" y="102"/>
                  </a:lnTo>
                  <a:lnTo>
                    <a:pt x="5" y="98"/>
                  </a:lnTo>
                  <a:lnTo>
                    <a:pt x="2" y="92"/>
                  </a:lnTo>
                  <a:lnTo>
                    <a:pt x="1" y="86"/>
                  </a:lnTo>
                  <a:lnTo>
                    <a:pt x="0" y="79"/>
                  </a:lnTo>
                  <a:lnTo>
                    <a:pt x="1" y="72"/>
                  </a:lnTo>
                  <a:lnTo>
                    <a:pt x="4" y="64"/>
                  </a:lnTo>
                  <a:lnTo>
                    <a:pt x="8" y="57"/>
                  </a:lnTo>
                  <a:lnTo>
                    <a:pt x="14" y="51"/>
                  </a:lnTo>
                  <a:lnTo>
                    <a:pt x="23" y="46"/>
                  </a:lnTo>
                  <a:lnTo>
                    <a:pt x="31" y="43"/>
                  </a:lnTo>
                  <a:lnTo>
                    <a:pt x="40" y="41"/>
                  </a:lnTo>
                  <a:lnTo>
                    <a:pt x="51" y="40"/>
                  </a:lnTo>
                  <a:lnTo>
                    <a:pt x="57" y="40"/>
                  </a:lnTo>
                  <a:lnTo>
                    <a:pt x="64" y="43"/>
                  </a:lnTo>
                  <a:lnTo>
                    <a:pt x="64" y="37"/>
                  </a:lnTo>
                  <a:lnTo>
                    <a:pt x="63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1" y="18"/>
                  </a:lnTo>
                  <a:lnTo>
                    <a:pt x="47" y="17"/>
                  </a:lnTo>
                  <a:lnTo>
                    <a:pt x="41" y="17"/>
                  </a:lnTo>
                  <a:lnTo>
                    <a:pt x="33" y="17"/>
                  </a:lnTo>
                  <a:lnTo>
                    <a:pt x="25" y="18"/>
                  </a:lnTo>
                  <a:lnTo>
                    <a:pt x="20" y="21"/>
                  </a:lnTo>
                  <a:lnTo>
                    <a:pt x="14" y="26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60" y="1"/>
                  </a:lnTo>
                  <a:lnTo>
                    <a:pt x="67" y="5"/>
                  </a:lnTo>
                  <a:lnTo>
                    <a:pt x="73" y="10"/>
                  </a:lnTo>
                  <a:lnTo>
                    <a:pt x="79" y="15"/>
                  </a:lnTo>
                  <a:lnTo>
                    <a:pt x="82" y="24"/>
                  </a:lnTo>
                  <a:lnTo>
                    <a:pt x="83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6" y="95"/>
                  </a:lnTo>
                  <a:lnTo>
                    <a:pt x="89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6" y="108"/>
                  </a:lnTo>
                  <a:lnTo>
                    <a:pt x="70" y="103"/>
                  </a:lnTo>
                  <a:lnTo>
                    <a:pt x="67" y="98"/>
                  </a:lnTo>
                  <a:close/>
                  <a:moveTo>
                    <a:pt x="64" y="56"/>
                  </a:moveTo>
                  <a:lnTo>
                    <a:pt x="57" y="54"/>
                  </a:lnTo>
                  <a:lnTo>
                    <a:pt x="53" y="54"/>
                  </a:lnTo>
                  <a:lnTo>
                    <a:pt x="46" y="54"/>
                  </a:lnTo>
                  <a:lnTo>
                    <a:pt x="38" y="56"/>
                  </a:lnTo>
                  <a:lnTo>
                    <a:pt x="33" y="59"/>
                  </a:lnTo>
                  <a:lnTo>
                    <a:pt x="28" y="62"/>
                  </a:lnTo>
                  <a:lnTo>
                    <a:pt x="24" y="66"/>
                  </a:lnTo>
                  <a:lnTo>
                    <a:pt x="21" y="70"/>
                  </a:lnTo>
                  <a:lnTo>
                    <a:pt x="20" y="74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3" y="90"/>
                  </a:lnTo>
                  <a:lnTo>
                    <a:pt x="24" y="92"/>
                  </a:lnTo>
                  <a:lnTo>
                    <a:pt x="30" y="95"/>
                  </a:lnTo>
                  <a:lnTo>
                    <a:pt x="38" y="96"/>
                  </a:lnTo>
                  <a:lnTo>
                    <a:pt x="46" y="96"/>
                  </a:lnTo>
                  <a:lnTo>
                    <a:pt x="53" y="93"/>
                  </a:lnTo>
                  <a:lnTo>
                    <a:pt x="59" y="89"/>
                  </a:lnTo>
                  <a:lnTo>
                    <a:pt x="64" y="83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F0B3B93F-B775-4B6B-AD93-8B768E815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0913" y="928688"/>
              <a:ext cx="47625" cy="88900"/>
            </a:xfrm>
            <a:custGeom>
              <a:avLst/>
              <a:gdLst>
                <a:gd name="T0" fmla="*/ 90 w 90"/>
                <a:gd name="T1" fmla="*/ 65 h 167"/>
                <a:gd name="T2" fmla="*/ 79 w 90"/>
                <a:gd name="T3" fmla="*/ 79 h 167"/>
                <a:gd name="T4" fmla="*/ 75 w 90"/>
                <a:gd name="T5" fmla="*/ 76 h 167"/>
                <a:gd name="T6" fmla="*/ 69 w 90"/>
                <a:gd name="T7" fmla="*/ 73 h 167"/>
                <a:gd name="T8" fmla="*/ 62 w 90"/>
                <a:gd name="T9" fmla="*/ 70 h 167"/>
                <a:gd name="T10" fmla="*/ 55 w 90"/>
                <a:gd name="T11" fmla="*/ 70 h 167"/>
                <a:gd name="T12" fmla="*/ 48 w 90"/>
                <a:gd name="T13" fmla="*/ 70 h 167"/>
                <a:gd name="T14" fmla="*/ 41 w 90"/>
                <a:gd name="T15" fmla="*/ 73 h 167"/>
                <a:gd name="T16" fmla="*/ 35 w 90"/>
                <a:gd name="T17" fmla="*/ 76 h 167"/>
                <a:gd name="T18" fmla="*/ 30 w 90"/>
                <a:gd name="T19" fmla="*/ 81 h 167"/>
                <a:gd name="T20" fmla="*/ 26 w 90"/>
                <a:gd name="T21" fmla="*/ 88 h 167"/>
                <a:gd name="T22" fmla="*/ 23 w 90"/>
                <a:gd name="T23" fmla="*/ 95 h 167"/>
                <a:gd name="T24" fmla="*/ 22 w 90"/>
                <a:gd name="T25" fmla="*/ 102 h 167"/>
                <a:gd name="T26" fmla="*/ 20 w 90"/>
                <a:gd name="T27" fmla="*/ 111 h 167"/>
                <a:gd name="T28" fmla="*/ 22 w 90"/>
                <a:gd name="T29" fmla="*/ 121 h 167"/>
                <a:gd name="T30" fmla="*/ 23 w 90"/>
                <a:gd name="T31" fmla="*/ 128 h 167"/>
                <a:gd name="T32" fmla="*/ 26 w 90"/>
                <a:gd name="T33" fmla="*/ 135 h 167"/>
                <a:gd name="T34" fmla="*/ 30 w 90"/>
                <a:gd name="T35" fmla="*/ 141 h 167"/>
                <a:gd name="T36" fmla="*/ 35 w 90"/>
                <a:gd name="T37" fmla="*/ 145 h 167"/>
                <a:gd name="T38" fmla="*/ 42 w 90"/>
                <a:gd name="T39" fmla="*/ 148 h 167"/>
                <a:gd name="T40" fmla="*/ 48 w 90"/>
                <a:gd name="T41" fmla="*/ 150 h 167"/>
                <a:gd name="T42" fmla="*/ 56 w 90"/>
                <a:gd name="T43" fmla="*/ 151 h 167"/>
                <a:gd name="T44" fmla="*/ 62 w 90"/>
                <a:gd name="T45" fmla="*/ 150 h 167"/>
                <a:gd name="T46" fmla="*/ 69 w 90"/>
                <a:gd name="T47" fmla="*/ 148 h 167"/>
                <a:gd name="T48" fmla="*/ 75 w 90"/>
                <a:gd name="T49" fmla="*/ 145 h 167"/>
                <a:gd name="T50" fmla="*/ 82 w 90"/>
                <a:gd name="T51" fmla="*/ 141 h 167"/>
                <a:gd name="T52" fmla="*/ 90 w 90"/>
                <a:gd name="T53" fmla="*/ 157 h 167"/>
                <a:gd name="T54" fmla="*/ 82 w 90"/>
                <a:gd name="T55" fmla="*/ 161 h 167"/>
                <a:gd name="T56" fmla="*/ 72 w 90"/>
                <a:gd name="T57" fmla="*/ 164 h 167"/>
                <a:gd name="T58" fmla="*/ 62 w 90"/>
                <a:gd name="T59" fmla="*/ 165 h 167"/>
                <a:gd name="T60" fmla="*/ 52 w 90"/>
                <a:gd name="T61" fmla="*/ 167 h 167"/>
                <a:gd name="T62" fmla="*/ 41 w 90"/>
                <a:gd name="T63" fmla="*/ 165 h 167"/>
                <a:gd name="T64" fmla="*/ 32 w 90"/>
                <a:gd name="T65" fmla="*/ 163 h 167"/>
                <a:gd name="T66" fmla="*/ 23 w 90"/>
                <a:gd name="T67" fmla="*/ 158 h 167"/>
                <a:gd name="T68" fmla="*/ 15 w 90"/>
                <a:gd name="T69" fmla="*/ 151 h 167"/>
                <a:gd name="T70" fmla="*/ 9 w 90"/>
                <a:gd name="T71" fmla="*/ 144 h 167"/>
                <a:gd name="T72" fmla="*/ 5 w 90"/>
                <a:gd name="T73" fmla="*/ 134 h 167"/>
                <a:gd name="T74" fmla="*/ 2 w 90"/>
                <a:gd name="T75" fmla="*/ 124 h 167"/>
                <a:gd name="T76" fmla="*/ 0 w 90"/>
                <a:gd name="T77" fmla="*/ 111 h 167"/>
                <a:gd name="T78" fmla="*/ 2 w 90"/>
                <a:gd name="T79" fmla="*/ 99 h 167"/>
                <a:gd name="T80" fmla="*/ 5 w 90"/>
                <a:gd name="T81" fmla="*/ 88 h 167"/>
                <a:gd name="T82" fmla="*/ 9 w 90"/>
                <a:gd name="T83" fmla="*/ 78 h 167"/>
                <a:gd name="T84" fmla="*/ 16 w 90"/>
                <a:gd name="T85" fmla="*/ 70 h 167"/>
                <a:gd name="T86" fmla="*/ 23 w 90"/>
                <a:gd name="T87" fmla="*/ 63 h 167"/>
                <a:gd name="T88" fmla="*/ 33 w 90"/>
                <a:gd name="T89" fmla="*/ 57 h 167"/>
                <a:gd name="T90" fmla="*/ 45 w 90"/>
                <a:gd name="T91" fmla="*/ 55 h 167"/>
                <a:gd name="T92" fmla="*/ 56 w 90"/>
                <a:gd name="T93" fmla="*/ 55 h 167"/>
                <a:gd name="T94" fmla="*/ 65 w 90"/>
                <a:gd name="T95" fmla="*/ 55 h 167"/>
                <a:gd name="T96" fmla="*/ 75 w 90"/>
                <a:gd name="T97" fmla="*/ 57 h 167"/>
                <a:gd name="T98" fmla="*/ 84 w 90"/>
                <a:gd name="T99" fmla="*/ 62 h 167"/>
                <a:gd name="T100" fmla="*/ 90 w 90"/>
                <a:gd name="T101" fmla="*/ 65 h 167"/>
                <a:gd name="T102" fmla="*/ 87 w 90"/>
                <a:gd name="T103" fmla="*/ 0 h 167"/>
                <a:gd name="T104" fmla="*/ 56 w 90"/>
                <a:gd name="T105" fmla="*/ 34 h 167"/>
                <a:gd name="T106" fmla="*/ 45 w 90"/>
                <a:gd name="T107" fmla="*/ 34 h 167"/>
                <a:gd name="T108" fmla="*/ 15 w 90"/>
                <a:gd name="T109" fmla="*/ 0 h 167"/>
                <a:gd name="T110" fmla="*/ 32 w 90"/>
                <a:gd name="T111" fmla="*/ 0 h 167"/>
                <a:gd name="T112" fmla="*/ 51 w 90"/>
                <a:gd name="T113" fmla="*/ 20 h 167"/>
                <a:gd name="T114" fmla="*/ 67 w 90"/>
                <a:gd name="T115" fmla="*/ 0 h 167"/>
                <a:gd name="T116" fmla="*/ 87 w 90"/>
                <a:gd name="T1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167">
                  <a:moveTo>
                    <a:pt x="90" y="65"/>
                  </a:moveTo>
                  <a:lnTo>
                    <a:pt x="79" y="79"/>
                  </a:lnTo>
                  <a:lnTo>
                    <a:pt x="75" y="76"/>
                  </a:lnTo>
                  <a:lnTo>
                    <a:pt x="69" y="73"/>
                  </a:lnTo>
                  <a:lnTo>
                    <a:pt x="62" y="70"/>
                  </a:lnTo>
                  <a:lnTo>
                    <a:pt x="55" y="70"/>
                  </a:lnTo>
                  <a:lnTo>
                    <a:pt x="48" y="70"/>
                  </a:lnTo>
                  <a:lnTo>
                    <a:pt x="41" y="73"/>
                  </a:lnTo>
                  <a:lnTo>
                    <a:pt x="35" y="76"/>
                  </a:lnTo>
                  <a:lnTo>
                    <a:pt x="30" y="81"/>
                  </a:lnTo>
                  <a:lnTo>
                    <a:pt x="26" y="88"/>
                  </a:lnTo>
                  <a:lnTo>
                    <a:pt x="23" y="95"/>
                  </a:lnTo>
                  <a:lnTo>
                    <a:pt x="22" y="102"/>
                  </a:lnTo>
                  <a:lnTo>
                    <a:pt x="20" y="111"/>
                  </a:lnTo>
                  <a:lnTo>
                    <a:pt x="22" y="121"/>
                  </a:lnTo>
                  <a:lnTo>
                    <a:pt x="23" y="128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5" y="145"/>
                  </a:lnTo>
                  <a:lnTo>
                    <a:pt x="42" y="148"/>
                  </a:lnTo>
                  <a:lnTo>
                    <a:pt x="48" y="150"/>
                  </a:lnTo>
                  <a:lnTo>
                    <a:pt x="56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5" y="145"/>
                  </a:lnTo>
                  <a:lnTo>
                    <a:pt x="82" y="141"/>
                  </a:lnTo>
                  <a:lnTo>
                    <a:pt x="90" y="157"/>
                  </a:lnTo>
                  <a:lnTo>
                    <a:pt x="82" y="161"/>
                  </a:lnTo>
                  <a:lnTo>
                    <a:pt x="72" y="164"/>
                  </a:lnTo>
                  <a:lnTo>
                    <a:pt x="62" y="165"/>
                  </a:lnTo>
                  <a:lnTo>
                    <a:pt x="52" y="167"/>
                  </a:lnTo>
                  <a:lnTo>
                    <a:pt x="41" y="165"/>
                  </a:lnTo>
                  <a:lnTo>
                    <a:pt x="32" y="163"/>
                  </a:lnTo>
                  <a:lnTo>
                    <a:pt x="23" y="158"/>
                  </a:lnTo>
                  <a:lnTo>
                    <a:pt x="15" y="151"/>
                  </a:lnTo>
                  <a:lnTo>
                    <a:pt x="9" y="144"/>
                  </a:lnTo>
                  <a:lnTo>
                    <a:pt x="5" y="134"/>
                  </a:lnTo>
                  <a:lnTo>
                    <a:pt x="2" y="124"/>
                  </a:lnTo>
                  <a:lnTo>
                    <a:pt x="0" y="111"/>
                  </a:lnTo>
                  <a:lnTo>
                    <a:pt x="2" y="99"/>
                  </a:lnTo>
                  <a:lnTo>
                    <a:pt x="5" y="88"/>
                  </a:lnTo>
                  <a:lnTo>
                    <a:pt x="9" y="78"/>
                  </a:lnTo>
                  <a:lnTo>
                    <a:pt x="16" y="70"/>
                  </a:lnTo>
                  <a:lnTo>
                    <a:pt x="23" y="63"/>
                  </a:lnTo>
                  <a:lnTo>
                    <a:pt x="33" y="57"/>
                  </a:lnTo>
                  <a:lnTo>
                    <a:pt x="45" y="55"/>
                  </a:lnTo>
                  <a:lnTo>
                    <a:pt x="56" y="55"/>
                  </a:lnTo>
                  <a:lnTo>
                    <a:pt x="65" y="55"/>
                  </a:lnTo>
                  <a:lnTo>
                    <a:pt x="75" y="57"/>
                  </a:lnTo>
                  <a:lnTo>
                    <a:pt x="84" y="62"/>
                  </a:lnTo>
                  <a:lnTo>
                    <a:pt x="90" y="65"/>
                  </a:lnTo>
                  <a:close/>
                  <a:moveTo>
                    <a:pt x="87" y="0"/>
                  </a:moveTo>
                  <a:lnTo>
                    <a:pt x="56" y="34"/>
                  </a:lnTo>
                  <a:lnTo>
                    <a:pt x="45" y="34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51" y="20"/>
                  </a:lnTo>
                  <a:lnTo>
                    <a:pt x="6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0C8801D0-1B9F-4614-8A22-E2F3B59C6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650" y="958850"/>
              <a:ext cx="44450" cy="57150"/>
            </a:xfrm>
            <a:custGeom>
              <a:avLst/>
              <a:gdLst>
                <a:gd name="T0" fmla="*/ 66 w 85"/>
                <a:gd name="T1" fmla="*/ 109 h 109"/>
                <a:gd name="T2" fmla="*/ 66 w 85"/>
                <a:gd name="T3" fmla="*/ 47 h 109"/>
                <a:gd name="T4" fmla="*/ 66 w 85"/>
                <a:gd name="T5" fmla="*/ 38 h 109"/>
                <a:gd name="T6" fmla="*/ 65 w 85"/>
                <a:gd name="T7" fmla="*/ 31 h 109"/>
                <a:gd name="T8" fmla="*/ 63 w 85"/>
                <a:gd name="T9" fmla="*/ 27 h 109"/>
                <a:gd name="T10" fmla="*/ 60 w 85"/>
                <a:gd name="T11" fmla="*/ 23 h 109"/>
                <a:gd name="T12" fmla="*/ 57 w 85"/>
                <a:gd name="T13" fmla="*/ 20 h 109"/>
                <a:gd name="T14" fmla="*/ 53 w 85"/>
                <a:gd name="T15" fmla="*/ 17 h 109"/>
                <a:gd name="T16" fmla="*/ 49 w 85"/>
                <a:gd name="T17" fmla="*/ 15 h 109"/>
                <a:gd name="T18" fmla="*/ 43 w 85"/>
                <a:gd name="T19" fmla="*/ 15 h 109"/>
                <a:gd name="T20" fmla="*/ 36 w 85"/>
                <a:gd name="T21" fmla="*/ 17 h 109"/>
                <a:gd name="T22" fmla="*/ 30 w 85"/>
                <a:gd name="T23" fmla="*/ 20 h 109"/>
                <a:gd name="T24" fmla="*/ 23 w 85"/>
                <a:gd name="T25" fmla="*/ 24 h 109"/>
                <a:gd name="T26" fmla="*/ 19 w 85"/>
                <a:gd name="T27" fmla="*/ 28 h 109"/>
                <a:gd name="T28" fmla="*/ 19 w 85"/>
                <a:gd name="T29" fmla="*/ 109 h 109"/>
                <a:gd name="T30" fmla="*/ 0 w 85"/>
                <a:gd name="T31" fmla="*/ 109 h 109"/>
                <a:gd name="T32" fmla="*/ 0 w 85"/>
                <a:gd name="T33" fmla="*/ 1 h 109"/>
                <a:gd name="T34" fmla="*/ 13 w 85"/>
                <a:gd name="T35" fmla="*/ 1 h 109"/>
                <a:gd name="T36" fmla="*/ 19 w 85"/>
                <a:gd name="T37" fmla="*/ 15 h 109"/>
                <a:gd name="T38" fmla="*/ 24 w 85"/>
                <a:gd name="T39" fmla="*/ 8 h 109"/>
                <a:gd name="T40" fmla="*/ 31 w 85"/>
                <a:gd name="T41" fmla="*/ 2 h 109"/>
                <a:gd name="T42" fmla="*/ 40 w 85"/>
                <a:gd name="T43" fmla="*/ 0 h 109"/>
                <a:gd name="T44" fmla="*/ 50 w 85"/>
                <a:gd name="T45" fmla="*/ 0 h 109"/>
                <a:gd name="T46" fmla="*/ 57 w 85"/>
                <a:gd name="T47" fmla="*/ 0 h 109"/>
                <a:gd name="T48" fmla="*/ 65 w 85"/>
                <a:gd name="T49" fmla="*/ 2 h 109"/>
                <a:gd name="T50" fmla="*/ 72 w 85"/>
                <a:gd name="T51" fmla="*/ 5 h 109"/>
                <a:gd name="T52" fmla="*/ 76 w 85"/>
                <a:gd name="T53" fmla="*/ 10 h 109"/>
                <a:gd name="T54" fmla="*/ 80 w 85"/>
                <a:gd name="T55" fmla="*/ 15 h 109"/>
                <a:gd name="T56" fmla="*/ 83 w 85"/>
                <a:gd name="T57" fmla="*/ 24 h 109"/>
                <a:gd name="T58" fmla="*/ 85 w 85"/>
                <a:gd name="T59" fmla="*/ 33 h 109"/>
                <a:gd name="T60" fmla="*/ 85 w 85"/>
                <a:gd name="T61" fmla="*/ 43 h 109"/>
                <a:gd name="T62" fmla="*/ 85 w 85"/>
                <a:gd name="T63" fmla="*/ 109 h 109"/>
                <a:gd name="T64" fmla="*/ 66 w 85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3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6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9" y="28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7" y="0"/>
                  </a:lnTo>
                  <a:lnTo>
                    <a:pt x="65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FD2E952-C611-4941-994E-6AD7B3A60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5213" y="930275"/>
              <a:ext cx="25400" cy="85725"/>
            </a:xfrm>
            <a:custGeom>
              <a:avLst/>
              <a:gdLst>
                <a:gd name="T0" fmla="*/ 15 w 47"/>
                <a:gd name="T1" fmla="*/ 163 h 163"/>
                <a:gd name="T2" fmla="*/ 15 w 47"/>
                <a:gd name="T3" fmla="*/ 71 h 163"/>
                <a:gd name="T4" fmla="*/ 0 w 47"/>
                <a:gd name="T5" fmla="*/ 71 h 163"/>
                <a:gd name="T6" fmla="*/ 0 w 47"/>
                <a:gd name="T7" fmla="*/ 55 h 163"/>
                <a:gd name="T8" fmla="*/ 34 w 47"/>
                <a:gd name="T9" fmla="*/ 55 h 163"/>
                <a:gd name="T10" fmla="*/ 34 w 47"/>
                <a:gd name="T11" fmla="*/ 163 h 163"/>
                <a:gd name="T12" fmla="*/ 15 w 47"/>
                <a:gd name="T13" fmla="*/ 163 h 163"/>
                <a:gd name="T14" fmla="*/ 47 w 47"/>
                <a:gd name="T15" fmla="*/ 0 h 163"/>
                <a:gd name="T16" fmla="*/ 24 w 47"/>
                <a:gd name="T17" fmla="*/ 33 h 163"/>
                <a:gd name="T18" fmla="*/ 9 w 47"/>
                <a:gd name="T19" fmla="*/ 33 h 163"/>
                <a:gd name="T20" fmla="*/ 26 w 47"/>
                <a:gd name="T21" fmla="*/ 0 h 163"/>
                <a:gd name="T22" fmla="*/ 47 w 47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4" y="55"/>
                  </a:lnTo>
                  <a:lnTo>
                    <a:pt x="34" y="163"/>
                  </a:lnTo>
                  <a:lnTo>
                    <a:pt x="15" y="163"/>
                  </a:lnTo>
                  <a:close/>
                  <a:moveTo>
                    <a:pt x="47" y="0"/>
                  </a:moveTo>
                  <a:lnTo>
                    <a:pt x="24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230C03BC-51D0-4DC9-ACA7-C1A7EB52D2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1888" y="958850"/>
              <a:ext cx="50800" cy="79375"/>
            </a:xfrm>
            <a:custGeom>
              <a:avLst/>
              <a:gdLst>
                <a:gd name="T0" fmla="*/ 19 w 95"/>
                <a:gd name="T1" fmla="*/ 103 h 152"/>
                <a:gd name="T2" fmla="*/ 19 w 95"/>
                <a:gd name="T3" fmla="*/ 152 h 152"/>
                <a:gd name="T4" fmla="*/ 0 w 95"/>
                <a:gd name="T5" fmla="*/ 152 h 152"/>
                <a:gd name="T6" fmla="*/ 0 w 95"/>
                <a:gd name="T7" fmla="*/ 1 h 152"/>
                <a:gd name="T8" fmla="*/ 19 w 95"/>
                <a:gd name="T9" fmla="*/ 1 h 152"/>
                <a:gd name="T10" fmla="*/ 19 w 95"/>
                <a:gd name="T11" fmla="*/ 10 h 152"/>
                <a:gd name="T12" fmla="*/ 24 w 95"/>
                <a:gd name="T13" fmla="*/ 5 h 152"/>
                <a:gd name="T14" fmla="*/ 32 w 95"/>
                <a:gd name="T15" fmla="*/ 2 h 152"/>
                <a:gd name="T16" fmla="*/ 39 w 95"/>
                <a:gd name="T17" fmla="*/ 0 h 152"/>
                <a:gd name="T18" fmla="*/ 46 w 95"/>
                <a:gd name="T19" fmla="*/ 0 h 152"/>
                <a:gd name="T20" fmla="*/ 56 w 95"/>
                <a:gd name="T21" fmla="*/ 0 h 152"/>
                <a:gd name="T22" fmla="*/ 66 w 95"/>
                <a:gd name="T23" fmla="*/ 2 h 152"/>
                <a:gd name="T24" fmla="*/ 75 w 95"/>
                <a:gd name="T25" fmla="*/ 7 h 152"/>
                <a:gd name="T26" fmla="*/ 82 w 95"/>
                <a:gd name="T27" fmla="*/ 14 h 152"/>
                <a:gd name="T28" fmla="*/ 88 w 95"/>
                <a:gd name="T29" fmla="*/ 21 h 152"/>
                <a:gd name="T30" fmla="*/ 92 w 95"/>
                <a:gd name="T31" fmla="*/ 31 h 152"/>
                <a:gd name="T32" fmla="*/ 94 w 95"/>
                <a:gd name="T33" fmla="*/ 43 h 152"/>
                <a:gd name="T34" fmla="*/ 95 w 95"/>
                <a:gd name="T35" fmla="*/ 56 h 152"/>
                <a:gd name="T36" fmla="*/ 94 w 95"/>
                <a:gd name="T37" fmla="*/ 67 h 152"/>
                <a:gd name="T38" fmla="*/ 92 w 95"/>
                <a:gd name="T39" fmla="*/ 77 h 152"/>
                <a:gd name="T40" fmla="*/ 88 w 95"/>
                <a:gd name="T41" fmla="*/ 87 h 152"/>
                <a:gd name="T42" fmla="*/ 82 w 95"/>
                <a:gd name="T43" fmla="*/ 96 h 152"/>
                <a:gd name="T44" fmla="*/ 75 w 95"/>
                <a:gd name="T45" fmla="*/ 103 h 152"/>
                <a:gd name="T46" fmla="*/ 66 w 95"/>
                <a:gd name="T47" fmla="*/ 108 h 152"/>
                <a:gd name="T48" fmla="*/ 56 w 95"/>
                <a:gd name="T49" fmla="*/ 110 h 152"/>
                <a:gd name="T50" fmla="*/ 45 w 95"/>
                <a:gd name="T51" fmla="*/ 112 h 152"/>
                <a:gd name="T52" fmla="*/ 37 w 95"/>
                <a:gd name="T53" fmla="*/ 110 h 152"/>
                <a:gd name="T54" fmla="*/ 29 w 95"/>
                <a:gd name="T55" fmla="*/ 109 h 152"/>
                <a:gd name="T56" fmla="*/ 23 w 95"/>
                <a:gd name="T57" fmla="*/ 106 h 152"/>
                <a:gd name="T58" fmla="*/ 19 w 95"/>
                <a:gd name="T59" fmla="*/ 103 h 152"/>
                <a:gd name="T60" fmla="*/ 19 w 95"/>
                <a:gd name="T61" fmla="*/ 24 h 152"/>
                <a:gd name="T62" fmla="*/ 19 w 95"/>
                <a:gd name="T63" fmla="*/ 87 h 152"/>
                <a:gd name="T64" fmla="*/ 21 w 95"/>
                <a:gd name="T65" fmla="*/ 90 h 152"/>
                <a:gd name="T66" fmla="*/ 27 w 95"/>
                <a:gd name="T67" fmla="*/ 93 h 152"/>
                <a:gd name="T68" fmla="*/ 33 w 95"/>
                <a:gd name="T69" fmla="*/ 95 h 152"/>
                <a:gd name="T70" fmla="*/ 39 w 95"/>
                <a:gd name="T71" fmla="*/ 96 h 152"/>
                <a:gd name="T72" fmla="*/ 47 w 95"/>
                <a:gd name="T73" fmla="*/ 95 h 152"/>
                <a:gd name="T74" fmla="*/ 55 w 95"/>
                <a:gd name="T75" fmla="*/ 93 h 152"/>
                <a:gd name="T76" fmla="*/ 60 w 95"/>
                <a:gd name="T77" fmla="*/ 90 h 152"/>
                <a:gd name="T78" fmla="*/ 65 w 95"/>
                <a:gd name="T79" fmla="*/ 85 h 152"/>
                <a:gd name="T80" fmla="*/ 69 w 95"/>
                <a:gd name="T81" fmla="*/ 80 h 152"/>
                <a:gd name="T82" fmla="*/ 72 w 95"/>
                <a:gd name="T83" fmla="*/ 73 h 152"/>
                <a:gd name="T84" fmla="*/ 73 w 95"/>
                <a:gd name="T85" fmla="*/ 64 h 152"/>
                <a:gd name="T86" fmla="*/ 75 w 95"/>
                <a:gd name="T87" fmla="*/ 54 h 152"/>
                <a:gd name="T88" fmla="*/ 73 w 95"/>
                <a:gd name="T89" fmla="*/ 46 h 152"/>
                <a:gd name="T90" fmla="*/ 72 w 95"/>
                <a:gd name="T91" fmla="*/ 37 h 152"/>
                <a:gd name="T92" fmla="*/ 69 w 95"/>
                <a:gd name="T93" fmla="*/ 30 h 152"/>
                <a:gd name="T94" fmla="*/ 66 w 95"/>
                <a:gd name="T95" fmla="*/ 24 h 152"/>
                <a:gd name="T96" fmla="*/ 60 w 95"/>
                <a:gd name="T97" fmla="*/ 21 h 152"/>
                <a:gd name="T98" fmla="*/ 55 w 95"/>
                <a:gd name="T99" fmla="*/ 18 h 152"/>
                <a:gd name="T100" fmla="*/ 47 w 95"/>
                <a:gd name="T101" fmla="*/ 15 h 152"/>
                <a:gd name="T102" fmla="*/ 39 w 95"/>
                <a:gd name="T103" fmla="*/ 15 h 152"/>
                <a:gd name="T104" fmla="*/ 34 w 95"/>
                <a:gd name="T105" fmla="*/ 15 h 152"/>
                <a:gd name="T106" fmla="*/ 29 w 95"/>
                <a:gd name="T107" fmla="*/ 18 h 152"/>
                <a:gd name="T108" fmla="*/ 23 w 95"/>
                <a:gd name="T109" fmla="*/ 21 h 152"/>
                <a:gd name="T110" fmla="*/ 19 w 95"/>
                <a:gd name="T111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2">
                  <a:moveTo>
                    <a:pt x="19" y="103"/>
                  </a:moveTo>
                  <a:lnTo>
                    <a:pt x="19" y="152"/>
                  </a:lnTo>
                  <a:lnTo>
                    <a:pt x="0" y="152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0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6" y="0"/>
                  </a:lnTo>
                  <a:lnTo>
                    <a:pt x="66" y="2"/>
                  </a:lnTo>
                  <a:lnTo>
                    <a:pt x="75" y="7"/>
                  </a:lnTo>
                  <a:lnTo>
                    <a:pt x="82" y="14"/>
                  </a:lnTo>
                  <a:lnTo>
                    <a:pt x="88" y="21"/>
                  </a:lnTo>
                  <a:lnTo>
                    <a:pt x="92" y="31"/>
                  </a:lnTo>
                  <a:lnTo>
                    <a:pt x="94" y="43"/>
                  </a:lnTo>
                  <a:lnTo>
                    <a:pt x="95" y="56"/>
                  </a:lnTo>
                  <a:lnTo>
                    <a:pt x="94" y="67"/>
                  </a:lnTo>
                  <a:lnTo>
                    <a:pt x="92" y="77"/>
                  </a:lnTo>
                  <a:lnTo>
                    <a:pt x="88" y="87"/>
                  </a:lnTo>
                  <a:lnTo>
                    <a:pt x="82" y="96"/>
                  </a:lnTo>
                  <a:lnTo>
                    <a:pt x="75" y="103"/>
                  </a:lnTo>
                  <a:lnTo>
                    <a:pt x="66" y="108"/>
                  </a:lnTo>
                  <a:lnTo>
                    <a:pt x="56" y="110"/>
                  </a:lnTo>
                  <a:lnTo>
                    <a:pt x="45" y="112"/>
                  </a:lnTo>
                  <a:lnTo>
                    <a:pt x="37" y="110"/>
                  </a:lnTo>
                  <a:lnTo>
                    <a:pt x="29" y="109"/>
                  </a:lnTo>
                  <a:lnTo>
                    <a:pt x="23" y="106"/>
                  </a:lnTo>
                  <a:lnTo>
                    <a:pt x="19" y="103"/>
                  </a:lnTo>
                  <a:close/>
                  <a:moveTo>
                    <a:pt x="19" y="24"/>
                  </a:moveTo>
                  <a:lnTo>
                    <a:pt x="19" y="87"/>
                  </a:lnTo>
                  <a:lnTo>
                    <a:pt x="21" y="90"/>
                  </a:lnTo>
                  <a:lnTo>
                    <a:pt x="27" y="93"/>
                  </a:lnTo>
                  <a:lnTo>
                    <a:pt x="33" y="95"/>
                  </a:lnTo>
                  <a:lnTo>
                    <a:pt x="39" y="96"/>
                  </a:lnTo>
                  <a:lnTo>
                    <a:pt x="47" y="95"/>
                  </a:lnTo>
                  <a:lnTo>
                    <a:pt x="55" y="93"/>
                  </a:lnTo>
                  <a:lnTo>
                    <a:pt x="60" y="90"/>
                  </a:lnTo>
                  <a:lnTo>
                    <a:pt x="65" y="85"/>
                  </a:lnTo>
                  <a:lnTo>
                    <a:pt x="69" y="80"/>
                  </a:lnTo>
                  <a:lnTo>
                    <a:pt x="72" y="73"/>
                  </a:lnTo>
                  <a:lnTo>
                    <a:pt x="73" y="64"/>
                  </a:lnTo>
                  <a:lnTo>
                    <a:pt x="75" y="54"/>
                  </a:lnTo>
                  <a:lnTo>
                    <a:pt x="73" y="46"/>
                  </a:lnTo>
                  <a:lnTo>
                    <a:pt x="72" y="37"/>
                  </a:lnTo>
                  <a:lnTo>
                    <a:pt x="69" y="30"/>
                  </a:lnTo>
                  <a:lnTo>
                    <a:pt x="66" y="24"/>
                  </a:lnTo>
                  <a:lnTo>
                    <a:pt x="60" y="21"/>
                  </a:lnTo>
                  <a:lnTo>
                    <a:pt x="55" y="18"/>
                  </a:lnTo>
                  <a:lnTo>
                    <a:pt x="47" y="15"/>
                  </a:lnTo>
                  <a:lnTo>
                    <a:pt x="39" y="15"/>
                  </a:lnTo>
                  <a:lnTo>
                    <a:pt x="34" y="15"/>
                  </a:lnTo>
                  <a:lnTo>
                    <a:pt x="29" y="18"/>
                  </a:lnTo>
                  <a:lnTo>
                    <a:pt x="23" y="21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8ED0B387-982F-4E08-A3C2-FAB5B7047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958850"/>
              <a:ext cx="34925" cy="57150"/>
            </a:xfrm>
            <a:custGeom>
              <a:avLst/>
              <a:gdLst>
                <a:gd name="T0" fmla="*/ 57 w 65"/>
                <a:gd name="T1" fmla="*/ 20 h 109"/>
                <a:gd name="T2" fmla="*/ 50 w 65"/>
                <a:gd name="T3" fmla="*/ 17 h 109"/>
                <a:gd name="T4" fmla="*/ 44 w 65"/>
                <a:gd name="T5" fmla="*/ 15 h 109"/>
                <a:gd name="T6" fmla="*/ 39 w 65"/>
                <a:gd name="T7" fmla="*/ 15 h 109"/>
                <a:gd name="T8" fmla="*/ 34 w 65"/>
                <a:gd name="T9" fmla="*/ 17 h 109"/>
                <a:gd name="T10" fmla="*/ 30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8 w 65"/>
                <a:gd name="T19" fmla="*/ 41 h 109"/>
                <a:gd name="T20" fmla="*/ 18 w 65"/>
                <a:gd name="T21" fmla="*/ 47 h 109"/>
                <a:gd name="T22" fmla="*/ 18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8 w 65"/>
                <a:gd name="T29" fmla="*/ 1 h 109"/>
                <a:gd name="T30" fmla="*/ 18 w 65"/>
                <a:gd name="T31" fmla="*/ 18 h 109"/>
                <a:gd name="T32" fmla="*/ 24 w 65"/>
                <a:gd name="T33" fmla="*/ 10 h 109"/>
                <a:gd name="T34" fmla="*/ 31 w 65"/>
                <a:gd name="T35" fmla="*/ 4 h 109"/>
                <a:gd name="T36" fmla="*/ 40 w 65"/>
                <a:gd name="T37" fmla="*/ 0 h 109"/>
                <a:gd name="T38" fmla="*/ 50 w 65"/>
                <a:gd name="T39" fmla="*/ 0 h 109"/>
                <a:gd name="T40" fmla="*/ 56 w 65"/>
                <a:gd name="T41" fmla="*/ 0 h 109"/>
                <a:gd name="T42" fmla="*/ 65 w 65"/>
                <a:gd name="T43" fmla="*/ 1 h 109"/>
                <a:gd name="T44" fmla="*/ 57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7" y="20"/>
                  </a:moveTo>
                  <a:lnTo>
                    <a:pt x="50" y="17"/>
                  </a:lnTo>
                  <a:lnTo>
                    <a:pt x="44" y="15"/>
                  </a:lnTo>
                  <a:lnTo>
                    <a:pt x="39" y="15"/>
                  </a:lnTo>
                  <a:lnTo>
                    <a:pt x="34" y="17"/>
                  </a:lnTo>
                  <a:lnTo>
                    <a:pt x="30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8" y="41"/>
                  </a:lnTo>
                  <a:lnTo>
                    <a:pt x="18" y="47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8" y="1"/>
                  </a:lnTo>
                  <a:lnTo>
                    <a:pt x="18" y="18"/>
                  </a:lnTo>
                  <a:lnTo>
                    <a:pt x="24" y="10"/>
                  </a:lnTo>
                  <a:lnTo>
                    <a:pt x="31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5" y="1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43CB8DFA-5820-4C20-B470-1E2BB8F7EC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1900" y="958850"/>
              <a:ext cx="50800" cy="58737"/>
            </a:xfrm>
            <a:custGeom>
              <a:avLst/>
              <a:gdLst>
                <a:gd name="T0" fmla="*/ 0 w 98"/>
                <a:gd name="T1" fmla="*/ 43 h 112"/>
                <a:gd name="T2" fmla="*/ 8 w 98"/>
                <a:gd name="T3" fmla="*/ 23 h 112"/>
                <a:gd name="T4" fmla="*/ 20 w 98"/>
                <a:gd name="T5" fmla="*/ 8 h 112"/>
                <a:gd name="T6" fmla="*/ 39 w 98"/>
                <a:gd name="T7" fmla="*/ 0 h 112"/>
                <a:gd name="T8" fmla="*/ 61 w 98"/>
                <a:gd name="T9" fmla="*/ 0 h 112"/>
                <a:gd name="T10" fmla="*/ 78 w 98"/>
                <a:gd name="T11" fmla="*/ 7 h 112"/>
                <a:gd name="T12" fmla="*/ 91 w 98"/>
                <a:gd name="T13" fmla="*/ 23 h 112"/>
                <a:gd name="T14" fmla="*/ 97 w 98"/>
                <a:gd name="T15" fmla="*/ 43 h 112"/>
                <a:gd name="T16" fmla="*/ 97 w 98"/>
                <a:gd name="T17" fmla="*/ 67 h 112"/>
                <a:gd name="T18" fmla="*/ 91 w 98"/>
                <a:gd name="T19" fmla="*/ 89 h 112"/>
                <a:gd name="T20" fmla="*/ 78 w 98"/>
                <a:gd name="T21" fmla="*/ 103 h 112"/>
                <a:gd name="T22" fmla="*/ 59 w 98"/>
                <a:gd name="T23" fmla="*/ 110 h 112"/>
                <a:gd name="T24" fmla="*/ 38 w 98"/>
                <a:gd name="T25" fmla="*/ 110 h 112"/>
                <a:gd name="T26" fmla="*/ 20 w 98"/>
                <a:gd name="T27" fmla="*/ 103 h 112"/>
                <a:gd name="T28" fmla="*/ 8 w 98"/>
                <a:gd name="T29" fmla="*/ 87 h 112"/>
                <a:gd name="T30" fmla="*/ 0 w 98"/>
                <a:gd name="T31" fmla="*/ 67 h 112"/>
                <a:gd name="T32" fmla="*/ 20 w 98"/>
                <a:gd name="T33" fmla="*/ 56 h 112"/>
                <a:gd name="T34" fmla="*/ 22 w 98"/>
                <a:gd name="T35" fmla="*/ 73 h 112"/>
                <a:gd name="T36" fmla="*/ 28 w 98"/>
                <a:gd name="T37" fmla="*/ 86 h 112"/>
                <a:gd name="T38" fmla="*/ 36 w 98"/>
                <a:gd name="T39" fmla="*/ 93 h 112"/>
                <a:gd name="T40" fmla="*/ 49 w 98"/>
                <a:gd name="T41" fmla="*/ 96 h 112"/>
                <a:gd name="T42" fmla="*/ 61 w 98"/>
                <a:gd name="T43" fmla="*/ 93 h 112"/>
                <a:gd name="T44" fmla="*/ 71 w 98"/>
                <a:gd name="T45" fmla="*/ 85 h 112"/>
                <a:gd name="T46" fmla="*/ 77 w 98"/>
                <a:gd name="T47" fmla="*/ 72 h 112"/>
                <a:gd name="T48" fmla="*/ 78 w 98"/>
                <a:gd name="T49" fmla="*/ 56 h 112"/>
                <a:gd name="T50" fmla="*/ 77 w 98"/>
                <a:gd name="T51" fmla="*/ 37 h 112"/>
                <a:gd name="T52" fmla="*/ 71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8 w 98"/>
                <a:gd name="T59" fmla="*/ 17 h 112"/>
                <a:gd name="T60" fmla="*/ 28 w 98"/>
                <a:gd name="T61" fmla="*/ 26 h 112"/>
                <a:gd name="T62" fmla="*/ 22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0" y="43"/>
                  </a:lnTo>
                  <a:lnTo>
                    <a:pt x="3" y="33"/>
                  </a:lnTo>
                  <a:lnTo>
                    <a:pt x="8" y="23"/>
                  </a:lnTo>
                  <a:lnTo>
                    <a:pt x="13" y="14"/>
                  </a:lnTo>
                  <a:lnTo>
                    <a:pt x="20" y="8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8" y="7"/>
                  </a:lnTo>
                  <a:lnTo>
                    <a:pt x="85" y="14"/>
                  </a:lnTo>
                  <a:lnTo>
                    <a:pt x="91" y="23"/>
                  </a:lnTo>
                  <a:lnTo>
                    <a:pt x="95" y="31"/>
                  </a:lnTo>
                  <a:lnTo>
                    <a:pt x="97" y="43"/>
                  </a:lnTo>
                  <a:lnTo>
                    <a:pt x="98" y="56"/>
                  </a:lnTo>
                  <a:lnTo>
                    <a:pt x="97" y="67"/>
                  </a:lnTo>
                  <a:lnTo>
                    <a:pt x="95" y="79"/>
                  </a:lnTo>
                  <a:lnTo>
                    <a:pt x="91" y="89"/>
                  </a:lnTo>
                  <a:lnTo>
                    <a:pt x="85" y="96"/>
                  </a:lnTo>
                  <a:lnTo>
                    <a:pt x="78" y="103"/>
                  </a:lnTo>
                  <a:lnTo>
                    <a:pt x="69" y="108"/>
                  </a:lnTo>
                  <a:lnTo>
                    <a:pt x="59" y="110"/>
                  </a:lnTo>
                  <a:lnTo>
                    <a:pt x="49" y="112"/>
                  </a:lnTo>
                  <a:lnTo>
                    <a:pt x="38" y="110"/>
                  </a:lnTo>
                  <a:lnTo>
                    <a:pt x="29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8" y="87"/>
                  </a:lnTo>
                  <a:lnTo>
                    <a:pt x="3" y="79"/>
                  </a:lnTo>
                  <a:lnTo>
                    <a:pt x="0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0" y="64"/>
                  </a:lnTo>
                  <a:lnTo>
                    <a:pt x="22" y="73"/>
                  </a:lnTo>
                  <a:lnTo>
                    <a:pt x="25" y="80"/>
                  </a:lnTo>
                  <a:lnTo>
                    <a:pt x="28" y="86"/>
                  </a:lnTo>
                  <a:lnTo>
                    <a:pt x="32" y="90"/>
                  </a:lnTo>
                  <a:lnTo>
                    <a:pt x="36" y="93"/>
                  </a:lnTo>
                  <a:lnTo>
                    <a:pt x="42" y="95"/>
                  </a:lnTo>
                  <a:lnTo>
                    <a:pt x="49" y="96"/>
                  </a:lnTo>
                  <a:lnTo>
                    <a:pt x="55" y="95"/>
                  </a:lnTo>
                  <a:lnTo>
                    <a:pt x="61" y="93"/>
                  </a:lnTo>
                  <a:lnTo>
                    <a:pt x="67" y="90"/>
                  </a:lnTo>
                  <a:lnTo>
                    <a:pt x="71" y="85"/>
                  </a:lnTo>
                  <a:lnTo>
                    <a:pt x="74" y="79"/>
                  </a:lnTo>
                  <a:lnTo>
                    <a:pt x="77" y="72"/>
                  </a:lnTo>
                  <a:lnTo>
                    <a:pt x="78" y="64"/>
                  </a:lnTo>
                  <a:lnTo>
                    <a:pt x="78" y="56"/>
                  </a:lnTo>
                  <a:lnTo>
                    <a:pt x="78" y="46"/>
                  </a:lnTo>
                  <a:lnTo>
                    <a:pt x="77" y="37"/>
                  </a:lnTo>
                  <a:lnTo>
                    <a:pt x="74" y="30"/>
                  </a:lnTo>
                  <a:lnTo>
                    <a:pt x="71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7" y="15"/>
                  </a:lnTo>
                  <a:lnTo>
                    <a:pt x="49" y="15"/>
                  </a:lnTo>
                  <a:lnTo>
                    <a:pt x="44" y="15"/>
                  </a:lnTo>
                  <a:lnTo>
                    <a:pt x="38" y="17"/>
                  </a:lnTo>
                  <a:lnTo>
                    <a:pt x="32" y="21"/>
                  </a:lnTo>
                  <a:lnTo>
                    <a:pt x="28" y="26"/>
                  </a:lnTo>
                  <a:lnTo>
                    <a:pt x="25" y="31"/>
                  </a:lnTo>
                  <a:lnTo>
                    <a:pt x="22" y="38"/>
                  </a:lnTo>
                  <a:lnTo>
                    <a:pt x="20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0B308560-8E1A-47DD-9144-C3DDD18081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0638" y="955675"/>
              <a:ext cx="47625" cy="82550"/>
            </a:xfrm>
            <a:custGeom>
              <a:avLst/>
              <a:gdLst>
                <a:gd name="T0" fmla="*/ 20 w 91"/>
                <a:gd name="T1" fmla="*/ 135 h 158"/>
                <a:gd name="T2" fmla="*/ 44 w 91"/>
                <a:gd name="T3" fmla="*/ 141 h 158"/>
                <a:gd name="T4" fmla="*/ 68 w 91"/>
                <a:gd name="T5" fmla="*/ 134 h 158"/>
                <a:gd name="T6" fmla="*/ 72 w 91"/>
                <a:gd name="T7" fmla="*/ 125 h 158"/>
                <a:gd name="T8" fmla="*/ 61 w 91"/>
                <a:gd name="T9" fmla="*/ 114 h 158"/>
                <a:gd name="T10" fmla="*/ 41 w 91"/>
                <a:gd name="T11" fmla="*/ 114 h 158"/>
                <a:gd name="T12" fmla="*/ 18 w 91"/>
                <a:gd name="T13" fmla="*/ 115 h 158"/>
                <a:gd name="T14" fmla="*/ 6 w 91"/>
                <a:gd name="T15" fmla="*/ 106 h 158"/>
                <a:gd name="T16" fmla="*/ 6 w 91"/>
                <a:gd name="T17" fmla="*/ 93 h 158"/>
                <a:gd name="T18" fmla="*/ 23 w 91"/>
                <a:gd name="T19" fmla="*/ 82 h 158"/>
                <a:gd name="T20" fmla="*/ 10 w 91"/>
                <a:gd name="T21" fmla="*/ 72 h 158"/>
                <a:gd name="T22" fmla="*/ 2 w 91"/>
                <a:gd name="T23" fmla="*/ 57 h 158"/>
                <a:gd name="T24" fmla="*/ 2 w 91"/>
                <a:gd name="T25" fmla="*/ 37 h 158"/>
                <a:gd name="T26" fmla="*/ 13 w 91"/>
                <a:gd name="T27" fmla="*/ 16 h 158"/>
                <a:gd name="T28" fmla="*/ 33 w 91"/>
                <a:gd name="T29" fmla="*/ 6 h 158"/>
                <a:gd name="T30" fmla="*/ 57 w 91"/>
                <a:gd name="T31" fmla="*/ 7 h 158"/>
                <a:gd name="T32" fmla="*/ 77 w 91"/>
                <a:gd name="T33" fmla="*/ 0 h 158"/>
                <a:gd name="T34" fmla="*/ 81 w 91"/>
                <a:gd name="T35" fmla="*/ 26 h 158"/>
                <a:gd name="T36" fmla="*/ 85 w 91"/>
                <a:gd name="T37" fmla="*/ 46 h 158"/>
                <a:gd name="T38" fmla="*/ 80 w 91"/>
                <a:gd name="T39" fmla="*/ 68 h 158"/>
                <a:gd name="T40" fmla="*/ 64 w 91"/>
                <a:gd name="T41" fmla="*/ 82 h 158"/>
                <a:gd name="T42" fmla="*/ 32 w 91"/>
                <a:gd name="T43" fmla="*/ 88 h 158"/>
                <a:gd name="T44" fmla="*/ 20 w 91"/>
                <a:gd name="T45" fmla="*/ 92 h 158"/>
                <a:gd name="T46" fmla="*/ 22 w 91"/>
                <a:gd name="T47" fmla="*/ 98 h 158"/>
                <a:gd name="T48" fmla="*/ 35 w 91"/>
                <a:gd name="T49" fmla="*/ 99 h 158"/>
                <a:gd name="T50" fmla="*/ 57 w 91"/>
                <a:gd name="T51" fmla="*/ 96 h 158"/>
                <a:gd name="T52" fmla="*/ 77 w 91"/>
                <a:gd name="T53" fmla="*/ 101 h 158"/>
                <a:gd name="T54" fmla="*/ 88 w 91"/>
                <a:gd name="T55" fmla="*/ 112 h 158"/>
                <a:gd name="T56" fmla="*/ 90 w 91"/>
                <a:gd name="T57" fmla="*/ 132 h 158"/>
                <a:gd name="T58" fmla="*/ 78 w 91"/>
                <a:gd name="T59" fmla="*/ 150 h 158"/>
                <a:gd name="T60" fmla="*/ 54 w 91"/>
                <a:gd name="T61" fmla="*/ 158 h 158"/>
                <a:gd name="T62" fmla="*/ 20 w 91"/>
                <a:gd name="T63" fmla="*/ 154 h 158"/>
                <a:gd name="T64" fmla="*/ 44 w 91"/>
                <a:gd name="T65" fmla="*/ 20 h 158"/>
                <a:gd name="T66" fmla="*/ 31 w 91"/>
                <a:gd name="T67" fmla="*/ 24 h 158"/>
                <a:gd name="T68" fmla="*/ 22 w 91"/>
                <a:gd name="T69" fmla="*/ 36 h 158"/>
                <a:gd name="T70" fmla="*/ 20 w 91"/>
                <a:gd name="T71" fmla="*/ 50 h 158"/>
                <a:gd name="T72" fmla="*/ 26 w 91"/>
                <a:gd name="T73" fmla="*/ 63 h 158"/>
                <a:gd name="T74" fmla="*/ 38 w 91"/>
                <a:gd name="T75" fmla="*/ 70 h 158"/>
                <a:gd name="T76" fmla="*/ 52 w 91"/>
                <a:gd name="T77" fmla="*/ 69 h 158"/>
                <a:gd name="T78" fmla="*/ 62 w 91"/>
                <a:gd name="T79" fmla="*/ 60 h 158"/>
                <a:gd name="T80" fmla="*/ 65 w 91"/>
                <a:gd name="T81" fmla="*/ 44 h 158"/>
                <a:gd name="T82" fmla="*/ 62 w 91"/>
                <a:gd name="T83" fmla="*/ 32 h 158"/>
                <a:gd name="T84" fmla="*/ 52 w 91"/>
                <a:gd name="T85" fmla="*/ 2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1" h="158">
                  <a:moveTo>
                    <a:pt x="2" y="145"/>
                  </a:moveTo>
                  <a:lnTo>
                    <a:pt x="13" y="129"/>
                  </a:lnTo>
                  <a:lnTo>
                    <a:pt x="20" y="135"/>
                  </a:lnTo>
                  <a:lnTo>
                    <a:pt x="29" y="138"/>
                  </a:lnTo>
                  <a:lnTo>
                    <a:pt x="36" y="141"/>
                  </a:lnTo>
                  <a:lnTo>
                    <a:pt x="44" y="141"/>
                  </a:lnTo>
                  <a:lnTo>
                    <a:pt x="55" y="140"/>
                  </a:lnTo>
                  <a:lnTo>
                    <a:pt x="65" y="137"/>
                  </a:lnTo>
                  <a:lnTo>
                    <a:pt x="68" y="134"/>
                  </a:lnTo>
                  <a:lnTo>
                    <a:pt x="71" y="131"/>
                  </a:lnTo>
                  <a:lnTo>
                    <a:pt x="71" y="128"/>
                  </a:lnTo>
                  <a:lnTo>
                    <a:pt x="72" y="125"/>
                  </a:lnTo>
                  <a:lnTo>
                    <a:pt x="71" y="119"/>
                  </a:lnTo>
                  <a:lnTo>
                    <a:pt x="68" y="115"/>
                  </a:lnTo>
                  <a:lnTo>
                    <a:pt x="61" y="114"/>
                  </a:lnTo>
                  <a:lnTo>
                    <a:pt x="54" y="112"/>
                  </a:lnTo>
                  <a:lnTo>
                    <a:pt x="48" y="112"/>
                  </a:lnTo>
                  <a:lnTo>
                    <a:pt x="41" y="114"/>
                  </a:lnTo>
                  <a:lnTo>
                    <a:pt x="33" y="115"/>
                  </a:lnTo>
                  <a:lnTo>
                    <a:pt x="28" y="115"/>
                  </a:lnTo>
                  <a:lnTo>
                    <a:pt x="18" y="115"/>
                  </a:lnTo>
                  <a:lnTo>
                    <a:pt x="10" y="111"/>
                  </a:lnTo>
                  <a:lnTo>
                    <a:pt x="8" y="109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5" y="98"/>
                  </a:lnTo>
                  <a:lnTo>
                    <a:pt x="6" y="93"/>
                  </a:lnTo>
                  <a:lnTo>
                    <a:pt x="10" y="88"/>
                  </a:lnTo>
                  <a:lnTo>
                    <a:pt x="16" y="85"/>
                  </a:lnTo>
                  <a:lnTo>
                    <a:pt x="23" y="82"/>
                  </a:lnTo>
                  <a:lnTo>
                    <a:pt x="19" y="79"/>
                  </a:lnTo>
                  <a:lnTo>
                    <a:pt x="13" y="76"/>
                  </a:lnTo>
                  <a:lnTo>
                    <a:pt x="10" y="72"/>
                  </a:lnTo>
                  <a:lnTo>
                    <a:pt x="6" y="68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7"/>
                  </a:lnTo>
                  <a:lnTo>
                    <a:pt x="3" y="29"/>
                  </a:lnTo>
                  <a:lnTo>
                    <a:pt x="8" y="23"/>
                  </a:lnTo>
                  <a:lnTo>
                    <a:pt x="13" y="16"/>
                  </a:lnTo>
                  <a:lnTo>
                    <a:pt x="19" y="11"/>
                  </a:lnTo>
                  <a:lnTo>
                    <a:pt x="26" y="8"/>
                  </a:lnTo>
                  <a:lnTo>
                    <a:pt x="33" y="6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7" y="7"/>
                  </a:lnTo>
                  <a:lnTo>
                    <a:pt x="62" y="8"/>
                  </a:lnTo>
                  <a:lnTo>
                    <a:pt x="67" y="11"/>
                  </a:lnTo>
                  <a:lnTo>
                    <a:pt x="77" y="0"/>
                  </a:lnTo>
                  <a:lnTo>
                    <a:pt x="90" y="11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2"/>
                  </a:lnTo>
                  <a:lnTo>
                    <a:pt x="85" y="39"/>
                  </a:lnTo>
                  <a:lnTo>
                    <a:pt x="85" y="46"/>
                  </a:lnTo>
                  <a:lnTo>
                    <a:pt x="84" y="53"/>
                  </a:lnTo>
                  <a:lnTo>
                    <a:pt x="82" y="60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70" y="78"/>
                  </a:lnTo>
                  <a:lnTo>
                    <a:pt x="64" y="82"/>
                  </a:lnTo>
                  <a:lnTo>
                    <a:pt x="57" y="85"/>
                  </a:lnTo>
                  <a:lnTo>
                    <a:pt x="48" y="86"/>
                  </a:lnTo>
                  <a:lnTo>
                    <a:pt x="32" y="88"/>
                  </a:lnTo>
                  <a:lnTo>
                    <a:pt x="29" y="89"/>
                  </a:lnTo>
                  <a:lnTo>
                    <a:pt x="25" y="91"/>
                  </a:lnTo>
                  <a:lnTo>
                    <a:pt x="20" y="92"/>
                  </a:lnTo>
                  <a:lnTo>
                    <a:pt x="19" y="95"/>
                  </a:lnTo>
                  <a:lnTo>
                    <a:pt x="20" y="96"/>
                  </a:lnTo>
                  <a:lnTo>
                    <a:pt x="22" y="98"/>
                  </a:lnTo>
                  <a:lnTo>
                    <a:pt x="25" y="99"/>
                  </a:lnTo>
                  <a:lnTo>
                    <a:pt x="29" y="99"/>
                  </a:lnTo>
                  <a:lnTo>
                    <a:pt x="35" y="99"/>
                  </a:lnTo>
                  <a:lnTo>
                    <a:pt x="44" y="98"/>
                  </a:lnTo>
                  <a:lnTo>
                    <a:pt x="51" y="96"/>
                  </a:lnTo>
                  <a:lnTo>
                    <a:pt x="57" y="96"/>
                  </a:lnTo>
                  <a:lnTo>
                    <a:pt x="65" y="96"/>
                  </a:lnTo>
                  <a:lnTo>
                    <a:pt x="71" y="98"/>
                  </a:lnTo>
                  <a:lnTo>
                    <a:pt x="77" y="101"/>
                  </a:lnTo>
                  <a:lnTo>
                    <a:pt x="82" y="104"/>
                  </a:lnTo>
                  <a:lnTo>
                    <a:pt x="85" y="108"/>
                  </a:lnTo>
                  <a:lnTo>
                    <a:pt x="88" y="112"/>
                  </a:lnTo>
                  <a:lnTo>
                    <a:pt x="90" y="118"/>
                  </a:lnTo>
                  <a:lnTo>
                    <a:pt x="91" y="125"/>
                  </a:lnTo>
                  <a:lnTo>
                    <a:pt x="90" y="132"/>
                  </a:lnTo>
                  <a:lnTo>
                    <a:pt x="88" y="138"/>
                  </a:lnTo>
                  <a:lnTo>
                    <a:pt x="84" y="144"/>
                  </a:lnTo>
                  <a:lnTo>
                    <a:pt x="78" y="150"/>
                  </a:lnTo>
                  <a:lnTo>
                    <a:pt x="71" y="152"/>
                  </a:lnTo>
                  <a:lnTo>
                    <a:pt x="62" y="155"/>
                  </a:lnTo>
                  <a:lnTo>
                    <a:pt x="54" y="158"/>
                  </a:lnTo>
                  <a:lnTo>
                    <a:pt x="44" y="158"/>
                  </a:lnTo>
                  <a:lnTo>
                    <a:pt x="32" y="157"/>
                  </a:lnTo>
                  <a:lnTo>
                    <a:pt x="20" y="154"/>
                  </a:lnTo>
                  <a:lnTo>
                    <a:pt x="10" y="150"/>
                  </a:lnTo>
                  <a:lnTo>
                    <a:pt x="2" y="145"/>
                  </a:lnTo>
                  <a:close/>
                  <a:moveTo>
                    <a:pt x="44" y="20"/>
                  </a:moveTo>
                  <a:lnTo>
                    <a:pt x="39" y="21"/>
                  </a:lnTo>
                  <a:lnTo>
                    <a:pt x="35" y="23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25" y="32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50"/>
                  </a:lnTo>
                  <a:lnTo>
                    <a:pt x="22" y="55"/>
                  </a:lnTo>
                  <a:lnTo>
                    <a:pt x="23" y="60"/>
                  </a:lnTo>
                  <a:lnTo>
                    <a:pt x="26" y="63"/>
                  </a:lnTo>
                  <a:lnTo>
                    <a:pt x="31" y="68"/>
                  </a:lnTo>
                  <a:lnTo>
                    <a:pt x="33" y="69"/>
                  </a:lnTo>
                  <a:lnTo>
                    <a:pt x="38" y="70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2" y="69"/>
                  </a:lnTo>
                  <a:lnTo>
                    <a:pt x="57" y="68"/>
                  </a:lnTo>
                  <a:lnTo>
                    <a:pt x="59" y="63"/>
                  </a:lnTo>
                  <a:lnTo>
                    <a:pt x="62" y="60"/>
                  </a:lnTo>
                  <a:lnTo>
                    <a:pt x="64" y="56"/>
                  </a:lnTo>
                  <a:lnTo>
                    <a:pt x="65" y="50"/>
                  </a:lnTo>
                  <a:lnTo>
                    <a:pt x="65" y="44"/>
                  </a:lnTo>
                  <a:lnTo>
                    <a:pt x="65" y="40"/>
                  </a:lnTo>
                  <a:lnTo>
                    <a:pt x="64" y="36"/>
                  </a:lnTo>
                  <a:lnTo>
                    <a:pt x="62" y="32"/>
                  </a:lnTo>
                  <a:lnTo>
                    <a:pt x="59" y="27"/>
                  </a:lnTo>
                  <a:lnTo>
                    <a:pt x="55" y="24"/>
                  </a:lnTo>
                  <a:lnTo>
                    <a:pt x="52" y="23"/>
                  </a:lnTo>
                  <a:lnTo>
                    <a:pt x="48" y="21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1E036D2C-2010-4E5A-90DE-FE5E9DB4F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958850"/>
              <a:ext cx="33338" cy="57150"/>
            </a:xfrm>
            <a:custGeom>
              <a:avLst/>
              <a:gdLst>
                <a:gd name="T0" fmla="*/ 58 w 65"/>
                <a:gd name="T1" fmla="*/ 20 h 109"/>
                <a:gd name="T2" fmla="*/ 51 w 65"/>
                <a:gd name="T3" fmla="*/ 17 h 109"/>
                <a:gd name="T4" fmla="*/ 45 w 65"/>
                <a:gd name="T5" fmla="*/ 15 h 109"/>
                <a:gd name="T6" fmla="*/ 39 w 65"/>
                <a:gd name="T7" fmla="*/ 15 h 109"/>
                <a:gd name="T8" fmla="*/ 35 w 65"/>
                <a:gd name="T9" fmla="*/ 17 h 109"/>
                <a:gd name="T10" fmla="*/ 31 w 65"/>
                <a:gd name="T11" fmla="*/ 21 h 109"/>
                <a:gd name="T12" fmla="*/ 26 w 65"/>
                <a:gd name="T13" fmla="*/ 24 h 109"/>
                <a:gd name="T14" fmla="*/ 23 w 65"/>
                <a:gd name="T15" fmla="*/ 30 h 109"/>
                <a:gd name="T16" fmla="*/ 20 w 65"/>
                <a:gd name="T17" fmla="*/ 36 h 109"/>
                <a:gd name="T18" fmla="*/ 19 w 65"/>
                <a:gd name="T19" fmla="*/ 41 h 109"/>
                <a:gd name="T20" fmla="*/ 19 w 65"/>
                <a:gd name="T21" fmla="*/ 47 h 109"/>
                <a:gd name="T22" fmla="*/ 19 w 65"/>
                <a:gd name="T23" fmla="*/ 109 h 109"/>
                <a:gd name="T24" fmla="*/ 0 w 65"/>
                <a:gd name="T25" fmla="*/ 109 h 109"/>
                <a:gd name="T26" fmla="*/ 0 w 65"/>
                <a:gd name="T27" fmla="*/ 1 h 109"/>
                <a:gd name="T28" fmla="*/ 19 w 65"/>
                <a:gd name="T29" fmla="*/ 1 h 109"/>
                <a:gd name="T30" fmla="*/ 19 w 65"/>
                <a:gd name="T31" fmla="*/ 18 h 109"/>
                <a:gd name="T32" fmla="*/ 25 w 65"/>
                <a:gd name="T33" fmla="*/ 10 h 109"/>
                <a:gd name="T34" fmla="*/ 32 w 65"/>
                <a:gd name="T35" fmla="*/ 4 h 109"/>
                <a:gd name="T36" fmla="*/ 41 w 65"/>
                <a:gd name="T37" fmla="*/ 0 h 109"/>
                <a:gd name="T38" fmla="*/ 51 w 65"/>
                <a:gd name="T39" fmla="*/ 0 h 109"/>
                <a:gd name="T40" fmla="*/ 57 w 65"/>
                <a:gd name="T41" fmla="*/ 0 h 109"/>
                <a:gd name="T42" fmla="*/ 65 w 65"/>
                <a:gd name="T43" fmla="*/ 1 h 109"/>
                <a:gd name="T44" fmla="*/ 58 w 65"/>
                <a:gd name="T45" fmla="*/ 2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09">
                  <a:moveTo>
                    <a:pt x="58" y="20"/>
                  </a:moveTo>
                  <a:lnTo>
                    <a:pt x="51" y="17"/>
                  </a:lnTo>
                  <a:lnTo>
                    <a:pt x="45" y="15"/>
                  </a:lnTo>
                  <a:lnTo>
                    <a:pt x="39" y="15"/>
                  </a:lnTo>
                  <a:lnTo>
                    <a:pt x="35" y="17"/>
                  </a:lnTo>
                  <a:lnTo>
                    <a:pt x="31" y="21"/>
                  </a:lnTo>
                  <a:lnTo>
                    <a:pt x="26" y="24"/>
                  </a:lnTo>
                  <a:lnTo>
                    <a:pt x="23" y="30"/>
                  </a:lnTo>
                  <a:lnTo>
                    <a:pt x="20" y="36"/>
                  </a:lnTo>
                  <a:lnTo>
                    <a:pt x="19" y="41"/>
                  </a:lnTo>
                  <a:lnTo>
                    <a:pt x="19" y="47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9" y="1"/>
                  </a:lnTo>
                  <a:lnTo>
                    <a:pt x="19" y="18"/>
                  </a:lnTo>
                  <a:lnTo>
                    <a:pt x="25" y="10"/>
                  </a:lnTo>
                  <a:lnTo>
                    <a:pt x="32" y="4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5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5B2F8B53-AB0D-4899-8740-F23D867D4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475" y="958850"/>
              <a:ext cx="49213" cy="58737"/>
            </a:xfrm>
            <a:custGeom>
              <a:avLst/>
              <a:gdLst>
                <a:gd name="T0" fmla="*/ 61 w 93"/>
                <a:gd name="T1" fmla="*/ 103 h 112"/>
                <a:gd name="T2" fmla="*/ 44 w 93"/>
                <a:gd name="T3" fmla="*/ 110 h 112"/>
                <a:gd name="T4" fmla="*/ 26 w 93"/>
                <a:gd name="T5" fmla="*/ 110 h 112"/>
                <a:gd name="T6" fmla="*/ 15 w 93"/>
                <a:gd name="T7" fmla="*/ 106 h 112"/>
                <a:gd name="T8" fmla="*/ 6 w 93"/>
                <a:gd name="T9" fmla="*/ 98 h 112"/>
                <a:gd name="T10" fmla="*/ 0 w 93"/>
                <a:gd name="T11" fmla="*/ 86 h 112"/>
                <a:gd name="T12" fmla="*/ 2 w 93"/>
                <a:gd name="T13" fmla="*/ 72 h 112"/>
                <a:gd name="T14" fmla="*/ 9 w 93"/>
                <a:gd name="T15" fmla="*/ 57 h 112"/>
                <a:gd name="T16" fmla="*/ 22 w 93"/>
                <a:gd name="T17" fmla="*/ 46 h 112"/>
                <a:gd name="T18" fmla="*/ 41 w 93"/>
                <a:gd name="T19" fmla="*/ 41 h 112"/>
                <a:gd name="T20" fmla="*/ 58 w 93"/>
                <a:gd name="T21" fmla="*/ 40 h 112"/>
                <a:gd name="T22" fmla="*/ 65 w 93"/>
                <a:gd name="T23" fmla="*/ 37 h 112"/>
                <a:gd name="T24" fmla="*/ 62 w 93"/>
                <a:gd name="T25" fmla="*/ 27 h 112"/>
                <a:gd name="T26" fmla="*/ 57 w 93"/>
                <a:gd name="T27" fmla="*/ 20 h 112"/>
                <a:gd name="T28" fmla="*/ 48 w 93"/>
                <a:gd name="T29" fmla="*/ 17 h 112"/>
                <a:gd name="T30" fmla="*/ 34 w 93"/>
                <a:gd name="T31" fmla="*/ 17 h 112"/>
                <a:gd name="T32" fmla="*/ 19 w 93"/>
                <a:gd name="T33" fmla="*/ 21 h 112"/>
                <a:gd name="T34" fmla="*/ 6 w 93"/>
                <a:gd name="T35" fmla="*/ 10 h 112"/>
                <a:gd name="T36" fmla="*/ 21 w 93"/>
                <a:gd name="T37" fmla="*/ 2 h 112"/>
                <a:gd name="T38" fmla="*/ 39 w 93"/>
                <a:gd name="T39" fmla="*/ 0 h 112"/>
                <a:gd name="T40" fmla="*/ 60 w 93"/>
                <a:gd name="T41" fmla="*/ 1 h 112"/>
                <a:gd name="T42" fmla="*/ 74 w 93"/>
                <a:gd name="T43" fmla="*/ 10 h 112"/>
                <a:gd name="T44" fmla="*/ 83 w 93"/>
                <a:gd name="T45" fmla="*/ 24 h 112"/>
                <a:gd name="T46" fmla="*/ 85 w 93"/>
                <a:gd name="T47" fmla="*/ 44 h 112"/>
                <a:gd name="T48" fmla="*/ 85 w 93"/>
                <a:gd name="T49" fmla="*/ 89 h 112"/>
                <a:gd name="T50" fmla="*/ 90 w 93"/>
                <a:gd name="T51" fmla="*/ 99 h 112"/>
                <a:gd name="T52" fmla="*/ 93 w 93"/>
                <a:gd name="T53" fmla="*/ 112 h 112"/>
                <a:gd name="T54" fmla="*/ 75 w 93"/>
                <a:gd name="T55" fmla="*/ 108 h 112"/>
                <a:gd name="T56" fmla="*/ 67 w 93"/>
                <a:gd name="T57" fmla="*/ 98 h 112"/>
                <a:gd name="T58" fmla="*/ 58 w 93"/>
                <a:gd name="T59" fmla="*/ 54 h 112"/>
                <a:gd name="T60" fmla="*/ 47 w 93"/>
                <a:gd name="T61" fmla="*/ 54 h 112"/>
                <a:gd name="T62" fmla="*/ 34 w 93"/>
                <a:gd name="T63" fmla="*/ 59 h 112"/>
                <a:gd name="T64" fmla="*/ 25 w 93"/>
                <a:gd name="T65" fmla="*/ 66 h 112"/>
                <a:gd name="T66" fmla="*/ 21 w 93"/>
                <a:gd name="T67" fmla="*/ 74 h 112"/>
                <a:gd name="T68" fmla="*/ 21 w 93"/>
                <a:gd name="T69" fmla="*/ 83 h 112"/>
                <a:gd name="T70" fmla="*/ 22 w 93"/>
                <a:gd name="T71" fmla="*/ 90 h 112"/>
                <a:gd name="T72" fmla="*/ 31 w 93"/>
                <a:gd name="T73" fmla="*/ 95 h 112"/>
                <a:gd name="T74" fmla="*/ 47 w 93"/>
                <a:gd name="T75" fmla="*/ 96 h 112"/>
                <a:gd name="T76" fmla="*/ 60 w 93"/>
                <a:gd name="T77" fmla="*/ 89 h 112"/>
                <a:gd name="T78" fmla="*/ 65 w 93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3" h="112">
                  <a:moveTo>
                    <a:pt x="67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4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1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1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4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3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3" y="102"/>
                  </a:lnTo>
                  <a:lnTo>
                    <a:pt x="93" y="112"/>
                  </a:lnTo>
                  <a:lnTo>
                    <a:pt x="83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7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7" y="54"/>
                  </a:lnTo>
                  <a:lnTo>
                    <a:pt x="39" y="56"/>
                  </a:lnTo>
                  <a:lnTo>
                    <a:pt x="34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1" y="74"/>
                  </a:lnTo>
                  <a:lnTo>
                    <a:pt x="19" y="79"/>
                  </a:lnTo>
                  <a:lnTo>
                    <a:pt x="21" y="83"/>
                  </a:lnTo>
                  <a:lnTo>
                    <a:pt x="21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1" y="95"/>
                  </a:lnTo>
                  <a:lnTo>
                    <a:pt x="39" y="96"/>
                  </a:lnTo>
                  <a:lnTo>
                    <a:pt x="47" y="96"/>
                  </a:lnTo>
                  <a:lnTo>
                    <a:pt x="54" y="93"/>
                  </a:lnTo>
                  <a:lnTo>
                    <a:pt x="60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A0F0B313-CC73-4A61-B1A1-AFCA91F6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958850"/>
              <a:ext cx="76200" cy="57150"/>
            </a:xfrm>
            <a:custGeom>
              <a:avLst/>
              <a:gdLst>
                <a:gd name="T0" fmla="*/ 126 w 144"/>
                <a:gd name="T1" fmla="*/ 109 h 109"/>
                <a:gd name="T2" fmla="*/ 126 w 144"/>
                <a:gd name="T3" fmla="*/ 41 h 109"/>
                <a:gd name="T4" fmla="*/ 126 w 144"/>
                <a:gd name="T5" fmla="*/ 36 h 109"/>
                <a:gd name="T6" fmla="*/ 124 w 144"/>
                <a:gd name="T7" fmla="*/ 30 h 109"/>
                <a:gd name="T8" fmla="*/ 123 w 144"/>
                <a:gd name="T9" fmla="*/ 26 h 109"/>
                <a:gd name="T10" fmla="*/ 120 w 144"/>
                <a:gd name="T11" fmla="*/ 21 h 109"/>
                <a:gd name="T12" fmla="*/ 117 w 144"/>
                <a:gd name="T13" fmla="*/ 18 h 109"/>
                <a:gd name="T14" fmla="*/ 113 w 144"/>
                <a:gd name="T15" fmla="*/ 17 h 109"/>
                <a:gd name="T16" fmla="*/ 108 w 144"/>
                <a:gd name="T17" fmla="*/ 15 h 109"/>
                <a:gd name="T18" fmla="*/ 104 w 144"/>
                <a:gd name="T19" fmla="*/ 15 h 109"/>
                <a:gd name="T20" fmla="*/ 97 w 144"/>
                <a:gd name="T21" fmla="*/ 17 h 109"/>
                <a:gd name="T22" fmla="*/ 91 w 144"/>
                <a:gd name="T23" fmla="*/ 20 h 109"/>
                <a:gd name="T24" fmla="*/ 85 w 144"/>
                <a:gd name="T25" fmla="*/ 24 h 109"/>
                <a:gd name="T26" fmla="*/ 82 w 144"/>
                <a:gd name="T27" fmla="*/ 30 h 109"/>
                <a:gd name="T28" fmla="*/ 82 w 144"/>
                <a:gd name="T29" fmla="*/ 109 h 109"/>
                <a:gd name="T30" fmla="*/ 62 w 144"/>
                <a:gd name="T31" fmla="*/ 109 h 109"/>
                <a:gd name="T32" fmla="*/ 62 w 144"/>
                <a:gd name="T33" fmla="*/ 33 h 109"/>
                <a:gd name="T34" fmla="*/ 62 w 144"/>
                <a:gd name="T35" fmla="*/ 28 h 109"/>
                <a:gd name="T36" fmla="*/ 61 w 144"/>
                <a:gd name="T37" fmla="*/ 26 h 109"/>
                <a:gd name="T38" fmla="*/ 59 w 144"/>
                <a:gd name="T39" fmla="*/ 23 h 109"/>
                <a:gd name="T40" fmla="*/ 57 w 144"/>
                <a:gd name="T41" fmla="*/ 20 h 109"/>
                <a:gd name="T42" fmla="*/ 49 w 144"/>
                <a:gd name="T43" fmla="*/ 17 h 109"/>
                <a:gd name="T44" fmla="*/ 41 w 144"/>
                <a:gd name="T45" fmla="*/ 15 h 109"/>
                <a:gd name="T46" fmla="*/ 35 w 144"/>
                <a:gd name="T47" fmla="*/ 17 h 109"/>
                <a:gd name="T48" fmla="*/ 29 w 144"/>
                <a:gd name="T49" fmla="*/ 20 h 109"/>
                <a:gd name="T50" fmla="*/ 23 w 144"/>
                <a:gd name="T51" fmla="*/ 24 h 109"/>
                <a:gd name="T52" fmla="*/ 19 w 144"/>
                <a:gd name="T53" fmla="*/ 30 h 109"/>
                <a:gd name="T54" fmla="*/ 19 w 144"/>
                <a:gd name="T55" fmla="*/ 109 h 109"/>
                <a:gd name="T56" fmla="*/ 0 w 144"/>
                <a:gd name="T57" fmla="*/ 109 h 109"/>
                <a:gd name="T58" fmla="*/ 0 w 144"/>
                <a:gd name="T59" fmla="*/ 1 h 109"/>
                <a:gd name="T60" fmla="*/ 13 w 144"/>
                <a:gd name="T61" fmla="*/ 1 h 109"/>
                <a:gd name="T62" fmla="*/ 19 w 144"/>
                <a:gd name="T63" fmla="*/ 14 h 109"/>
                <a:gd name="T64" fmla="*/ 25 w 144"/>
                <a:gd name="T65" fmla="*/ 7 h 109"/>
                <a:gd name="T66" fmla="*/ 32 w 144"/>
                <a:gd name="T67" fmla="*/ 2 h 109"/>
                <a:gd name="T68" fmla="*/ 39 w 144"/>
                <a:gd name="T69" fmla="*/ 0 h 109"/>
                <a:gd name="T70" fmla="*/ 46 w 144"/>
                <a:gd name="T71" fmla="*/ 0 h 109"/>
                <a:gd name="T72" fmla="*/ 58 w 144"/>
                <a:gd name="T73" fmla="*/ 0 h 109"/>
                <a:gd name="T74" fmla="*/ 67 w 144"/>
                <a:gd name="T75" fmla="*/ 2 h 109"/>
                <a:gd name="T76" fmla="*/ 74 w 144"/>
                <a:gd name="T77" fmla="*/ 7 h 109"/>
                <a:gd name="T78" fmla="*/ 80 w 144"/>
                <a:gd name="T79" fmla="*/ 14 h 109"/>
                <a:gd name="T80" fmla="*/ 84 w 144"/>
                <a:gd name="T81" fmla="*/ 8 h 109"/>
                <a:gd name="T82" fmla="*/ 91 w 144"/>
                <a:gd name="T83" fmla="*/ 4 h 109"/>
                <a:gd name="T84" fmla="*/ 101 w 144"/>
                <a:gd name="T85" fmla="*/ 0 h 109"/>
                <a:gd name="T86" fmla="*/ 110 w 144"/>
                <a:gd name="T87" fmla="*/ 0 h 109"/>
                <a:gd name="T88" fmla="*/ 117 w 144"/>
                <a:gd name="T89" fmla="*/ 0 h 109"/>
                <a:gd name="T90" fmla="*/ 124 w 144"/>
                <a:gd name="T91" fmla="*/ 1 h 109"/>
                <a:gd name="T92" fmla="*/ 130 w 144"/>
                <a:gd name="T93" fmla="*/ 5 h 109"/>
                <a:gd name="T94" fmla="*/ 136 w 144"/>
                <a:gd name="T95" fmla="*/ 10 h 109"/>
                <a:gd name="T96" fmla="*/ 140 w 144"/>
                <a:gd name="T97" fmla="*/ 14 h 109"/>
                <a:gd name="T98" fmla="*/ 143 w 144"/>
                <a:gd name="T99" fmla="*/ 21 h 109"/>
                <a:gd name="T100" fmla="*/ 144 w 144"/>
                <a:gd name="T101" fmla="*/ 28 h 109"/>
                <a:gd name="T102" fmla="*/ 144 w 144"/>
                <a:gd name="T103" fmla="*/ 37 h 109"/>
                <a:gd name="T104" fmla="*/ 144 w 144"/>
                <a:gd name="T105" fmla="*/ 109 h 109"/>
                <a:gd name="T106" fmla="*/ 126 w 144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" h="109">
                  <a:moveTo>
                    <a:pt x="126" y="109"/>
                  </a:moveTo>
                  <a:lnTo>
                    <a:pt x="126" y="41"/>
                  </a:lnTo>
                  <a:lnTo>
                    <a:pt x="126" y="36"/>
                  </a:lnTo>
                  <a:lnTo>
                    <a:pt x="124" y="30"/>
                  </a:lnTo>
                  <a:lnTo>
                    <a:pt x="123" y="26"/>
                  </a:lnTo>
                  <a:lnTo>
                    <a:pt x="120" y="21"/>
                  </a:lnTo>
                  <a:lnTo>
                    <a:pt x="117" y="18"/>
                  </a:lnTo>
                  <a:lnTo>
                    <a:pt x="113" y="17"/>
                  </a:lnTo>
                  <a:lnTo>
                    <a:pt x="108" y="15"/>
                  </a:lnTo>
                  <a:lnTo>
                    <a:pt x="104" y="15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85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2" y="109"/>
                  </a:lnTo>
                  <a:lnTo>
                    <a:pt x="62" y="33"/>
                  </a:lnTo>
                  <a:lnTo>
                    <a:pt x="62" y="28"/>
                  </a:lnTo>
                  <a:lnTo>
                    <a:pt x="61" y="26"/>
                  </a:lnTo>
                  <a:lnTo>
                    <a:pt x="59" y="23"/>
                  </a:lnTo>
                  <a:lnTo>
                    <a:pt x="57" y="20"/>
                  </a:lnTo>
                  <a:lnTo>
                    <a:pt x="49" y="17"/>
                  </a:lnTo>
                  <a:lnTo>
                    <a:pt x="41" y="15"/>
                  </a:lnTo>
                  <a:lnTo>
                    <a:pt x="35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19" y="30"/>
                  </a:lnTo>
                  <a:lnTo>
                    <a:pt x="19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9" y="14"/>
                  </a:lnTo>
                  <a:lnTo>
                    <a:pt x="25" y="7"/>
                  </a:lnTo>
                  <a:lnTo>
                    <a:pt x="32" y="2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58" y="0"/>
                  </a:lnTo>
                  <a:lnTo>
                    <a:pt x="67" y="2"/>
                  </a:lnTo>
                  <a:lnTo>
                    <a:pt x="74" y="7"/>
                  </a:lnTo>
                  <a:lnTo>
                    <a:pt x="80" y="14"/>
                  </a:lnTo>
                  <a:lnTo>
                    <a:pt x="84" y="8"/>
                  </a:lnTo>
                  <a:lnTo>
                    <a:pt x="91" y="4"/>
                  </a:lnTo>
                  <a:lnTo>
                    <a:pt x="101" y="0"/>
                  </a:lnTo>
                  <a:lnTo>
                    <a:pt x="110" y="0"/>
                  </a:lnTo>
                  <a:lnTo>
                    <a:pt x="117" y="0"/>
                  </a:lnTo>
                  <a:lnTo>
                    <a:pt x="124" y="1"/>
                  </a:lnTo>
                  <a:lnTo>
                    <a:pt x="130" y="5"/>
                  </a:lnTo>
                  <a:lnTo>
                    <a:pt x="136" y="10"/>
                  </a:lnTo>
                  <a:lnTo>
                    <a:pt x="140" y="14"/>
                  </a:lnTo>
                  <a:lnTo>
                    <a:pt x="143" y="21"/>
                  </a:lnTo>
                  <a:lnTo>
                    <a:pt x="144" y="28"/>
                  </a:lnTo>
                  <a:lnTo>
                    <a:pt x="144" y="37"/>
                  </a:lnTo>
                  <a:lnTo>
                    <a:pt x="144" y="109"/>
                  </a:lnTo>
                  <a:lnTo>
                    <a:pt x="12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9B3E250-DFF7-4566-9E3D-3735D2C7B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938213"/>
              <a:ext cx="63500" cy="79375"/>
            </a:xfrm>
            <a:custGeom>
              <a:avLst/>
              <a:gdLst>
                <a:gd name="T0" fmla="*/ 66 w 120"/>
                <a:gd name="T1" fmla="*/ 151 h 151"/>
                <a:gd name="T2" fmla="*/ 56 w 120"/>
                <a:gd name="T3" fmla="*/ 151 h 151"/>
                <a:gd name="T4" fmla="*/ 0 w 120"/>
                <a:gd name="T5" fmla="*/ 0 h 151"/>
                <a:gd name="T6" fmla="*/ 23 w 120"/>
                <a:gd name="T7" fmla="*/ 0 h 151"/>
                <a:gd name="T8" fmla="*/ 62 w 120"/>
                <a:gd name="T9" fmla="*/ 109 h 151"/>
                <a:gd name="T10" fmla="*/ 98 w 120"/>
                <a:gd name="T11" fmla="*/ 0 h 151"/>
                <a:gd name="T12" fmla="*/ 120 w 120"/>
                <a:gd name="T13" fmla="*/ 0 h 151"/>
                <a:gd name="T14" fmla="*/ 66 w 12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51">
                  <a:moveTo>
                    <a:pt x="66" y="151"/>
                  </a:moveTo>
                  <a:lnTo>
                    <a:pt x="56" y="15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2" y="109"/>
                  </a:lnTo>
                  <a:lnTo>
                    <a:pt x="98" y="0"/>
                  </a:lnTo>
                  <a:lnTo>
                    <a:pt x="120" y="0"/>
                  </a:lnTo>
                  <a:lnTo>
                    <a:pt x="66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197EEA6B-9C13-4CF4-956D-98F1BB7C44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8775" y="930275"/>
              <a:ext cx="52388" cy="107950"/>
            </a:xfrm>
            <a:custGeom>
              <a:avLst/>
              <a:gdLst>
                <a:gd name="T0" fmla="*/ 55 w 101"/>
                <a:gd name="T1" fmla="*/ 182 h 206"/>
                <a:gd name="T2" fmla="*/ 52 w 101"/>
                <a:gd name="T3" fmla="*/ 188 h 206"/>
                <a:gd name="T4" fmla="*/ 49 w 101"/>
                <a:gd name="T5" fmla="*/ 192 h 206"/>
                <a:gd name="T6" fmla="*/ 43 w 101"/>
                <a:gd name="T7" fmla="*/ 196 h 206"/>
                <a:gd name="T8" fmla="*/ 39 w 101"/>
                <a:gd name="T9" fmla="*/ 199 h 206"/>
                <a:gd name="T10" fmla="*/ 32 w 101"/>
                <a:gd name="T11" fmla="*/ 202 h 206"/>
                <a:gd name="T12" fmla="*/ 26 w 101"/>
                <a:gd name="T13" fmla="*/ 205 h 206"/>
                <a:gd name="T14" fmla="*/ 19 w 101"/>
                <a:gd name="T15" fmla="*/ 206 h 206"/>
                <a:gd name="T16" fmla="*/ 12 w 101"/>
                <a:gd name="T17" fmla="*/ 206 h 206"/>
                <a:gd name="T18" fmla="*/ 12 w 101"/>
                <a:gd name="T19" fmla="*/ 189 h 206"/>
                <a:gd name="T20" fmla="*/ 17 w 101"/>
                <a:gd name="T21" fmla="*/ 189 h 206"/>
                <a:gd name="T22" fmla="*/ 23 w 101"/>
                <a:gd name="T23" fmla="*/ 188 h 206"/>
                <a:gd name="T24" fmla="*/ 27 w 101"/>
                <a:gd name="T25" fmla="*/ 186 h 206"/>
                <a:gd name="T26" fmla="*/ 32 w 101"/>
                <a:gd name="T27" fmla="*/ 183 h 206"/>
                <a:gd name="T28" fmla="*/ 36 w 101"/>
                <a:gd name="T29" fmla="*/ 180 h 206"/>
                <a:gd name="T30" fmla="*/ 39 w 101"/>
                <a:gd name="T31" fmla="*/ 177 h 206"/>
                <a:gd name="T32" fmla="*/ 40 w 101"/>
                <a:gd name="T33" fmla="*/ 173 h 206"/>
                <a:gd name="T34" fmla="*/ 40 w 101"/>
                <a:gd name="T35" fmla="*/ 170 h 206"/>
                <a:gd name="T36" fmla="*/ 40 w 101"/>
                <a:gd name="T37" fmla="*/ 160 h 206"/>
                <a:gd name="T38" fmla="*/ 37 w 101"/>
                <a:gd name="T39" fmla="*/ 152 h 206"/>
                <a:gd name="T40" fmla="*/ 35 w 101"/>
                <a:gd name="T41" fmla="*/ 143 h 206"/>
                <a:gd name="T42" fmla="*/ 30 w 101"/>
                <a:gd name="T43" fmla="*/ 130 h 206"/>
                <a:gd name="T44" fmla="*/ 0 w 101"/>
                <a:gd name="T45" fmla="*/ 55 h 206"/>
                <a:gd name="T46" fmla="*/ 20 w 101"/>
                <a:gd name="T47" fmla="*/ 55 h 206"/>
                <a:gd name="T48" fmla="*/ 52 w 101"/>
                <a:gd name="T49" fmla="*/ 139 h 206"/>
                <a:gd name="T50" fmla="*/ 81 w 101"/>
                <a:gd name="T51" fmla="*/ 55 h 206"/>
                <a:gd name="T52" fmla="*/ 101 w 101"/>
                <a:gd name="T53" fmla="*/ 55 h 206"/>
                <a:gd name="T54" fmla="*/ 55 w 101"/>
                <a:gd name="T55" fmla="*/ 182 h 206"/>
                <a:gd name="T56" fmla="*/ 75 w 101"/>
                <a:gd name="T57" fmla="*/ 0 h 206"/>
                <a:gd name="T58" fmla="*/ 53 w 101"/>
                <a:gd name="T59" fmla="*/ 33 h 206"/>
                <a:gd name="T60" fmla="*/ 39 w 101"/>
                <a:gd name="T61" fmla="*/ 33 h 206"/>
                <a:gd name="T62" fmla="*/ 56 w 101"/>
                <a:gd name="T63" fmla="*/ 0 h 206"/>
                <a:gd name="T64" fmla="*/ 75 w 101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06">
                  <a:moveTo>
                    <a:pt x="55" y="182"/>
                  </a:moveTo>
                  <a:lnTo>
                    <a:pt x="52" y="188"/>
                  </a:lnTo>
                  <a:lnTo>
                    <a:pt x="49" y="192"/>
                  </a:lnTo>
                  <a:lnTo>
                    <a:pt x="43" y="196"/>
                  </a:lnTo>
                  <a:lnTo>
                    <a:pt x="39" y="199"/>
                  </a:lnTo>
                  <a:lnTo>
                    <a:pt x="32" y="202"/>
                  </a:lnTo>
                  <a:lnTo>
                    <a:pt x="26" y="205"/>
                  </a:lnTo>
                  <a:lnTo>
                    <a:pt x="19" y="206"/>
                  </a:lnTo>
                  <a:lnTo>
                    <a:pt x="12" y="206"/>
                  </a:lnTo>
                  <a:lnTo>
                    <a:pt x="12" y="189"/>
                  </a:lnTo>
                  <a:lnTo>
                    <a:pt x="17" y="189"/>
                  </a:lnTo>
                  <a:lnTo>
                    <a:pt x="23" y="188"/>
                  </a:lnTo>
                  <a:lnTo>
                    <a:pt x="27" y="186"/>
                  </a:lnTo>
                  <a:lnTo>
                    <a:pt x="32" y="183"/>
                  </a:lnTo>
                  <a:lnTo>
                    <a:pt x="36" y="180"/>
                  </a:lnTo>
                  <a:lnTo>
                    <a:pt x="39" y="177"/>
                  </a:lnTo>
                  <a:lnTo>
                    <a:pt x="40" y="173"/>
                  </a:lnTo>
                  <a:lnTo>
                    <a:pt x="40" y="170"/>
                  </a:lnTo>
                  <a:lnTo>
                    <a:pt x="40" y="160"/>
                  </a:lnTo>
                  <a:lnTo>
                    <a:pt x="37" y="152"/>
                  </a:lnTo>
                  <a:lnTo>
                    <a:pt x="35" y="143"/>
                  </a:lnTo>
                  <a:lnTo>
                    <a:pt x="30" y="130"/>
                  </a:lnTo>
                  <a:lnTo>
                    <a:pt x="0" y="55"/>
                  </a:lnTo>
                  <a:lnTo>
                    <a:pt x="20" y="55"/>
                  </a:lnTo>
                  <a:lnTo>
                    <a:pt x="52" y="139"/>
                  </a:lnTo>
                  <a:lnTo>
                    <a:pt x="81" y="55"/>
                  </a:lnTo>
                  <a:lnTo>
                    <a:pt x="101" y="55"/>
                  </a:lnTo>
                  <a:lnTo>
                    <a:pt x="55" y="182"/>
                  </a:lnTo>
                  <a:close/>
                  <a:moveTo>
                    <a:pt x="75" y="0"/>
                  </a:moveTo>
                  <a:lnTo>
                    <a:pt x="53" y="33"/>
                  </a:lnTo>
                  <a:lnTo>
                    <a:pt x="39" y="33"/>
                  </a:lnTo>
                  <a:lnTo>
                    <a:pt x="56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A4CABD73-D640-43E4-BD45-3B78C7320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750" y="958850"/>
              <a:ext cx="49213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637FB882-6C2C-49F3-BC18-97E389710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0" y="935038"/>
              <a:ext cx="49213" cy="80962"/>
            </a:xfrm>
            <a:custGeom>
              <a:avLst/>
              <a:gdLst>
                <a:gd name="T0" fmla="*/ 69 w 91"/>
                <a:gd name="T1" fmla="*/ 153 h 153"/>
                <a:gd name="T2" fmla="*/ 36 w 91"/>
                <a:gd name="T3" fmla="*/ 100 h 153"/>
                <a:gd name="T4" fmla="*/ 19 w 91"/>
                <a:gd name="T5" fmla="*/ 117 h 153"/>
                <a:gd name="T6" fmla="*/ 19 w 91"/>
                <a:gd name="T7" fmla="*/ 153 h 153"/>
                <a:gd name="T8" fmla="*/ 0 w 91"/>
                <a:gd name="T9" fmla="*/ 153 h 153"/>
                <a:gd name="T10" fmla="*/ 0 w 91"/>
                <a:gd name="T11" fmla="*/ 0 h 153"/>
                <a:gd name="T12" fmla="*/ 19 w 91"/>
                <a:gd name="T13" fmla="*/ 0 h 153"/>
                <a:gd name="T14" fmla="*/ 19 w 91"/>
                <a:gd name="T15" fmla="*/ 95 h 153"/>
                <a:gd name="T16" fmla="*/ 60 w 91"/>
                <a:gd name="T17" fmla="*/ 45 h 153"/>
                <a:gd name="T18" fmla="*/ 82 w 91"/>
                <a:gd name="T19" fmla="*/ 45 h 153"/>
                <a:gd name="T20" fmla="*/ 47 w 91"/>
                <a:gd name="T21" fmla="*/ 87 h 153"/>
                <a:gd name="T22" fmla="*/ 91 w 91"/>
                <a:gd name="T23" fmla="*/ 153 h 153"/>
                <a:gd name="T24" fmla="*/ 69 w 91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53">
                  <a:moveTo>
                    <a:pt x="69" y="153"/>
                  </a:moveTo>
                  <a:lnTo>
                    <a:pt x="36" y="100"/>
                  </a:lnTo>
                  <a:lnTo>
                    <a:pt x="19" y="117"/>
                  </a:lnTo>
                  <a:lnTo>
                    <a:pt x="19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5"/>
                  </a:lnTo>
                  <a:lnTo>
                    <a:pt x="60" y="45"/>
                  </a:lnTo>
                  <a:lnTo>
                    <a:pt x="82" y="45"/>
                  </a:lnTo>
                  <a:lnTo>
                    <a:pt x="47" y="87"/>
                  </a:lnTo>
                  <a:lnTo>
                    <a:pt x="91" y="153"/>
                  </a:lnTo>
                  <a:lnTo>
                    <a:pt x="69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2FD54B4B-0DEF-4C5F-8749-E83EF0475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875" y="958850"/>
              <a:ext cx="47625" cy="58737"/>
            </a:xfrm>
            <a:custGeom>
              <a:avLst/>
              <a:gdLst>
                <a:gd name="T0" fmla="*/ 19 w 88"/>
                <a:gd name="T1" fmla="*/ 0 h 111"/>
                <a:gd name="T2" fmla="*/ 19 w 88"/>
                <a:gd name="T3" fmla="*/ 69 h 111"/>
                <a:gd name="T4" fmla="*/ 19 w 88"/>
                <a:gd name="T5" fmla="*/ 75 h 111"/>
                <a:gd name="T6" fmla="*/ 20 w 88"/>
                <a:gd name="T7" fmla="*/ 81 h 111"/>
                <a:gd name="T8" fmla="*/ 22 w 88"/>
                <a:gd name="T9" fmla="*/ 85 h 111"/>
                <a:gd name="T10" fmla="*/ 25 w 88"/>
                <a:gd name="T11" fmla="*/ 88 h 111"/>
                <a:gd name="T12" fmla="*/ 28 w 88"/>
                <a:gd name="T13" fmla="*/ 91 h 111"/>
                <a:gd name="T14" fmla="*/ 32 w 88"/>
                <a:gd name="T15" fmla="*/ 92 h 111"/>
                <a:gd name="T16" fmla="*/ 36 w 88"/>
                <a:gd name="T17" fmla="*/ 94 h 111"/>
                <a:gd name="T18" fmla="*/ 41 w 88"/>
                <a:gd name="T19" fmla="*/ 95 h 111"/>
                <a:gd name="T20" fmla="*/ 51 w 88"/>
                <a:gd name="T21" fmla="*/ 94 h 111"/>
                <a:gd name="T22" fmla="*/ 58 w 88"/>
                <a:gd name="T23" fmla="*/ 89 h 111"/>
                <a:gd name="T24" fmla="*/ 65 w 88"/>
                <a:gd name="T25" fmla="*/ 84 h 111"/>
                <a:gd name="T26" fmla="*/ 69 w 88"/>
                <a:gd name="T27" fmla="*/ 76 h 111"/>
                <a:gd name="T28" fmla="*/ 69 w 88"/>
                <a:gd name="T29" fmla="*/ 0 h 111"/>
                <a:gd name="T30" fmla="*/ 88 w 88"/>
                <a:gd name="T31" fmla="*/ 0 h 111"/>
                <a:gd name="T32" fmla="*/ 88 w 88"/>
                <a:gd name="T33" fmla="*/ 108 h 111"/>
                <a:gd name="T34" fmla="*/ 69 w 88"/>
                <a:gd name="T35" fmla="*/ 108 h 111"/>
                <a:gd name="T36" fmla="*/ 69 w 88"/>
                <a:gd name="T37" fmla="*/ 94 h 111"/>
                <a:gd name="T38" fmla="*/ 64 w 88"/>
                <a:gd name="T39" fmla="*/ 99 h 111"/>
                <a:gd name="T40" fmla="*/ 56 w 88"/>
                <a:gd name="T41" fmla="*/ 105 h 111"/>
                <a:gd name="T42" fmla="*/ 46 w 88"/>
                <a:gd name="T43" fmla="*/ 109 h 111"/>
                <a:gd name="T44" fmla="*/ 36 w 88"/>
                <a:gd name="T45" fmla="*/ 111 h 111"/>
                <a:gd name="T46" fmla="*/ 28 w 88"/>
                <a:gd name="T47" fmla="*/ 109 h 111"/>
                <a:gd name="T48" fmla="*/ 20 w 88"/>
                <a:gd name="T49" fmla="*/ 108 h 111"/>
                <a:gd name="T50" fmla="*/ 15 w 88"/>
                <a:gd name="T51" fmla="*/ 105 h 111"/>
                <a:gd name="T52" fmla="*/ 9 w 88"/>
                <a:gd name="T53" fmla="*/ 101 h 111"/>
                <a:gd name="T54" fmla="*/ 5 w 88"/>
                <a:gd name="T55" fmla="*/ 95 h 111"/>
                <a:gd name="T56" fmla="*/ 2 w 88"/>
                <a:gd name="T57" fmla="*/ 88 h 111"/>
                <a:gd name="T58" fmla="*/ 0 w 88"/>
                <a:gd name="T59" fmla="*/ 81 h 111"/>
                <a:gd name="T60" fmla="*/ 0 w 88"/>
                <a:gd name="T61" fmla="*/ 71 h 111"/>
                <a:gd name="T62" fmla="*/ 0 w 88"/>
                <a:gd name="T63" fmla="*/ 0 h 111"/>
                <a:gd name="T64" fmla="*/ 19 w 88"/>
                <a:gd name="T6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11">
                  <a:moveTo>
                    <a:pt x="19" y="0"/>
                  </a:moveTo>
                  <a:lnTo>
                    <a:pt x="19" y="69"/>
                  </a:lnTo>
                  <a:lnTo>
                    <a:pt x="19" y="75"/>
                  </a:lnTo>
                  <a:lnTo>
                    <a:pt x="20" y="81"/>
                  </a:lnTo>
                  <a:lnTo>
                    <a:pt x="22" y="85"/>
                  </a:lnTo>
                  <a:lnTo>
                    <a:pt x="25" y="88"/>
                  </a:lnTo>
                  <a:lnTo>
                    <a:pt x="28" y="91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89"/>
                  </a:lnTo>
                  <a:lnTo>
                    <a:pt x="65" y="84"/>
                  </a:lnTo>
                  <a:lnTo>
                    <a:pt x="69" y="76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88" y="108"/>
                  </a:lnTo>
                  <a:lnTo>
                    <a:pt x="69" y="108"/>
                  </a:lnTo>
                  <a:lnTo>
                    <a:pt x="69" y="94"/>
                  </a:lnTo>
                  <a:lnTo>
                    <a:pt x="64" y="99"/>
                  </a:lnTo>
                  <a:lnTo>
                    <a:pt x="56" y="105"/>
                  </a:lnTo>
                  <a:lnTo>
                    <a:pt x="46" y="109"/>
                  </a:lnTo>
                  <a:lnTo>
                    <a:pt x="36" y="111"/>
                  </a:lnTo>
                  <a:lnTo>
                    <a:pt x="28" y="109"/>
                  </a:lnTo>
                  <a:lnTo>
                    <a:pt x="20" y="108"/>
                  </a:lnTo>
                  <a:lnTo>
                    <a:pt x="15" y="105"/>
                  </a:lnTo>
                  <a:lnTo>
                    <a:pt x="9" y="101"/>
                  </a:lnTo>
                  <a:lnTo>
                    <a:pt x="5" y="95"/>
                  </a:lnTo>
                  <a:lnTo>
                    <a:pt x="2" y="88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58D64AE3-6FF4-48F5-918D-640E4139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00" y="958850"/>
              <a:ext cx="76200" cy="57150"/>
            </a:xfrm>
            <a:custGeom>
              <a:avLst/>
              <a:gdLst>
                <a:gd name="T0" fmla="*/ 127 w 145"/>
                <a:gd name="T1" fmla="*/ 109 h 109"/>
                <a:gd name="T2" fmla="*/ 127 w 145"/>
                <a:gd name="T3" fmla="*/ 41 h 109"/>
                <a:gd name="T4" fmla="*/ 125 w 145"/>
                <a:gd name="T5" fmla="*/ 36 h 109"/>
                <a:gd name="T6" fmla="*/ 125 w 145"/>
                <a:gd name="T7" fmla="*/ 30 h 109"/>
                <a:gd name="T8" fmla="*/ 122 w 145"/>
                <a:gd name="T9" fmla="*/ 26 h 109"/>
                <a:gd name="T10" fmla="*/ 121 w 145"/>
                <a:gd name="T11" fmla="*/ 21 h 109"/>
                <a:gd name="T12" fmla="*/ 118 w 145"/>
                <a:gd name="T13" fmla="*/ 18 h 109"/>
                <a:gd name="T14" fmla="*/ 114 w 145"/>
                <a:gd name="T15" fmla="*/ 17 h 109"/>
                <a:gd name="T16" fmla="*/ 109 w 145"/>
                <a:gd name="T17" fmla="*/ 15 h 109"/>
                <a:gd name="T18" fmla="*/ 104 w 145"/>
                <a:gd name="T19" fmla="*/ 15 h 109"/>
                <a:gd name="T20" fmla="*/ 96 w 145"/>
                <a:gd name="T21" fmla="*/ 17 h 109"/>
                <a:gd name="T22" fmla="*/ 91 w 145"/>
                <a:gd name="T23" fmla="*/ 20 h 109"/>
                <a:gd name="T24" fmla="*/ 86 w 145"/>
                <a:gd name="T25" fmla="*/ 24 h 109"/>
                <a:gd name="T26" fmla="*/ 82 w 145"/>
                <a:gd name="T27" fmla="*/ 30 h 109"/>
                <a:gd name="T28" fmla="*/ 82 w 145"/>
                <a:gd name="T29" fmla="*/ 109 h 109"/>
                <a:gd name="T30" fmla="*/ 63 w 145"/>
                <a:gd name="T31" fmla="*/ 109 h 109"/>
                <a:gd name="T32" fmla="*/ 63 w 145"/>
                <a:gd name="T33" fmla="*/ 33 h 109"/>
                <a:gd name="T34" fmla="*/ 63 w 145"/>
                <a:gd name="T35" fmla="*/ 28 h 109"/>
                <a:gd name="T36" fmla="*/ 62 w 145"/>
                <a:gd name="T37" fmla="*/ 26 h 109"/>
                <a:gd name="T38" fmla="*/ 60 w 145"/>
                <a:gd name="T39" fmla="*/ 23 h 109"/>
                <a:gd name="T40" fmla="*/ 57 w 145"/>
                <a:gd name="T41" fmla="*/ 20 h 109"/>
                <a:gd name="T42" fmla="*/ 50 w 145"/>
                <a:gd name="T43" fmla="*/ 17 h 109"/>
                <a:gd name="T44" fmla="*/ 42 w 145"/>
                <a:gd name="T45" fmla="*/ 15 h 109"/>
                <a:gd name="T46" fmla="*/ 36 w 145"/>
                <a:gd name="T47" fmla="*/ 17 h 109"/>
                <a:gd name="T48" fmla="*/ 29 w 145"/>
                <a:gd name="T49" fmla="*/ 20 h 109"/>
                <a:gd name="T50" fmla="*/ 23 w 145"/>
                <a:gd name="T51" fmla="*/ 24 h 109"/>
                <a:gd name="T52" fmla="*/ 20 w 145"/>
                <a:gd name="T53" fmla="*/ 30 h 109"/>
                <a:gd name="T54" fmla="*/ 20 w 145"/>
                <a:gd name="T55" fmla="*/ 109 h 109"/>
                <a:gd name="T56" fmla="*/ 0 w 145"/>
                <a:gd name="T57" fmla="*/ 109 h 109"/>
                <a:gd name="T58" fmla="*/ 0 w 145"/>
                <a:gd name="T59" fmla="*/ 1 h 109"/>
                <a:gd name="T60" fmla="*/ 13 w 145"/>
                <a:gd name="T61" fmla="*/ 1 h 109"/>
                <a:gd name="T62" fmla="*/ 18 w 145"/>
                <a:gd name="T63" fmla="*/ 14 h 109"/>
                <a:gd name="T64" fmla="*/ 26 w 145"/>
                <a:gd name="T65" fmla="*/ 7 h 109"/>
                <a:gd name="T66" fmla="*/ 31 w 145"/>
                <a:gd name="T67" fmla="*/ 2 h 109"/>
                <a:gd name="T68" fmla="*/ 39 w 145"/>
                <a:gd name="T69" fmla="*/ 0 h 109"/>
                <a:gd name="T70" fmla="*/ 47 w 145"/>
                <a:gd name="T71" fmla="*/ 0 h 109"/>
                <a:gd name="T72" fmla="*/ 57 w 145"/>
                <a:gd name="T73" fmla="*/ 0 h 109"/>
                <a:gd name="T74" fmla="*/ 67 w 145"/>
                <a:gd name="T75" fmla="*/ 2 h 109"/>
                <a:gd name="T76" fmla="*/ 75 w 145"/>
                <a:gd name="T77" fmla="*/ 7 h 109"/>
                <a:gd name="T78" fmla="*/ 79 w 145"/>
                <a:gd name="T79" fmla="*/ 14 h 109"/>
                <a:gd name="T80" fmla="*/ 85 w 145"/>
                <a:gd name="T81" fmla="*/ 8 h 109"/>
                <a:gd name="T82" fmla="*/ 92 w 145"/>
                <a:gd name="T83" fmla="*/ 4 h 109"/>
                <a:gd name="T84" fmla="*/ 101 w 145"/>
                <a:gd name="T85" fmla="*/ 0 h 109"/>
                <a:gd name="T86" fmla="*/ 109 w 145"/>
                <a:gd name="T87" fmla="*/ 0 h 109"/>
                <a:gd name="T88" fmla="*/ 118 w 145"/>
                <a:gd name="T89" fmla="*/ 0 h 109"/>
                <a:gd name="T90" fmla="*/ 125 w 145"/>
                <a:gd name="T91" fmla="*/ 1 h 109"/>
                <a:gd name="T92" fmla="*/ 131 w 145"/>
                <a:gd name="T93" fmla="*/ 5 h 109"/>
                <a:gd name="T94" fmla="*/ 137 w 145"/>
                <a:gd name="T95" fmla="*/ 10 h 109"/>
                <a:gd name="T96" fmla="*/ 140 w 145"/>
                <a:gd name="T97" fmla="*/ 14 h 109"/>
                <a:gd name="T98" fmla="*/ 142 w 145"/>
                <a:gd name="T99" fmla="*/ 21 h 109"/>
                <a:gd name="T100" fmla="*/ 145 w 145"/>
                <a:gd name="T101" fmla="*/ 28 h 109"/>
                <a:gd name="T102" fmla="*/ 145 w 145"/>
                <a:gd name="T103" fmla="*/ 37 h 109"/>
                <a:gd name="T104" fmla="*/ 145 w 145"/>
                <a:gd name="T105" fmla="*/ 109 h 109"/>
                <a:gd name="T106" fmla="*/ 127 w 145"/>
                <a:gd name="T10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" h="109">
                  <a:moveTo>
                    <a:pt x="127" y="109"/>
                  </a:moveTo>
                  <a:lnTo>
                    <a:pt x="127" y="41"/>
                  </a:lnTo>
                  <a:lnTo>
                    <a:pt x="125" y="36"/>
                  </a:lnTo>
                  <a:lnTo>
                    <a:pt x="125" y="30"/>
                  </a:lnTo>
                  <a:lnTo>
                    <a:pt x="122" y="26"/>
                  </a:lnTo>
                  <a:lnTo>
                    <a:pt x="121" y="21"/>
                  </a:lnTo>
                  <a:lnTo>
                    <a:pt x="118" y="18"/>
                  </a:lnTo>
                  <a:lnTo>
                    <a:pt x="114" y="17"/>
                  </a:lnTo>
                  <a:lnTo>
                    <a:pt x="109" y="15"/>
                  </a:lnTo>
                  <a:lnTo>
                    <a:pt x="104" y="15"/>
                  </a:lnTo>
                  <a:lnTo>
                    <a:pt x="96" y="17"/>
                  </a:lnTo>
                  <a:lnTo>
                    <a:pt x="91" y="20"/>
                  </a:lnTo>
                  <a:lnTo>
                    <a:pt x="86" y="24"/>
                  </a:lnTo>
                  <a:lnTo>
                    <a:pt x="82" y="30"/>
                  </a:lnTo>
                  <a:lnTo>
                    <a:pt x="82" y="109"/>
                  </a:lnTo>
                  <a:lnTo>
                    <a:pt x="63" y="109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2" y="26"/>
                  </a:lnTo>
                  <a:lnTo>
                    <a:pt x="60" y="23"/>
                  </a:lnTo>
                  <a:lnTo>
                    <a:pt x="57" y="20"/>
                  </a:lnTo>
                  <a:lnTo>
                    <a:pt x="50" y="17"/>
                  </a:lnTo>
                  <a:lnTo>
                    <a:pt x="42" y="15"/>
                  </a:lnTo>
                  <a:lnTo>
                    <a:pt x="36" y="17"/>
                  </a:lnTo>
                  <a:lnTo>
                    <a:pt x="29" y="20"/>
                  </a:lnTo>
                  <a:lnTo>
                    <a:pt x="23" y="24"/>
                  </a:lnTo>
                  <a:lnTo>
                    <a:pt x="20" y="30"/>
                  </a:lnTo>
                  <a:lnTo>
                    <a:pt x="20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4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7" y="2"/>
                  </a:lnTo>
                  <a:lnTo>
                    <a:pt x="75" y="7"/>
                  </a:lnTo>
                  <a:lnTo>
                    <a:pt x="79" y="14"/>
                  </a:lnTo>
                  <a:lnTo>
                    <a:pt x="85" y="8"/>
                  </a:lnTo>
                  <a:lnTo>
                    <a:pt x="92" y="4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8" y="0"/>
                  </a:lnTo>
                  <a:lnTo>
                    <a:pt x="125" y="1"/>
                  </a:lnTo>
                  <a:lnTo>
                    <a:pt x="131" y="5"/>
                  </a:lnTo>
                  <a:lnTo>
                    <a:pt x="137" y="10"/>
                  </a:lnTo>
                  <a:lnTo>
                    <a:pt x="140" y="14"/>
                  </a:lnTo>
                  <a:lnTo>
                    <a:pt x="142" y="21"/>
                  </a:lnTo>
                  <a:lnTo>
                    <a:pt x="145" y="28"/>
                  </a:lnTo>
                  <a:lnTo>
                    <a:pt x="145" y="37"/>
                  </a:lnTo>
                  <a:lnTo>
                    <a:pt x="145" y="109"/>
                  </a:lnTo>
                  <a:lnTo>
                    <a:pt x="12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E70BDEEE-D80D-412D-BD38-59252D74F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1001713"/>
              <a:ext cx="17463" cy="33337"/>
            </a:xfrm>
            <a:custGeom>
              <a:avLst/>
              <a:gdLst>
                <a:gd name="T0" fmla="*/ 4 w 34"/>
                <a:gd name="T1" fmla="*/ 64 h 64"/>
                <a:gd name="T2" fmla="*/ 0 w 34"/>
                <a:gd name="T3" fmla="*/ 57 h 64"/>
                <a:gd name="T4" fmla="*/ 7 w 34"/>
                <a:gd name="T5" fmla="*/ 50 h 64"/>
                <a:gd name="T6" fmla="*/ 13 w 34"/>
                <a:gd name="T7" fmla="*/ 44 h 64"/>
                <a:gd name="T8" fmla="*/ 15 w 34"/>
                <a:gd name="T9" fmla="*/ 39 h 64"/>
                <a:gd name="T10" fmla="*/ 17 w 34"/>
                <a:gd name="T11" fmla="*/ 33 h 64"/>
                <a:gd name="T12" fmla="*/ 15 w 34"/>
                <a:gd name="T13" fmla="*/ 28 h 64"/>
                <a:gd name="T14" fmla="*/ 14 w 34"/>
                <a:gd name="T15" fmla="*/ 24 h 64"/>
                <a:gd name="T16" fmla="*/ 10 w 34"/>
                <a:gd name="T17" fmla="*/ 21 h 64"/>
                <a:gd name="T18" fmla="*/ 7 w 34"/>
                <a:gd name="T19" fmla="*/ 18 h 64"/>
                <a:gd name="T20" fmla="*/ 5 w 34"/>
                <a:gd name="T21" fmla="*/ 16 h 64"/>
                <a:gd name="T22" fmla="*/ 5 w 34"/>
                <a:gd name="T23" fmla="*/ 11 h 64"/>
                <a:gd name="T24" fmla="*/ 5 w 34"/>
                <a:gd name="T25" fmla="*/ 7 h 64"/>
                <a:gd name="T26" fmla="*/ 10 w 34"/>
                <a:gd name="T27" fmla="*/ 3 h 64"/>
                <a:gd name="T28" fmla="*/ 14 w 34"/>
                <a:gd name="T29" fmla="*/ 0 h 64"/>
                <a:gd name="T30" fmla="*/ 20 w 34"/>
                <a:gd name="T31" fmla="*/ 0 h 64"/>
                <a:gd name="T32" fmla="*/ 24 w 34"/>
                <a:gd name="T33" fmla="*/ 1 h 64"/>
                <a:gd name="T34" fmla="*/ 30 w 34"/>
                <a:gd name="T35" fmla="*/ 4 h 64"/>
                <a:gd name="T36" fmla="*/ 33 w 34"/>
                <a:gd name="T37" fmla="*/ 10 h 64"/>
                <a:gd name="T38" fmla="*/ 34 w 34"/>
                <a:gd name="T39" fmla="*/ 16 h 64"/>
                <a:gd name="T40" fmla="*/ 34 w 34"/>
                <a:gd name="T41" fmla="*/ 23 h 64"/>
                <a:gd name="T42" fmla="*/ 33 w 34"/>
                <a:gd name="T43" fmla="*/ 28 h 64"/>
                <a:gd name="T44" fmla="*/ 31 w 34"/>
                <a:gd name="T45" fmla="*/ 34 h 64"/>
                <a:gd name="T46" fmla="*/ 28 w 34"/>
                <a:gd name="T47" fmla="*/ 40 h 64"/>
                <a:gd name="T48" fmla="*/ 24 w 34"/>
                <a:gd name="T49" fmla="*/ 46 h 64"/>
                <a:gd name="T50" fmla="*/ 20 w 34"/>
                <a:gd name="T51" fmla="*/ 52 h 64"/>
                <a:gd name="T52" fmla="*/ 13 w 34"/>
                <a:gd name="T53" fmla="*/ 57 h 64"/>
                <a:gd name="T54" fmla="*/ 4 w 34"/>
                <a:gd name="T5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64">
                  <a:moveTo>
                    <a:pt x="4" y="64"/>
                  </a:moveTo>
                  <a:lnTo>
                    <a:pt x="0" y="57"/>
                  </a:lnTo>
                  <a:lnTo>
                    <a:pt x="7" y="50"/>
                  </a:lnTo>
                  <a:lnTo>
                    <a:pt x="13" y="44"/>
                  </a:lnTo>
                  <a:lnTo>
                    <a:pt x="15" y="39"/>
                  </a:lnTo>
                  <a:lnTo>
                    <a:pt x="17" y="33"/>
                  </a:lnTo>
                  <a:lnTo>
                    <a:pt x="15" y="28"/>
                  </a:lnTo>
                  <a:lnTo>
                    <a:pt x="14" y="24"/>
                  </a:lnTo>
                  <a:lnTo>
                    <a:pt x="10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30" y="4"/>
                  </a:lnTo>
                  <a:lnTo>
                    <a:pt x="33" y="10"/>
                  </a:lnTo>
                  <a:lnTo>
                    <a:pt x="34" y="16"/>
                  </a:lnTo>
                  <a:lnTo>
                    <a:pt x="34" y="23"/>
                  </a:lnTo>
                  <a:lnTo>
                    <a:pt x="33" y="28"/>
                  </a:lnTo>
                  <a:lnTo>
                    <a:pt x="31" y="34"/>
                  </a:lnTo>
                  <a:lnTo>
                    <a:pt x="28" y="40"/>
                  </a:lnTo>
                  <a:lnTo>
                    <a:pt x="24" y="46"/>
                  </a:lnTo>
                  <a:lnTo>
                    <a:pt x="20" y="52"/>
                  </a:lnTo>
                  <a:lnTo>
                    <a:pt x="13" y="57"/>
                  </a:lnTo>
                  <a:lnTo>
                    <a:pt x="4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E32657B5-907C-4096-94C5-CD8E8842B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900" y="958850"/>
              <a:ext cx="52388" cy="58737"/>
            </a:xfrm>
            <a:custGeom>
              <a:avLst/>
              <a:gdLst>
                <a:gd name="T0" fmla="*/ 51 w 99"/>
                <a:gd name="T1" fmla="*/ 111 h 111"/>
                <a:gd name="T2" fmla="*/ 46 w 99"/>
                <a:gd name="T3" fmla="*/ 111 h 111"/>
                <a:gd name="T4" fmla="*/ 0 w 99"/>
                <a:gd name="T5" fmla="*/ 0 h 111"/>
                <a:gd name="T6" fmla="*/ 21 w 99"/>
                <a:gd name="T7" fmla="*/ 0 h 111"/>
                <a:gd name="T8" fmla="*/ 49 w 99"/>
                <a:gd name="T9" fmla="*/ 76 h 111"/>
                <a:gd name="T10" fmla="*/ 79 w 99"/>
                <a:gd name="T11" fmla="*/ 0 h 111"/>
                <a:gd name="T12" fmla="*/ 99 w 99"/>
                <a:gd name="T13" fmla="*/ 0 h 111"/>
                <a:gd name="T14" fmla="*/ 51 w 99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79" y="0"/>
                  </a:lnTo>
                  <a:lnTo>
                    <a:pt x="99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5E04F568-F33E-4CBC-AFBF-CFF32B22E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6288" y="930275"/>
              <a:ext cx="53975" cy="107950"/>
            </a:xfrm>
            <a:custGeom>
              <a:avLst/>
              <a:gdLst>
                <a:gd name="T0" fmla="*/ 54 w 100"/>
                <a:gd name="T1" fmla="*/ 182 h 206"/>
                <a:gd name="T2" fmla="*/ 51 w 100"/>
                <a:gd name="T3" fmla="*/ 188 h 206"/>
                <a:gd name="T4" fmla="*/ 48 w 100"/>
                <a:gd name="T5" fmla="*/ 192 h 206"/>
                <a:gd name="T6" fmla="*/ 44 w 100"/>
                <a:gd name="T7" fmla="*/ 196 h 206"/>
                <a:gd name="T8" fmla="*/ 38 w 100"/>
                <a:gd name="T9" fmla="*/ 199 h 206"/>
                <a:gd name="T10" fmla="*/ 32 w 100"/>
                <a:gd name="T11" fmla="*/ 202 h 206"/>
                <a:gd name="T12" fmla="*/ 25 w 100"/>
                <a:gd name="T13" fmla="*/ 205 h 206"/>
                <a:gd name="T14" fmla="*/ 18 w 100"/>
                <a:gd name="T15" fmla="*/ 206 h 206"/>
                <a:gd name="T16" fmla="*/ 11 w 100"/>
                <a:gd name="T17" fmla="*/ 206 h 206"/>
                <a:gd name="T18" fmla="*/ 11 w 100"/>
                <a:gd name="T19" fmla="*/ 189 h 206"/>
                <a:gd name="T20" fmla="*/ 18 w 100"/>
                <a:gd name="T21" fmla="*/ 189 h 206"/>
                <a:gd name="T22" fmla="*/ 22 w 100"/>
                <a:gd name="T23" fmla="*/ 188 h 206"/>
                <a:gd name="T24" fmla="*/ 28 w 100"/>
                <a:gd name="T25" fmla="*/ 186 h 206"/>
                <a:gd name="T26" fmla="*/ 32 w 100"/>
                <a:gd name="T27" fmla="*/ 183 h 206"/>
                <a:gd name="T28" fmla="*/ 35 w 100"/>
                <a:gd name="T29" fmla="*/ 180 h 206"/>
                <a:gd name="T30" fmla="*/ 38 w 100"/>
                <a:gd name="T31" fmla="*/ 177 h 206"/>
                <a:gd name="T32" fmla="*/ 39 w 100"/>
                <a:gd name="T33" fmla="*/ 173 h 206"/>
                <a:gd name="T34" fmla="*/ 41 w 100"/>
                <a:gd name="T35" fmla="*/ 170 h 206"/>
                <a:gd name="T36" fmla="*/ 39 w 100"/>
                <a:gd name="T37" fmla="*/ 160 h 206"/>
                <a:gd name="T38" fmla="*/ 38 w 100"/>
                <a:gd name="T39" fmla="*/ 152 h 206"/>
                <a:gd name="T40" fmla="*/ 34 w 100"/>
                <a:gd name="T41" fmla="*/ 143 h 206"/>
                <a:gd name="T42" fmla="*/ 29 w 100"/>
                <a:gd name="T43" fmla="*/ 130 h 206"/>
                <a:gd name="T44" fmla="*/ 0 w 100"/>
                <a:gd name="T45" fmla="*/ 55 h 206"/>
                <a:gd name="T46" fmla="*/ 19 w 100"/>
                <a:gd name="T47" fmla="*/ 55 h 206"/>
                <a:gd name="T48" fmla="*/ 51 w 100"/>
                <a:gd name="T49" fmla="*/ 139 h 206"/>
                <a:gd name="T50" fmla="*/ 80 w 100"/>
                <a:gd name="T51" fmla="*/ 55 h 206"/>
                <a:gd name="T52" fmla="*/ 100 w 100"/>
                <a:gd name="T53" fmla="*/ 55 h 206"/>
                <a:gd name="T54" fmla="*/ 54 w 100"/>
                <a:gd name="T55" fmla="*/ 182 h 206"/>
                <a:gd name="T56" fmla="*/ 75 w 100"/>
                <a:gd name="T57" fmla="*/ 0 h 206"/>
                <a:gd name="T58" fmla="*/ 52 w 100"/>
                <a:gd name="T59" fmla="*/ 33 h 206"/>
                <a:gd name="T60" fmla="*/ 38 w 100"/>
                <a:gd name="T61" fmla="*/ 33 h 206"/>
                <a:gd name="T62" fmla="*/ 55 w 100"/>
                <a:gd name="T63" fmla="*/ 0 h 206"/>
                <a:gd name="T64" fmla="*/ 75 w 100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206">
                  <a:moveTo>
                    <a:pt x="54" y="182"/>
                  </a:moveTo>
                  <a:lnTo>
                    <a:pt x="51" y="188"/>
                  </a:lnTo>
                  <a:lnTo>
                    <a:pt x="48" y="192"/>
                  </a:lnTo>
                  <a:lnTo>
                    <a:pt x="44" y="196"/>
                  </a:lnTo>
                  <a:lnTo>
                    <a:pt x="38" y="199"/>
                  </a:lnTo>
                  <a:lnTo>
                    <a:pt x="32" y="202"/>
                  </a:lnTo>
                  <a:lnTo>
                    <a:pt x="25" y="205"/>
                  </a:lnTo>
                  <a:lnTo>
                    <a:pt x="18" y="206"/>
                  </a:lnTo>
                  <a:lnTo>
                    <a:pt x="11" y="206"/>
                  </a:lnTo>
                  <a:lnTo>
                    <a:pt x="11" y="189"/>
                  </a:lnTo>
                  <a:lnTo>
                    <a:pt x="18" y="189"/>
                  </a:lnTo>
                  <a:lnTo>
                    <a:pt x="22" y="188"/>
                  </a:lnTo>
                  <a:lnTo>
                    <a:pt x="28" y="186"/>
                  </a:lnTo>
                  <a:lnTo>
                    <a:pt x="32" y="183"/>
                  </a:lnTo>
                  <a:lnTo>
                    <a:pt x="35" y="180"/>
                  </a:lnTo>
                  <a:lnTo>
                    <a:pt x="38" y="177"/>
                  </a:lnTo>
                  <a:lnTo>
                    <a:pt x="39" y="173"/>
                  </a:lnTo>
                  <a:lnTo>
                    <a:pt x="41" y="170"/>
                  </a:lnTo>
                  <a:lnTo>
                    <a:pt x="39" y="160"/>
                  </a:lnTo>
                  <a:lnTo>
                    <a:pt x="38" y="152"/>
                  </a:lnTo>
                  <a:lnTo>
                    <a:pt x="34" y="143"/>
                  </a:lnTo>
                  <a:lnTo>
                    <a:pt x="29" y="130"/>
                  </a:lnTo>
                  <a:lnTo>
                    <a:pt x="0" y="55"/>
                  </a:lnTo>
                  <a:lnTo>
                    <a:pt x="19" y="55"/>
                  </a:lnTo>
                  <a:lnTo>
                    <a:pt x="51" y="139"/>
                  </a:lnTo>
                  <a:lnTo>
                    <a:pt x="80" y="55"/>
                  </a:lnTo>
                  <a:lnTo>
                    <a:pt x="100" y="55"/>
                  </a:lnTo>
                  <a:lnTo>
                    <a:pt x="54" y="182"/>
                  </a:lnTo>
                  <a:close/>
                  <a:moveTo>
                    <a:pt x="75" y="0"/>
                  </a:moveTo>
                  <a:lnTo>
                    <a:pt x="52" y="33"/>
                  </a:lnTo>
                  <a:lnTo>
                    <a:pt x="38" y="33"/>
                  </a:lnTo>
                  <a:lnTo>
                    <a:pt x="55" y="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B84DF4CD-313A-449E-A124-64AC98BE6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263" y="958850"/>
              <a:ext cx="52388" cy="58737"/>
            </a:xfrm>
            <a:custGeom>
              <a:avLst/>
              <a:gdLst>
                <a:gd name="T0" fmla="*/ 52 w 100"/>
                <a:gd name="T1" fmla="*/ 111 h 111"/>
                <a:gd name="T2" fmla="*/ 47 w 100"/>
                <a:gd name="T3" fmla="*/ 111 h 111"/>
                <a:gd name="T4" fmla="*/ 0 w 100"/>
                <a:gd name="T5" fmla="*/ 0 h 111"/>
                <a:gd name="T6" fmla="*/ 21 w 100"/>
                <a:gd name="T7" fmla="*/ 0 h 111"/>
                <a:gd name="T8" fmla="*/ 49 w 100"/>
                <a:gd name="T9" fmla="*/ 76 h 111"/>
                <a:gd name="T10" fmla="*/ 80 w 100"/>
                <a:gd name="T11" fmla="*/ 0 h 111"/>
                <a:gd name="T12" fmla="*/ 100 w 100"/>
                <a:gd name="T13" fmla="*/ 0 h 111"/>
                <a:gd name="T14" fmla="*/ 52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2" y="111"/>
                  </a:moveTo>
                  <a:lnTo>
                    <a:pt x="47" y="11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9" y="76"/>
                  </a:lnTo>
                  <a:lnTo>
                    <a:pt x="80" y="0"/>
                  </a:lnTo>
                  <a:lnTo>
                    <a:pt x="100" y="0"/>
                  </a:lnTo>
                  <a:lnTo>
                    <a:pt x="52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A33158B2-8DDA-484A-A179-BA50AE5F97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5825" y="958850"/>
              <a:ext cx="52388" cy="58737"/>
            </a:xfrm>
            <a:custGeom>
              <a:avLst/>
              <a:gdLst>
                <a:gd name="T0" fmla="*/ 1 w 98"/>
                <a:gd name="T1" fmla="*/ 43 h 112"/>
                <a:gd name="T2" fmla="*/ 8 w 98"/>
                <a:gd name="T3" fmla="*/ 23 h 112"/>
                <a:gd name="T4" fmla="*/ 21 w 98"/>
                <a:gd name="T5" fmla="*/ 8 h 112"/>
                <a:gd name="T6" fmla="*/ 39 w 98"/>
                <a:gd name="T7" fmla="*/ 0 h 112"/>
                <a:gd name="T8" fmla="*/ 60 w 98"/>
                <a:gd name="T9" fmla="*/ 0 h 112"/>
                <a:gd name="T10" fmla="*/ 79 w 98"/>
                <a:gd name="T11" fmla="*/ 7 h 112"/>
                <a:gd name="T12" fmla="*/ 90 w 98"/>
                <a:gd name="T13" fmla="*/ 23 h 112"/>
                <a:gd name="T14" fmla="*/ 98 w 98"/>
                <a:gd name="T15" fmla="*/ 43 h 112"/>
                <a:gd name="T16" fmla="*/ 98 w 98"/>
                <a:gd name="T17" fmla="*/ 67 h 112"/>
                <a:gd name="T18" fmla="*/ 90 w 98"/>
                <a:gd name="T19" fmla="*/ 89 h 112"/>
                <a:gd name="T20" fmla="*/ 77 w 98"/>
                <a:gd name="T21" fmla="*/ 103 h 112"/>
                <a:gd name="T22" fmla="*/ 60 w 98"/>
                <a:gd name="T23" fmla="*/ 110 h 112"/>
                <a:gd name="T24" fmla="*/ 39 w 98"/>
                <a:gd name="T25" fmla="*/ 110 h 112"/>
                <a:gd name="T26" fmla="*/ 20 w 98"/>
                <a:gd name="T27" fmla="*/ 103 h 112"/>
                <a:gd name="T28" fmla="*/ 7 w 98"/>
                <a:gd name="T29" fmla="*/ 87 h 112"/>
                <a:gd name="T30" fmla="*/ 1 w 98"/>
                <a:gd name="T31" fmla="*/ 67 h 112"/>
                <a:gd name="T32" fmla="*/ 20 w 98"/>
                <a:gd name="T33" fmla="*/ 56 h 112"/>
                <a:gd name="T34" fmla="*/ 23 w 98"/>
                <a:gd name="T35" fmla="*/ 73 h 112"/>
                <a:gd name="T36" fmla="*/ 27 w 98"/>
                <a:gd name="T37" fmla="*/ 86 h 112"/>
                <a:gd name="T38" fmla="*/ 37 w 98"/>
                <a:gd name="T39" fmla="*/ 93 h 112"/>
                <a:gd name="T40" fmla="*/ 49 w 98"/>
                <a:gd name="T41" fmla="*/ 96 h 112"/>
                <a:gd name="T42" fmla="*/ 62 w 98"/>
                <a:gd name="T43" fmla="*/ 93 h 112"/>
                <a:gd name="T44" fmla="*/ 70 w 98"/>
                <a:gd name="T45" fmla="*/ 85 h 112"/>
                <a:gd name="T46" fmla="*/ 76 w 98"/>
                <a:gd name="T47" fmla="*/ 72 h 112"/>
                <a:gd name="T48" fmla="*/ 77 w 98"/>
                <a:gd name="T49" fmla="*/ 56 h 112"/>
                <a:gd name="T50" fmla="*/ 76 w 98"/>
                <a:gd name="T51" fmla="*/ 37 h 112"/>
                <a:gd name="T52" fmla="*/ 70 w 98"/>
                <a:gd name="T53" fmla="*/ 26 h 112"/>
                <a:gd name="T54" fmla="*/ 62 w 98"/>
                <a:gd name="T55" fmla="*/ 17 h 112"/>
                <a:gd name="T56" fmla="*/ 49 w 98"/>
                <a:gd name="T57" fmla="*/ 15 h 112"/>
                <a:gd name="T58" fmla="*/ 37 w 98"/>
                <a:gd name="T59" fmla="*/ 17 h 112"/>
                <a:gd name="T60" fmla="*/ 28 w 98"/>
                <a:gd name="T61" fmla="*/ 26 h 112"/>
                <a:gd name="T62" fmla="*/ 23 w 98"/>
                <a:gd name="T63" fmla="*/ 38 h 112"/>
                <a:gd name="T64" fmla="*/ 20 w 98"/>
                <a:gd name="T65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112">
                  <a:moveTo>
                    <a:pt x="0" y="56"/>
                  </a:moveTo>
                  <a:lnTo>
                    <a:pt x="1" y="43"/>
                  </a:lnTo>
                  <a:lnTo>
                    <a:pt x="4" y="33"/>
                  </a:lnTo>
                  <a:lnTo>
                    <a:pt x="8" y="23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9" y="7"/>
                  </a:lnTo>
                  <a:lnTo>
                    <a:pt x="86" y="14"/>
                  </a:lnTo>
                  <a:lnTo>
                    <a:pt x="90" y="23"/>
                  </a:lnTo>
                  <a:lnTo>
                    <a:pt x="95" y="31"/>
                  </a:lnTo>
                  <a:lnTo>
                    <a:pt x="98" y="43"/>
                  </a:lnTo>
                  <a:lnTo>
                    <a:pt x="98" y="56"/>
                  </a:lnTo>
                  <a:lnTo>
                    <a:pt x="98" y="67"/>
                  </a:lnTo>
                  <a:lnTo>
                    <a:pt x="95" y="79"/>
                  </a:lnTo>
                  <a:lnTo>
                    <a:pt x="90" y="89"/>
                  </a:lnTo>
                  <a:lnTo>
                    <a:pt x="85" y="96"/>
                  </a:lnTo>
                  <a:lnTo>
                    <a:pt x="77" y="103"/>
                  </a:lnTo>
                  <a:lnTo>
                    <a:pt x="70" y="108"/>
                  </a:lnTo>
                  <a:lnTo>
                    <a:pt x="60" y="110"/>
                  </a:lnTo>
                  <a:lnTo>
                    <a:pt x="49" y="112"/>
                  </a:lnTo>
                  <a:lnTo>
                    <a:pt x="39" y="110"/>
                  </a:lnTo>
                  <a:lnTo>
                    <a:pt x="28" y="108"/>
                  </a:lnTo>
                  <a:lnTo>
                    <a:pt x="20" y="103"/>
                  </a:lnTo>
                  <a:lnTo>
                    <a:pt x="13" y="96"/>
                  </a:lnTo>
                  <a:lnTo>
                    <a:pt x="7" y="87"/>
                  </a:lnTo>
                  <a:lnTo>
                    <a:pt x="4" y="79"/>
                  </a:lnTo>
                  <a:lnTo>
                    <a:pt x="1" y="67"/>
                  </a:lnTo>
                  <a:lnTo>
                    <a:pt x="0" y="56"/>
                  </a:lnTo>
                  <a:close/>
                  <a:moveTo>
                    <a:pt x="20" y="56"/>
                  </a:moveTo>
                  <a:lnTo>
                    <a:pt x="21" y="64"/>
                  </a:lnTo>
                  <a:lnTo>
                    <a:pt x="23" y="73"/>
                  </a:lnTo>
                  <a:lnTo>
                    <a:pt x="24" y="80"/>
                  </a:lnTo>
                  <a:lnTo>
                    <a:pt x="27" y="86"/>
                  </a:lnTo>
                  <a:lnTo>
                    <a:pt x="31" y="90"/>
                  </a:lnTo>
                  <a:lnTo>
                    <a:pt x="37" y="93"/>
                  </a:lnTo>
                  <a:lnTo>
                    <a:pt x="43" y="95"/>
                  </a:lnTo>
                  <a:lnTo>
                    <a:pt x="49" y="96"/>
                  </a:lnTo>
                  <a:lnTo>
                    <a:pt x="56" y="95"/>
                  </a:lnTo>
                  <a:lnTo>
                    <a:pt x="62" y="93"/>
                  </a:lnTo>
                  <a:lnTo>
                    <a:pt x="66" y="90"/>
                  </a:lnTo>
                  <a:lnTo>
                    <a:pt x="70" y="85"/>
                  </a:lnTo>
                  <a:lnTo>
                    <a:pt x="73" y="79"/>
                  </a:lnTo>
                  <a:lnTo>
                    <a:pt x="76" y="72"/>
                  </a:lnTo>
                  <a:lnTo>
                    <a:pt x="77" y="64"/>
                  </a:lnTo>
                  <a:lnTo>
                    <a:pt x="77" y="56"/>
                  </a:lnTo>
                  <a:lnTo>
                    <a:pt x="77" y="46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0" y="26"/>
                  </a:lnTo>
                  <a:lnTo>
                    <a:pt x="67" y="20"/>
                  </a:lnTo>
                  <a:lnTo>
                    <a:pt x="62" y="17"/>
                  </a:lnTo>
                  <a:lnTo>
                    <a:pt x="56" y="15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3" y="21"/>
                  </a:lnTo>
                  <a:lnTo>
                    <a:pt x="28" y="26"/>
                  </a:lnTo>
                  <a:lnTo>
                    <a:pt x="24" y="31"/>
                  </a:lnTo>
                  <a:lnTo>
                    <a:pt x="23" y="38"/>
                  </a:lnTo>
                  <a:lnTo>
                    <a:pt x="21" y="46"/>
                  </a:lnTo>
                  <a:lnTo>
                    <a:pt x="2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5E25EEB9-A6DD-4714-B738-05A875021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1388" y="938213"/>
              <a:ext cx="30163" cy="100012"/>
            </a:xfrm>
            <a:custGeom>
              <a:avLst/>
              <a:gdLst>
                <a:gd name="T0" fmla="*/ 42 w 55"/>
                <a:gd name="T1" fmla="*/ 0 h 191"/>
                <a:gd name="T2" fmla="*/ 47 w 55"/>
                <a:gd name="T3" fmla="*/ 0 h 191"/>
                <a:gd name="T4" fmla="*/ 50 w 55"/>
                <a:gd name="T5" fmla="*/ 3 h 191"/>
                <a:gd name="T6" fmla="*/ 53 w 55"/>
                <a:gd name="T7" fmla="*/ 7 h 191"/>
                <a:gd name="T8" fmla="*/ 55 w 55"/>
                <a:gd name="T9" fmla="*/ 11 h 191"/>
                <a:gd name="T10" fmla="*/ 53 w 55"/>
                <a:gd name="T11" fmla="*/ 16 h 191"/>
                <a:gd name="T12" fmla="*/ 50 w 55"/>
                <a:gd name="T13" fmla="*/ 20 h 191"/>
                <a:gd name="T14" fmla="*/ 47 w 55"/>
                <a:gd name="T15" fmla="*/ 21 h 191"/>
                <a:gd name="T16" fmla="*/ 42 w 55"/>
                <a:gd name="T17" fmla="*/ 23 h 191"/>
                <a:gd name="T18" fmla="*/ 37 w 55"/>
                <a:gd name="T19" fmla="*/ 21 h 191"/>
                <a:gd name="T20" fmla="*/ 33 w 55"/>
                <a:gd name="T21" fmla="*/ 20 h 191"/>
                <a:gd name="T22" fmla="*/ 32 w 55"/>
                <a:gd name="T23" fmla="*/ 16 h 191"/>
                <a:gd name="T24" fmla="*/ 30 w 55"/>
                <a:gd name="T25" fmla="*/ 11 h 191"/>
                <a:gd name="T26" fmla="*/ 32 w 55"/>
                <a:gd name="T27" fmla="*/ 7 h 191"/>
                <a:gd name="T28" fmla="*/ 33 w 55"/>
                <a:gd name="T29" fmla="*/ 3 h 191"/>
                <a:gd name="T30" fmla="*/ 37 w 55"/>
                <a:gd name="T31" fmla="*/ 0 h 191"/>
                <a:gd name="T32" fmla="*/ 42 w 55"/>
                <a:gd name="T33" fmla="*/ 0 h 191"/>
                <a:gd name="T34" fmla="*/ 0 w 55"/>
                <a:gd name="T35" fmla="*/ 191 h 191"/>
                <a:gd name="T36" fmla="*/ 0 w 55"/>
                <a:gd name="T37" fmla="*/ 174 h 191"/>
                <a:gd name="T38" fmla="*/ 10 w 55"/>
                <a:gd name="T39" fmla="*/ 174 h 191"/>
                <a:gd name="T40" fmla="*/ 17 w 55"/>
                <a:gd name="T41" fmla="*/ 173 h 191"/>
                <a:gd name="T42" fmla="*/ 23 w 55"/>
                <a:gd name="T43" fmla="*/ 171 h 191"/>
                <a:gd name="T44" fmla="*/ 27 w 55"/>
                <a:gd name="T45" fmla="*/ 168 h 191"/>
                <a:gd name="T46" fmla="*/ 32 w 55"/>
                <a:gd name="T47" fmla="*/ 164 h 191"/>
                <a:gd name="T48" fmla="*/ 33 w 55"/>
                <a:gd name="T49" fmla="*/ 160 h 191"/>
                <a:gd name="T50" fmla="*/ 34 w 55"/>
                <a:gd name="T51" fmla="*/ 154 h 191"/>
                <a:gd name="T52" fmla="*/ 34 w 55"/>
                <a:gd name="T53" fmla="*/ 148 h 191"/>
                <a:gd name="T54" fmla="*/ 34 w 55"/>
                <a:gd name="T55" fmla="*/ 56 h 191"/>
                <a:gd name="T56" fmla="*/ 13 w 55"/>
                <a:gd name="T57" fmla="*/ 56 h 191"/>
                <a:gd name="T58" fmla="*/ 13 w 55"/>
                <a:gd name="T59" fmla="*/ 40 h 191"/>
                <a:gd name="T60" fmla="*/ 55 w 55"/>
                <a:gd name="T61" fmla="*/ 40 h 191"/>
                <a:gd name="T62" fmla="*/ 55 w 55"/>
                <a:gd name="T63" fmla="*/ 148 h 191"/>
                <a:gd name="T64" fmla="*/ 53 w 55"/>
                <a:gd name="T65" fmla="*/ 158 h 191"/>
                <a:gd name="T66" fmla="*/ 52 w 55"/>
                <a:gd name="T67" fmla="*/ 167 h 191"/>
                <a:gd name="T68" fmla="*/ 47 w 55"/>
                <a:gd name="T69" fmla="*/ 174 h 191"/>
                <a:gd name="T70" fmla="*/ 42 w 55"/>
                <a:gd name="T71" fmla="*/ 181 h 191"/>
                <a:gd name="T72" fmla="*/ 33 w 55"/>
                <a:gd name="T73" fmla="*/ 185 h 191"/>
                <a:gd name="T74" fmla="*/ 24 w 55"/>
                <a:gd name="T75" fmla="*/ 188 h 191"/>
                <a:gd name="T76" fmla="*/ 13 w 55"/>
                <a:gd name="T77" fmla="*/ 190 h 191"/>
                <a:gd name="T78" fmla="*/ 0 w 55"/>
                <a:gd name="T7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91">
                  <a:moveTo>
                    <a:pt x="42" y="0"/>
                  </a:moveTo>
                  <a:lnTo>
                    <a:pt x="47" y="0"/>
                  </a:lnTo>
                  <a:lnTo>
                    <a:pt x="50" y="3"/>
                  </a:lnTo>
                  <a:lnTo>
                    <a:pt x="53" y="7"/>
                  </a:lnTo>
                  <a:lnTo>
                    <a:pt x="55" y="11"/>
                  </a:lnTo>
                  <a:lnTo>
                    <a:pt x="53" y="16"/>
                  </a:lnTo>
                  <a:lnTo>
                    <a:pt x="50" y="20"/>
                  </a:lnTo>
                  <a:lnTo>
                    <a:pt x="47" y="21"/>
                  </a:lnTo>
                  <a:lnTo>
                    <a:pt x="42" y="23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32" y="16"/>
                  </a:lnTo>
                  <a:lnTo>
                    <a:pt x="30" y="11"/>
                  </a:lnTo>
                  <a:lnTo>
                    <a:pt x="32" y="7"/>
                  </a:lnTo>
                  <a:lnTo>
                    <a:pt x="33" y="3"/>
                  </a:lnTo>
                  <a:lnTo>
                    <a:pt x="37" y="0"/>
                  </a:lnTo>
                  <a:lnTo>
                    <a:pt x="42" y="0"/>
                  </a:lnTo>
                  <a:close/>
                  <a:moveTo>
                    <a:pt x="0" y="191"/>
                  </a:moveTo>
                  <a:lnTo>
                    <a:pt x="0" y="174"/>
                  </a:lnTo>
                  <a:lnTo>
                    <a:pt x="10" y="174"/>
                  </a:lnTo>
                  <a:lnTo>
                    <a:pt x="17" y="173"/>
                  </a:lnTo>
                  <a:lnTo>
                    <a:pt x="23" y="171"/>
                  </a:lnTo>
                  <a:lnTo>
                    <a:pt x="27" y="168"/>
                  </a:lnTo>
                  <a:lnTo>
                    <a:pt x="32" y="164"/>
                  </a:lnTo>
                  <a:lnTo>
                    <a:pt x="33" y="160"/>
                  </a:lnTo>
                  <a:lnTo>
                    <a:pt x="34" y="154"/>
                  </a:lnTo>
                  <a:lnTo>
                    <a:pt x="34" y="148"/>
                  </a:lnTo>
                  <a:lnTo>
                    <a:pt x="34" y="56"/>
                  </a:lnTo>
                  <a:lnTo>
                    <a:pt x="13" y="56"/>
                  </a:lnTo>
                  <a:lnTo>
                    <a:pt x="13" y="40"/>
                  </a:lnTo>
                  <a:lnTo>
                    <a:pt x="55" y="40"/>
                  </a:lnTo>
                  <a:lnTo>
                    <a:pt x="55" y="148"/>
                  </a:lnTo>
                  <a:lnTo>
                    <a:pt x="53" y="158"/>
                  </a:lnTo>
                  <a:lnTo>
                    <a:pt x="52" y="167"/>
                  </a:lnTo>
                  <a:lnTo>
                    <a:pt x="47" y="174"/>
                  </a:lnTo>
                  <a:lnTo>
                    <a:pt x="42" y="181"/>
                  </a:lnTo>
                  <a:lnTo>
                    <a:pt x="33" y="185"/>
                  </a:lnTo>
                  <a:lnTo>
                    <a:pt x="24" y="188"/>
                  </a:lnTo>
                  <a:lnTo>
                    <a:pt x="13" y="19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D30AC9C3-FB0D-49F8-B622-1ACB5D9F0A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43300" y="958850"/>
              <a:ext cx="49213" cy="58737"/>
            </a:xfrm>
            <a:custGeom>
              <a:avLst/>
              <a:gdLst>
                <a:gd name="T0" fmla="*/ 61 w 94"/>
                <a:gd name="T1" fmla="*/ 103 h 112"/>
                <a:gd name="T2" fmla="*/ 43 w 94"/>
                <a:gd name="T3" fmla="*/ 110 h 112"/>
                <a:gd name="T4" fmla="*/ 26 w 94"/>
                <a:gd name="T5" fmla="*/ 110 h 112"/>
                <a:gd name="T6" fmla="*/ 15 w 94"/>
                <a:gd name="T7" fmla="*/ 106 h 112"/>
                <a:gd name="T8" fmla="*/ 6 w 94"/>
                <a:gd name="T9" fmla="*/ 98 h 112"/>
                <a:gd name="T10" fmla="*/ 0 w 94"/>
                <a:gd name="T11" fmla="*/ 86 h 112"/>
                <a:gd name="T12" fmla="*/ 2 w 94"/>
                <a:gd name="T13" fmla="*/ 72 h 112"/>
                <a:gd name="T14" fmla="*/ 9 w 94"/>
                <a:gd name="T15" fmla="*/ 57 h 112"/>
                <a:gd name="T16" fmla="*/ 22 w 94"/>
                <a:gd name="T17" fmla="*/ 46 h 112"/>
                <a:gd name="T18" fmla="*/ 41 w 94"/>
                <a:gd name="T19" fmla="*/ 41 h 112"/>
                <a:gd name="T20" fmla="*/ 58 w 94"/>
                <a:gd name="T21" fmla="*/ 40 h 112"/>
                <a:gd name="T22" fmla="*/ 65 w 94"/>
                <a:gd name="T23" fmla="*/ 37 h 112"/>
                <a:gd name="T24" fmla="*/ 62 w 94"/>
                <a:gd name="T25" fmla="*/ 27 h 112"/>
                <a:gd name="T26" fmla="*/ 56 w 94"/>
                <a:gd name="T27" fmla="*/ 20 h 112"/>
                <a:gd name="T28" fmla="*/ 48 w 94"/>
                <a:gd name="T29" fmla="*/ 17 h 112"/>
                <a:gd name="T30" fmla="*/ 33 w 94"/>
                <a:gd name="T31" fmla="*/ 17 h 112"/>
                <a:gd name="T32" fmla="*/ 19 w 94"/>
                <a:gd name="T33" fmla="*/ 21 h 112"/>
                <a:gd name="T34" fmla="*/ 6 w 94"/>
                <a:gd name="T35" fmla="*/ 10 h 112"/>
                <a:gd name="T36" fmla="*/ 22 w 94"/>
                <a:gd name="T37" fmla="*/ 2 h 112"/>
                <a:gd name="T38" fmla="*/ 39 w 94"/>
                <a:gd name="T39" fmla="*/ 0 h 112"/>
                <a:gd name="T40" fmla="*/ 61 w 94"/>
                <a:gd name="T41" fmla="*/ 1 h 112"/>
                <a:gd name="T42" fmla="*/ 74 w 94"/>
                <a:gd name="T43" fmla="*/ 10 h 112"/>
                <a:gd name="T44" fmla="*/ 82 w 94"/>
                <a:gd name="T45" fmla="*/ 24 h 112"/>
                <a:gd name="T46" fmla="*/ 85 w 94"/>
                <a:gd name="T47" fmla="*/ 44 h 112"/>
                <a:gd name="T48" fmla="*/ 85 w 94"/>
                <a:gd name="T49" fmla="*/ 89 h 112"/>
                <a:gd name="T50" fmla="*/ 90 w 94"/>
                <a:gd name="T51" fmla="*/ 99 h 112"/>
                <a:gd name="T52" fmla="*/ 94 w 94"/>
                <a:gd name="T53" fmla="*/ 112 h 112"/>
                <a:gd name="T54" fmla="*/ 75 w 94"/>
                <a:gd name="T55" fmla="*/ 108 h 112"/>
                <a:gd name="T56" fmla="*/ 68 w 94"/>
                <a:gd name="T57" fmla="*/ 98 h 112"/>
                <a:gd name="T58" fmla="*/ 58 w 94"/>
                <a:gd name="T59" fmla="*/ 54 h 112"/>
                <a:gd name="T60" fmla="*/ 46 w 94"/>
                <a:gd name="T61" fmla="*/ 54 h 112"/>
                <a:gd name="T62" fmla="*/ 33 w 94"/>
                <a:gd name="T63" fmla="*/ 59 h 112"/>
                <a:gd name="T64" fmla="*/ 25 w 94"/>
                <a:gd name="T65" fmla="*/ 66 h 112"/>
                <a:gd name="T66" fmla="*/ 20 w 94"/>
                <a:gd name="T67" fmla="*/ 74 h 112"/>
                <a:gd name="T68" fmla="*/ 20 w 94"/>
                <a:gd name="T69" fmla="*/ 83 h 112"/>
                <a:gd name="T70" fmla="*/ 22 w 94"/>
                <a:gd name="T71" fmla="*/ 90 h 112"/>
                <a:gd name="T72" fmla="*/ 30 w 94"/>
                <a:gd name="T73" fmla="*/ 95 h 112"/>
                <a:gd name="T74" fmla="*/ 46 w 94"/>
                <a:gd name="T75" fmla="*/ 96 h 112"/>
                <a:gd name="T76" fmla="*/ 59 w 94"/>
                <a:gd name="T77" fmla="*/ 89 h 112"/>
                <a:gd name="T78" fmla="*/ 65 w 94"/>
                <a:gd name="T7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" h="112">
                  <a:moveTo>
                    <a:pt x="68" y="98"/>
                  </a:moveTo>
                  <a:lnTo>
                    <a:pt x="61" y="103"/>
                  </a:lnTo>
                  <a:lnTo>
                    <a:pt x="52" y="108"/>
                  </a:lnTo>
                  <a:lnTo>
                    <a:pt x="43" y="110"/>
                  </a:lnTo>
                  <a:lnTo>
                    <a:pt x="32" y="112"/>
                  </a:lnTo>
                  <a:lnTo>
                    <a:pt x="26" y="110"/>
                  </a:lnTo>
                  <a:lnTo>
                    <a:pt x="20" y="109"/>
                  </a:lnTo>
                  <a:lnTo>
                    <a:pt x="15" y="106"/>
                  </a:lnTo>
                  <a:lnTo>
                    <a:pt x="10" y="102"/>
                  </a:lnTo>
                  <a:lnTo>
                    <a:pt x="6" y="98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0" y="79"/>
                  </a:lnTo>
                  <a:lnTo>
                    <a:pt x="2" y="72"/>
                  </a:lnTo>
                  <a:lnTo>
                    <a:pt x="5" y="64"/>
                  </a:lnTo>
                  <a:lnTo>
                    <a:pt x="9" y="57"/>
                  </a:lnTo>
                  <a:lnTo>
                    <a:pt x="15" y="51"/>
                  </a:lnTo>
                  <a:lnTo>
                    <a:pt x="22" y="46"/>
                  </a:lnTo>
                  <a:lnTo>
                    <a:pt x="32" y="43"/>
                  </a:lnTo>
                  <a:lnTo>
                    <a:pt x="41" y="41"/>
                  </a:lnTo>
                  <a:lnTo>
                    <a:pt x="52" y="40"/>
                  </a:lnTo>
                  <a:lnTo>
                    <a:pt x="58" y="40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4" y="31"/>
                  </a:lnTo>
                  <a:lnTo>
                    <a:pt x="62" y="27"/>
                  </a:lnTo>
                  <a:lnTo>
                    <a:pt x="59" y="23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7"/>
                  </a:lnTo>
                  <a:lnTo>
                    <a:pt x="42" y="17"/>
                  </a:lnTo>
                  <a:lnTo>
                    <a:pt x="33" y="17"/>
                  </a:lnTo>
                  <a:lnTo>
                    <a:pt x="26" y="18"/>
                  </a:lnTo>
                  <a:lnTo>
                    <a:pt x="19" y="21"/>
                  </a:lnTo>
                  <a:lnTo>
                    <a:pt x="15" y="26"/>
                  </a:lnTo>
                  <a:lnTo>
                    <a:pt x="6" y="10"/>
                  </a:lnTo>
                  <a:lnTo>
                    <a:pt x="13" y="5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4" y="10"/>
                  </a:lnTo>
                  <a:lnTo>
                    <a:pt x="78" y="15"/>
                  </a:lnTo>
                  <a:lnTo>
                    <a:pt x="82" y="24"/>
                  </a:lnTo>
                  <a:lnTo>
                    <a:pt x="84" y="33"/>
                  </a:lnTo>
                  <a:lnTo>
                    <a:pt x="85" y="44"/>
                  </a:lnTo>
                  <a:lnTo>
                    <a:pt x="85" y="83"/>
                  </a:lnTo>
                  <a:lnTo>
                    <a:pt x="85" y="89"/>
                  </a:lnTo>
                  <a:lnTo>
                    <a:pt x="87" y="95"/>
                  </a:lnTo>
                  <a:lnTo>
                    <a:pt x="90" y="99"/>
                  </a:lnTo>
                  <a:lnTo>
                    <a:pt x="94" y="102"/>
                  </a:lnTo>
                  <a:lnTo>
                    <a:pt x="94" y="112"/>
                  </a:lnTo>
                  <a:lnTo>
                    <a:pt x="82" y="110"/>
                  </a:lnTo>
                  <a:lnTo>
                    <a:pt x="75" y="108"/>
                  </a:lnTo>
                  <a:lnTo>
                    <a:pt x="71" y="103"/>
                  </a:lnTo>
                  <a:lnTo>
                    <a:pt x="68" y="98"/>
                  </a:lnTo>
                  <a:close/>
                  <a:moveTo>
                    <a:pt x="65" y="56"/>
                  </a:moveTo>
                  <a:lnTo>
                    <a:pt x="58" y="54"/>
                  </a:lnTo>
                  <a:lnTo>
                    <a:pt x="52" y="54"/>
                  </a:lnTo>
                  <a:lnTo>
                    <a:pt x="46" y="54"/>
                  </a:lnTo>
                  <a:lnTo>
                    <a:pt x="39" y="56"/>
                  </a:lnTo>
                  <a:lnTo>
                    <a:pt x="33" y="59"/>
                  </a:lnTo>
                  <a:lnTo>
                    <a:pt x="29" y="62"/>
                  </a:lnTo>
                  <a:lnTo>
                    <a:pt x="25" y="66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9" y="79"/>
                  </a:lnTo>
                  <a:lnTo>
                    <a:pt x="20" y="83"/>
                  </a:lnTo>
                  <a:lnTo>
                    <a:pt x="20" y="87"/>
                  </a:lnTo>
                  <a:lnTo>
                    <a:pt x="22" y="90"/>
                  </a:lnTo>
                  <a:lnTo>
                    <a:pt x="25" y="92"/>
                  </a:lnTo>
                  <a:lnTo>
                    <a:pt x="30" y="95"/>
                  </a:lnTo>
                  <a:lnTo>
                    <a:pt x="39" y="96"/>
                  </a:lnTo>
                  <a:lnTo>
                    <a:pt x="46" y="96"/>
                  </a:lnTo>
                  <a:lnTo>
                    <a:pt x="54" y="93"/>
                  </a:lnTo>
                  <a:lnTo>
                    <a:pt x="59" y="89"/>
                  </a:lnTo>
                  <a:lnTo>
                    <a:pt x="65" y="83"/>
                  </a:lnTo>
                  <a:lnTo>
                    <a:pt x="65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A02DA462-EBD1-4C68-BAEC-D75F21D8E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3" y="958850"/>
              <a:ext cx="50800" cy="58737"/>
            </a:xfrm>
            <a:custGeom>
              <a:avLst/>
              <a:gdLst>
                <a:gd name="T0" fmla="*/ 50 w 98"/>
                <a:gd name="T1" fmla="*/ 111 h 111"/>
                <a:gd name="T2" fmla="*/ 46 w 98"/>
                <a:gd name="T3" fmla="*/ 111 h 111"/>
                <a:gd name="T4" fmla="*/ 0 w 98"/>
                <a:gd name="T5" fmla="*/ 0 h 111"/>
                <a:gd name="T6" fmla="*/ 20 w 98"/>
                <a:gd name="T7" fmla="*/ 0 h 111"/>
                <a:gd name="T8" fmla="*/ 49 w 98"/>
                <a:gd name="T9" fmla="*/ 76 h 111"/>
                <a:gd name="T10" fmla="*/ 77 w 98"/>
                <a:gd name="T11" fmla="*/ 0 h 111"/>
                <a:gd name="T12" fmla="*/ 98 w 98"/>
                <a:gd name="T13" fmla="*/ 0 h 111"/>
                <a:gd name="T14" fmla="*/ 50 w 9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1">
                  <a:moveTo>
                    <a:pt x="50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7" y="0"/>
                  </a:lnTo>
                  <a:lnTo>
                    <a:pt x="98" y="0"/>
                  </a:lnTo>
                  <a:lnTo>
                    <a:pt x="5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3AD6969E-4F4C-4489-A083-449C3CAFC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88" y="958850"/>
              <a:ext cx="47625" cy="57150"/>
            </a:xfrm>
            <a:custGeom>
              <a:avLst/>
              <a:gdLst>
                <a:gd name="T0" fmla="*/ 30 w 91"/>
                <a:gd name="T1" fmla="*/ 91 h 108"/>
                <a:gd name="T2" fmla="*/ 91 w 91"/>
                <a:gd name="T3" fmla="*/ 91 h 108"/>
                <a:gd name="T4" fmla="*/ 91 w 91"/>
                <a:gd name="T5" fmla="*/ 108 h 108"/>
                <a:gd name="T6" fmla="*/ 0 w 91"/>
                <a:gd name="T7" fmla="*/ 108 h 108"/>
                <a:gd name="T8" fmla="*/ 0 w 91"/>
                <a:gd name="T9" fmla="*/ 104 h 108"/>
                <a:gd name="T10" fmla="*/ 62 w 91"/>
                <a:gd name="T11" fmla="*/ 17 h 108"/>
                <a:gd name="T12" fmla="*/ 1 w 91"/>
                <a:gd name="T13" fmla="*/ 17 h 108"/>
                <a:gd name="T14" fmla="*/ 1 w 91"/>
                <a:gd name="T15" fmla="*/ 0 h 108"/>
                <a:gd name="T16" fmla="*/ 91 w 91"/>
                <a:gd name="T17" fmla="*/ 0 h 108"/>
                <a:gd name="T18" fmla="*/ 91 w 91"/>
                <a:gd name="T19" fmla="*/ 6 h 108"/>
                <a:gd name="T20" fmla="*/ 30 w 91"/>
                <a:gd name="T21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8">
                  <a:moveTo>
                    <a:pt x="30" y="91"/>
                  </a:moveTo>
                  <a:lnTo>
                    <a:pt x="91" y="91"/>
                  </a:lnTo>
                  <a:lnTo>
                    <a:pt x="91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62" y="17"/>
                  </a:lnTo>
                  <a:lnTo>
                    <a:pt x="1" y="17"/>
                  </a:lnTo>
                  <a:lnTo>
                    <a:pt x="1" y="0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30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1C5EA16F-77DA-49D6-B1DF-DD35797E0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6975" y="935038"/>
              <a:ext cx="50800" cy="82550"/>
            </a:xfrm>
            <a:custGeom>
              <a:avLst/>
              <a:gdLst>
                <a:gd name="T0" fmla="*/ 75 w 95"/>
                <a:gd name="T1" fmla="*/ 153 h 156"/>
                <a:gd name="T2" fmla="*/ 75 w 95"/>
                <a:gd name="T3" fmla="*/ 146 h 156"/>
                <a:gd name="T4" fmla="*/ 69 w 95"/>
                <a:gd name="T5" fmla="*/ 150 h 156"/>
                <a:gd name="T6" fmla="*/ 63 w 95"/>
                <a:gd name="T7" fmla="*/ 153 h 156"/>
                <a:gd name="T8" fmla="*/ 55 w 95"/>
                <a:gd name="T9" fmla="*/ 154 h 156"/>
                <a:gd name="T10" fmla="*/ 46 w 95"/>
                <a:gd name="T11" fmla="*/ 156 h 156"/>
                <a:gd name="T12" fmla="*/ 36 w 95"/>
                <a:gd name="T13" fmla="*/ 154 h 156"/>
                <a:gd name="T14" fmla="*/ 27 w 95"/>
                <a:gd name="T15" fmla="*/ 152 h 156"/>
                <a:gd name="T16" fmla="*/ 20 w 95"/>
                <a:gd name="T17" fmla="*/ 147 h 156"/>
                <a:gd name="T18" fmla="*/ 13 w 95"/>
                <a:gd name="T19" fmla="*/ 142 h 156"/>
                <a:gd name="T20" fmla="*/ 7 w 95"/>
                <a:gd name="T21" fmla="*/ 133 h 156"/>
                <a:gd name="T22" fmla="*/ 4 w 95"/>
                <a:gd name="T23" fmla="*/ 124 h 156"/>
                <a:gd name="T24" fmla="*/ 1 w 95"/>
                <a:gd name="T25" fmla="*/ 114 h 156"/>
                <a:gd name="T26" fmla="*/ 0 w 95"/>
                <a:gd name="T27" fmla="*/ 103 h 156"/>
                <a:gd name="T28" fmla="*/ 1 w 95"/>
                <a:gd name="T29" fmla="*/ 90 h 156"/>
                <a:gd name="T30" fmla="*/ 4 w 95"/>
                <a:gd name="T31" fmla="*/ 80 h 156"/>
                <a:gd name="T32" fmla="*/ 8 w 95"/>
                <a:gd name="T33" fmla="*/ 70 h 156"/>
                <a:gd name="T34" fmla="*/ 14 w 95"/>
                <a:gd name="T35" fmla="*/ 61 h 156"/>
                <a:gd name="T36" fmla="*/ 23 w 95"/>
                <a:gd name="T37" fmla="*/ 52 h 156"/>
                <a:gd name="T38" fmla="*/ 32 w 95"/>
                <a:gd name="T39" fmla="*/ 48 h 156"/>
                <a:gd name="T40" fmla="*/ 40 w 95"/>
                <a:gd name="T41" fmla="*/ 44 h 156"/>
                <a:gd name="T42" fmla="*/ 50 w 95"/>
                <a:gd name="T43" fmla="*/ 44 h 156"/>
                <a:gd name="T44" fmla="*/ 57 w 95"/>
                <a:gd name="T45" fmla="*/ 44 h 156"/>
                <a:gd name="T46" fmla="*/ 65 w 95"/>
                <a:gd name="T47" fmla="*/ 45 h 156"/>
                <a:gd name="T48" fmla="*/ 70 w 95"/>
                <a:gd name="T49" fmla="*/ 48 h 156"/>
                <a:gd name="T50" fmla="*/ 75 w 95"/>
                <a:gd name="T51" fmla="*/ 51 h 156"/>
                <a:gd name="T52" fmla="*/ 75 w 95"/>
                <a:gd name="T53" fmla="*/ 0 h 156"/>
                <a:gd name="T54" fmla="*/ 95 w 95"/>
                <a:gd name="T55" fmla="*/ 0 h 156"/>
                <a:gd name="T56" fmla="*/ 95 w 95"/>
                <a:gd name="T57" fmla="*/ 153 h 156"/>
                <a:gd name="T58" fmla="*/ 75 w 95"/>
                <a:gd name="T59" fmla="*/ 153 h 156"/>
                <a:gd name="T60" fmla="*/ 75 w 95"/>
                <a:gd name="T61" fmla="*/ 70 h 156"/>
                <a:gd name="T62" fmla="*/ 72 w 95"/>
                <a:gd name="T63" fmla="*/ 65 h 156"/>
                <a:gd name="T64" fmla="*/ 66 w 95"/>
                <a:gd name="T65" fmla="*/ 62 h 156"/>
                <a:gd name="T66" fmla="*/ 62 w 95"/>
                <a:gd name="T67" fmla="*/ 59 h 156"/>
                <a:gd name="T68" fmla="*/ 55 w 95"/>
                <a:gd name="T69" fmla="*/ 59 h 156"/>
                <a:gd name="T70" fmla="*/ 47 w 95"/>
                <a:gd name="T71" fmla="*/ 59 h 156"/>
                <a:gd name="T72" fmla="*/ 42 w 95"/>
                <a:gd name="T73" fmla="*/ 62 h 156"/>
                <a:gd name="T74" fmla="*/ 36 w 95"/>
                <a:gd name="T75" fmla="*/ 65 h 156"/>
                <a:gd name="T76" fmla="*/ 30 w 95"/>
                <a:gd name="T77" fmla="*/ 71 h 156"/>
                <a:gd name="T78" fmla="*/ 26 w 95"/>
                <a:gd name="T79" fmla="*/ 77 h 156"/>
                <a:gd name="T80" fmla="*/ 23 w 95"/>
                <a:gd name="T81" fmla="*/ 84 h 156"/>
                <a:gd name="T82" fmla="*/ 21 w 95"/>
                <a:gd name="T83" fmla="*/ 91 h 156"/>
                <a:gd name="T84" fmla="*/ 20 w 95"/>
                <a:gd name="T85" fmla="*/ 100 h 156"/>
                <a:gd name="T86" fmla="*/ 21 w 95"/>
                <a:gd name="T87" fmla="*/ 110 h 156"/>
                <a:gd name="T88" fmla="*/ 23 w 95"/>
                <a:gd name="T89" fmla="*/ 117 h 156"/>
                <a:gd name="T90" fmla="*/ 26 w 95"/>
                <a:gd name="T91" fmla="*/ 124 h 156"/>
                <a:gd name="T92" fmla="*/ 30 w 95"/>
                <a:gd name="T93" fmla="*/ 130 h 156"/>
                <a:gd name="T94" fmla="*/ 34 w 95"/>
                <a:gd name="T95" fmla="*/ 134 h 156"/>
                <a:gd name="T96" fmla="*/ 40 w 95"/>
                <a:gd name="T97" fmla="*/ 137 h 156"/>
                <a:gd name="T98" fmla="*/ 47 w 95"/>
                <a:gd name="T99" fmla="*/ 139 h 156"/>
                <a:gd name="T100" fmla="*/ 56 w 95"/>
                <a:gd name="T101" fmla="*/ 140 h 156"/>
                <a:gd name="T102" fmla="*/ 62 w 95"/>
                <a:gd name="T103" fmla="*/ 139 h 156"/>
                <a:gd name="T104" fmla="*/ 68 w 95"/>
                <a:gd name="T105" fmla="*/ 137 h 156"/>
                <a:gd name="T106" fmla="*/ 72 w 95"/>
                <a:gd name="T107" fmla="*/ 133 h 156"/>
                <a:gd name="T108" fmla="*/ 75 w 95"/>
                <a:gd name="T109" fmla="*/ 130 h 156"/>
                <a:gd name="T110" fmla="*/ 75 w 95"/>
                <a:gd name="T111" fmla="*/ 7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56">
                  <a:moveTo>
                    <a:pt x="75" y="153"/>
                  </a:moveTo>
                  <a:lnTo>
                    <a:pt x="75" y="146"/>
                  </a:lnTo>
                  <a:lnTo>
                    <a:pt x="69" y="150"/>
                  </a:lnTo>
                  <a:lnTo>
                    <a:pt x="63" y="153"/>
                  </a:lnTo>
                  <a:lnTo>
                    <a:pt x="55" y="154"/>
                  </a:lnTo>
                  <a:lnTo>
                    <a:pt x="46" y="156"/>
                  </a:lnTo>
                  <a:lnTo>
                    <a:pt x="36" y="154"/>
                  </a:lnTo>
                  <a:lnTo>
                    <a:pt x="27" y="152"/>
                  </a:lnTo>
                  <a:lnTo>
                    <a:pt x="20" y="147"/>
                  </a:lnTo>
                  <a:lnTo>
                    <a:pt x="13" y="142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80"/>
                  </a:lnTo>
                  <a:lnTo>
                    <a:pt x="8" y="70"/>
                  </a:lnTo>
                  <a:lnTo>
                    <a:pt x="14" y="61"/>
                  </a:lnTo>
                  <a:lnTo>
                    <a:pt x="23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50" y="44"/>
                  </a:lnTo>
                  <a:lnTo>
                    <a:pt x="57" y="44"/>
                  </a:lnTo>
                  <a:lnTo>
                    <a:pt x="65" y="45"/>
                  </a:lnTo>
                  <a:lnTo>
                    <a:pt x="70" y="48"/>
                  </a:lnTo>
                  <a:lnTo>
                    <a:pt x="75" y="51"/>
                  </a:lnTo>
                  <a:lnTo>
                    <a:pt x="75" y="0"/>
                  </a:lnTo>
                  <a:lnTo>
                    <a:pt x="95" y="0"/>
                  </a:lnTo>
                  <a:lnTo>
                    <a:pt x="95" y="153"/>
                  </a:lnTo>
                  <a:lnTo>
                    <a:pt x="75" y="153"/>
                  </a:lnTo>
                  <a:close/>
                  <a:moveTo>
                    <a:pt x="75" y="70"/>
                  </a:moveTo>
                  <a:lnTo>
                    <a:pt x="72" y="65"/>
                  </a:lnTo>
                  <a:lnTo>
                    <a:pt x="66" y="62"/>
                  </a:lnTo>
                  <a:lnTo>
                    <a:pt x="62" y="59"/>
                  </a:lnTo>
                  <a:lnTo>
                    <a:pt x="55" y="59"/>
                  </a:lnTo>
                  <a:lnTo>
                    <a:pt x="47" y="59"/>
                  </a:lnTo>
                  <a:lnTo>
                    <a:pt x="42" y="62"/>
                  </a:lnTo>
                  <a:lnTo>
                    <a:pt x="36" y="65"/>
                  </a:lnTo>
                  <a:lnTo>
                    <a:pt x="30" y="71"/>
                  </a:lnTo>
                  <a:lnTo>
                    <a:pt x="26" y="77"/>
                  </a:lnTo>
                  <a:lnTo>
                    <a:pt x="23" y="84"/>
                  </a:lnTo>
                  <a:lnTo>
                    <a:pt x="21" y="91"/>
                  </a:lnTo>
                  <a:lnTo>
                    <a:pt x="20" y="100"/>
                  </a:lnTo>
                  <a:lnTo>
                    <a:pt x="21" y="110"/>
                  </a:lnTo>
                  <a:lnTo>
                    <a:pt x="23" y="117"/>
                  </a:lnTo>
                  <a:lnTo>
                    <a:pt x="26" y="124"/>
                  </a:lnTo>
                  <a:lnTo>
                    <a:pt x="30" y="130"/>
                  </a:lnTo>
                  <a:lnTo>
                    <a:pt x="34" y="134"/>
                  </a:lnTo>
                  <a:lnTo>
                    <a:pt x="40" y="137"/>
                  </a:lnTo>
                  <a:lnTo>
                    <a:pt x="47" y="139"/>
                  </a:lnTo>
                  <a:lnTo>
                    <a:pt x="56" y="140"/>
                  </a:lnTo>
                  <a:lnTo>
                    <a:pt x="62" y="139"/>
                  </a:lnTo>
                  <a:lnTo>
                    <a:pt x="68" y="137"/>
                  </a:lnTo>
                  <a:lnTo>
                    <a:pt x="72" y="133"/>
                  </a:lnTo>
                  <a:lnTo>
                    <a:pt x="75" y="130"/>
                  </a:lnTo>
                  <a:lnTo>
                    <a:pt x="75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98A2A487-E0E0-4D67-8DD7-DB23EC19C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7300" y="928688"/>
              <a:ext cx="53975" cy="88900"/>
            </a:xfrm>
            <a:custGeom>
              <a:avLst/>
              <a:gdLst>
                <a:gd name="T0" fmla="*/ 20 w 101"/>
                <a:gd name="T1" fmla="*/ 112 h 167"/>
                <a:gd name="T2" fmla="*/ 23 w 101"/>
                <a:gd name="T3" fmla="*/ 129 h 167"/>
                <a:gd name="T4" fmla="*/ 30 w 101"/>
                <a:gd name="T5" fmla="*/ 141 h 167"/>
                <a:gd name="T6" fmla="*/ 42 w 101"/>
                <a:gd name="T7" fmla="*/ 148 h 167"/>
                <a:gd name="T8" fmla="*/ 55 w 101"/>
                <a:gd name="T9" fmla="*/ 151 h 167"/>
                <a:gd name="T10" fmla="*/ 69 w 101"/>
                <a:gd name="T11" fmla="*/ 148 h 167"/>
                <a:gd name="T12" fmla="*/ 82 w 101"/>
                <a:gd name="T13" fmla="*/ 141 h 167"/>
                <a:gd name="T14" fmla="*/ 85 w 101"/>
                <a:gd name="T15" fmla="*/ 158 h 167"/>
                <a:gd name="T16" fmla="*/ 65 w 101"/>
                <a:gd name="T17" fmla="*/ 165 h 167"/>
                <a:gd name="T18" fmla="*/ 40 w 101"/>
                <a:gd name="T19" fmla="*/ 165 h 167"/>
                <a:gd name="T20" fmla="*/ 23 w 101"/>
                <a:gd name="T21" fmla="*/ 158 h 167"/>
                <a:gd name="T22" fmla="*/ 8 w 101"/>
                <a:gd name="T23" fmla="*/ 144 h 167"/>
                <a:gd name="T24" fmla="*/ 1 w 101"/>
                <a:gd name="T25" fmla="*/ 124 h 167"/>
                <a:gd name="T26" fmla="*/ 1 w 101"/>
                <a:gd name="T27" fmla="*/ 99 h 167"/>
                <a:gd name="T28" fmla="*/ 8 w 101"/>
                <a:gd name="T29" fmla="*/ 78 h 167"/>
                <a:gd name="T30" fmla="*/ 24 w 101"/>
                <a:gd name="T31" fmla="*/ 62 h 167"/>
                <a:gd name="T32" fmla="*/ 42 w 101"/>
                <a:gd name="T33" fmla="*/ 55 h 167"/>
                <a:gd name="T34" fmla="*/ 62 w 101"/>
                <a:gd name="T35" fmla="*/ 55 h 167"/>
                <a:gd name="T36" fmla="*/ 80 w 101"/>
                <a:gd name="T37" fmla="*/ 62 h 167"/>
                <a:gd name="T38" fmla="*/ 93 w 101"/>
                <a:gd name="T39" fmla="*/ 73 h 167"/>
                <a:gd name="T40" fmla="*/ 99 w 101"/>
                <a:gd name="T41" fmla="*/ 91 h 167"/>
                <a:gd name="T42" fmla="*/ 99 w 101"/>
                <a:gd name="T43" fmla="*/ 106 h 167"/>
                <a:gd name="T44" fmla="*/ 52 w 101"/>
                <a:gd name="T45" fmla="*/ 70 h 167"/>
                <a:gd name="T46" fmla="*/ 40 w 101"/>
                <a:gd name="T47" fmla="*/ 72 h 167"/>
                <a:gd name="T48" fmla="*/ 30 w 101"/>
                <a:gd name="T49" fmla="*/ 79 h 167"/>
                <a:gd name="T50" fmla="*/ 24 w 101"/>
                <a:gd name="T51" fmla="*/ 88 h 167"/>
                <a:gd name="T52" fmla="*/ 20 w 101"/>
                <a:gd name="T53" fmla="*/ 98 h 167"/>
                <a:gd name="T54" fmla="*/ 80 w 101"/>
                <a:gd name="T55" fmla="*/ 92 h 167"/>
                <a:gd name="T56" fmla="*/ 76 w 101"/>
                <a:gd name="T57" fmla="*/ 83 h 167"/>
                <a:gd name="T58" fmla="*/ 69 w 101"/>
                <a:gd name="T59" fmla="*/ 75 h 167"/>
                <a:gd name="T60" fmla="*/ 59 w 101"/>
                <a:gd name="T61" fmla="*/ 70 h 167"/>
                <a:gd name="T62" fmla="*/ 85 w 101"/>
                <a:gd name="T63" fmla="*/ 0 h 167"/>
                <a:gd name="T64" fmla="*/ 43 w 101"/>
                <a:gd name="T65" fmla="*/ 34 h 167"/>
                <a:gd name="T66" fmla="*/ 31 w 101"/>
                <a:gd name="T67" fmla="*/ 0 h 167"/>
                <a:gd name="T68" fmla="*/ 66 w 101"/>
                <a:gd name="T6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67">
                  <a:moveTo>
                    <a:pt x="98" y="112"/>
                  </a:moveTo>
                  <a:lnTo>
                    <a:pt x="20" y="112"/>
                  </a:lnTo>
                  <a:lnTo>
                    <a:pt x="21" y="121"/>
                  </a:lnTo>
                  <a:lnTo>
                    <a:pt x="23" y="129"/>
                  </a:lnTo>
                  <a:lnTo>
                    <a:pt x="26" y="135"/>
                  </a:lnTo>
                  <a:lnTo>
                    <a:pt x="30" y="141"/>
                  </a:lnTo>
                  <a:lnTo>
                    <a:pt x="36" y="145"/>
                  </a:lnTo>
                  <a:lnTo>
                    <a:pt x="42" y="148"/>
                  </a:lnTo>
                  <a:lnTo>
                    <a:pt x="47" y="150"/>
                  </a:lnTo>
                  <a:lnTo>
                    <a:pt x="55" y="151"/>
                  </a:lnTo>
                  <a:lnTo>
                    <a:pt x="62" y="150"/>
                  </a:lnTo>
                  <a:lnTo>
                    <a:pt x="69" y="148"/>
                  </a:lnTo>
                  <a:lnTo>
                    <a:pt x="76" y="145"/>
                  </a:lnTo>
                  <a:lnTo>
                    <a:pt x="82" y="141"/>
                  </a:lnTo>
                  <a:lnTo>
                    <a:pt x="91" y="154"/>
                  </a:lnTo>
                  <a:lnTo>
                    <a:pt x="85" y="158"/>
                  </a:lnTo>
                  <a:lnTo>
                    <a:pt x="76" y="163"/>
                  </a:lnTo>
                  <a:lnTo>
                    <a:pt x="65" y="165"/>
                  </a:lnTo>
                  <a:lnTo>
                    <a:pt x="50" y="167"/>
                  </a:lnTo>
                  <a:lnTo>
                    <a:pt x="40" y="165"/>
                  </a:lnTo>
                  <a:lnTo>
                    <a:pt x="31" y="163"/>
                  </a:lnTo>
                  <a:lnTo>
                    <a:pt x="23" y="158"/>
                  </a:lnTo>
                  <a:lnTo>
                    <a:pt x="16" y="153"/>
                  </a:lnTo>
                  <a:lnTo>
                    <a:pt x="8" y="144"/>
                  </a:lnTo>
                  <a:lnTo>
                    <a:pt x="4" y="135"/>
                  </a:lnTo>
                  <a:lnTo>
                    <a:pt x="1" y="124"/>
                  </a:lnTo>
                  <a:lnTo>
                    <a:pt x="0" y="112"/>
                  </a:lnTo>
                  <a:lnTo>
                    <a:pt x="1" y="99"/>
                  </a:lnTo>
                  <a:lnTo>
                    <a:pt x="4" y="88"/>
                  </a:lnTo>
                  <a:lnTo>
                    <a:pt x="8" y="78"/>
                  </a:lnTo>
                  <a:lnTo>
                    <a:pt x="16" y="69"/>
                  </a:lnTo>
                  <a:lnTo>
                    <a:pt x="24" y="62"/>
                  </a:lnTo>
                  <a:lnTo>
                    <a:pt x="31" y="57"/>
                  </a:lnTo>
                  <a:lnTo>
                    <a:pt x="42" y="55"/>
                  </a:lnTo>
                  <a:lnTo>
                    <a:pt x="50" y="55"/>
                  </a:lnTo>
                  <a:lnTo>
                    <a:pt x="62" y="55"/>
                  </a:lnTo>
                  <a:lnTo>
                    <a:pt x="72" y="57"/>
                  </a:lnTo>
                  <a:lnTo>
                    <a:pt x="80" y="62"/>
                  </a:lnTo>
                  <a:lnTo>
                    <a:pt x="88" y="68"/>
                  </a:lnTo>
                  <a:lnTo>
                    <a:pt x="93" y="73"/>
                  </a:lnTo>
                  <a:lnTo>
                    <a:pt x="96" y="82"/>
                  </a:lnTo>
                  <a:lnTo>
                    <a:pt x="99" y="91"/>
                  </a:lnTo>
                  <a:lnTo>
                    <a:pt x="101" y="101"/>
                  </a:lnTo>
                  <a:lnTo>
                    <a:pt x="99" y="106"/>
                  </a:lnTo>
                  <a:lnTo>
                    <a:pt x="98" y="112"/>
                  </a:lnTo>
                  <a:close/>
                  <a:moveTo>
                    <a:pt x="52" y="70"/>
                  </a:moveTo>
                  <a:lnTo>
                    <a:pt x="46" y="70"/>
                  </a:lnTo>
                  <a:lnTo>
                    <a:pt x="40" y="72"/>
                  </a:lnTo>
                  <a:lnTo>
                    <a:pt x="34" y="75"/>
                  </a:lnTo>
                  <a:lnTo>
                    <a:pt x="30" y="79"/>
                  </a:lnTo>
                  <a:lnTo>
                    <a:pt x="26" y="83"/>
                  </a:lnTo>
                  <a:lnTo>
                    <a:pt x="24" y="88"/>
                  </a:lnTo>
                  <a:lnTo>
                    <a:pt x="21" y="92"/>
                  </a:lnTo>
                  <a:lnTo>
                    <a:pt x="20" y="98"/>
                  </a:lnTo>
                  <a:lnTo>
                    <a:pt x="80" y="98"/>
                  </a:lnTo>
                  <a:lnTo>
                    <a:pt x="80" y="92"/>
                  </a:lnTo>
                  <a:lnTo>
                    <a:pt x="79" y="88"/>
                  </a:lnTo>
                  <a:lnTo>
                    <a:pt x="76" y="83"/>
                  </a:lnTo>
                  <a:lnTo>
                    <a:pt x="73" y="79"/>
                  </a:lnTo>
                  <a:lnTo>
                    <a:pt x="69" y="75"/>
                  </a:lnTo>
                  <a:lnTo>
                    <a:pt x="65" y="72"/>
                  </a:lnTo>
                  <a:lnTo>
                    <a:pt x="59" y="70"/>
                  </a:lnTo>
                  <a:lnTo>
                    <a:pt x="52" y="70"/>
                  </a:lnTo>
                  <a:close/>
                  <a:moveTo>
                    <a:pt x="85" y="0"/>
                  </a:moveTo>
                  <a:lnTo>
                    <a:pt x="55" y="34"/>
                  </a:lnTo>
                  <a:lnTo>
                    <a:pt x="43" y="34"/>
                  </a:lnTo>
                  <a:lnTo>
                    <a:pt x="13" y="0"/>
                  </a:lnTo>
                  <a:lnTo>
                    <a:pt x="31" y="0"/>
                  </a:lnTo>
                  <a:lnTo>
                    <a:pt x="49" y="20"/>
                  </a:lnTo>
                  <a:lnTo>
                    <a:pt x="6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CAA5C162-D54B-46DA-88B5-FC98D205A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935038"/>
              <a:ext cx="19050" cy="82550"/>
            </a:xfrm>
            <a:custGeom>
              <a:avLst/>
              <a:gdLst>
                <a:gd name="T0" fmla="*/ 0 w 37"/>
                <a:gd name="T1" fmla="*/ 123 h 156"/>
                <a:gd name="T2" fmla="*/ 0 w 37"/>
                <a:gd name="T3" fmla="*/ 0 h 156"/>
                <a:gd name="T4" fmla="*/ 19 w 37"/>
                <a:gd name="T5" fmla="*/ 0 h 156"/>
                <a:gd name="T6" fmla="*/ 19 w 37"/>
                <a:gd name="T7" fmla="*/ 120 h 156"/>
                <a:gd name="T8" fmla="*/ 19 w 37"/>
                <a:gd name="T9" fmla="*/ 124 h 156"/>
                <a:gd name="T10" fmla="*/ 20 w 37"/>
                <a:gd name="T11" fmla="*/ 127 h 156"/>
                <a:gd name="T12" fmla="*/ 21 w 37"/>
                <a:gd name="T13" fmla="*/ 130 h 156"/>
                <a:gd name="T14" fmla="*/ 24 w 37"/>
                <a:gd name="T15" fmla="*/ 133 h 156"/>
                <a:gd name="T16" fmla="*/ 30 w 37"/>
                <a:gd name="T17" fmla="*/ 137 h 156"/>
                <a:gd name="T18" fmla="*/ 37 w 37"/>
                <a:gd name="T19" fmla="*/ 139 h 156"/>
                <a:gd name="T20" fmla="*/ 37 w 37"/>
                <a:gd name="T21" fmla="*/ 156 h 156"/>
                <a:gd name="T22" fmla="*/ 29 w 37"/>
                <a:gd name="T23" fmla="*/ 154 h 156"/>
                <a:gd name="T24" fmla="*/ 20 w 37"/>
                <a:gd name="T25" fmla="*/ 153 h 156"/>
                <a:gd name="T26" fmla="*/ 14 w 37"/>
                <a:gd name="T27" fmla="*/ 152 h 156"/>
                <a:gd name="T28" fmla="*/ 8 w 37"/>
                <a:gd name="T29" fmla="*/ 147 h 156"/>
                <a:gd name="T30" fmla="*/ 4 w 37"/>
                <a:gd name="T31" fmla="*/ 143 h 156"/>
                <a:gd name="T32" fmla="*/ 1 w 37"/>
                <a:gd name="T33" fmla="*/ 137 h 156"/>
                <a:gd name="T34" fmla="*/ 0 w 37"/>
                <a:gd name="T35" fmla="*/ 130 h 156"/>
                <a:gd name="T36" fmla="*/ 0 w 37"/>
                <a:gd name="T37" fmla="*/ 1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156">
                  <a:moveTo>
                    <a:pt x="0" y="123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120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1" y="130"/>
                  </a:lnTo>
                  <a:lnTo>
                    <a:pt x="24" y="133"/>
                  </a:lnTo>
                  <a:lnTo>
                    <a:pt x="30" y="137"/>
                  </a:lnTo>
                  <a:lnTo>
                    <a:pt x="37" y="139"/>
                  </a:lnTo>
                  <a:lnTo>
                    <a:pt x="37" y="156"/>
                  </a:lnTo>
                  <a:lnTo>
                    <a:pt x="29" y="154"/>
                  </a:lnTo>
                  <a:lnTo>
                    <a:pt x="20" y="153"/>
                  </a:lnTo>
                  <a:lnTo>
                    <a:pt x="14" y="152"/>
                  </a:lnTo>
                  <a:lnTo>
                    <a:pt x="8" y="147"/>
                  </a:lnTo>
                  <a:lnTo>
                    <a:pt x="4" y="143"/>
                  </a:lnTo>
                  <a:lnTo>
                    <a:pt x="1" y="137"/>
                  </a:lnTo>
                  <a:lnTo>
                    <a:pt x="0" y="13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B2D82EB4-1BA6-4D81-B0F5-5990735F47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9375" y="930275"/>
              <a:ext cx="49213" cy="87312"/>
            </a:xfrm>
            <a:custGeom>
              <a:avLst/>
              <a:gdLst>
                <a:gd name="T0" fmla="*/ 59 w 92"/>
                <a:gd name="T1" fmla="*/ 157 h 166"/>
                <a:gd name="T2" fmla="*/ 42 w 92"/>
                <a:gd name="T3" fmla="*/ 164 h 166"/>
                <a:gd name="T4" fmla="*/ 25 w 92"/>
                <a:gd name="T5" fmla="*/ 164 h 166"/>
                <a:gd name="T6" fmla="*/ 13 w 92"/>
                <a:gd name="T7" fmla="*/ 160 h 166"/>
                <a:gd name="T8" fmla="*/ 4 w 92"/>
                <a:gd name="T9" fmla="*/ 152 h 166"/>
                <a:gd name="T10" fmla="*/ 0 w 92"/>
                <a:gd name="T11" fmla="*/ 140 h 166"/>
                <a:gd name="T12" fmla="*/ 0 w 92"/>
                <a:gd name="T13" fmla="*/ 126 h 166"/>
                <a:gd name="T14" fmla="*/ 7 w 92"/>
                <a:gd name="T15" fmla="*/ 111 h 166"/>
                <a:gd name="T16" fmla="*/ 22 w 92"/>
                <a:gd name="T17" fmla="*/ 100 h 166"/>
                <a:gd name="T18" fmla="*/ 41 w 92"/>
                <a:gd name="T19" fmla="*/ 95 h 166"/>
                <a:gd name="T20" fmla="*/ 58 w 92"/>
                <a:gd name="T21" fmla="*/ 94 h 166"/>
                <a:gd name="T22" fmla="*/ 64 w 92"/>
                <a:gd name="T23" fmla="*/ 91 h 166"/>
                <a:gd name="T24" fmla="*/ 61 w 92"/>
                <a:gd name="T25" fmla="*/ 81 h 166"/>
                <a:gd name="T26" fmla="*/ 55 w 92"/>
                <a:gd name="T27" fmla="*/ 74 h 166"/>
                <a:gd name="T28" fmla="*/ 46 w 92"/>
                <a:gd name="T29" fmla="*/ 71 h 166"/>
                <a:gd name="T30" fmla="*/ 32 w 92"/>
                <a:gd name="T31" fmla="*/ 71 h 166"/>
                <a:gd name="T32" fmla="*/ 19 w 92"/>
                <a:gd name="T33" fmla="*/ 75 h 166"/>
                <a:gd name="T34" fmla="*/ 4 w 92"/>
                <a:gd name="T35" fmla="*/ 64 h 166"/>
                <a:gd name="T36" fmla="*/ 20 w 92"/>
                <a:gd name="T37" fmla="*/ 56 h 166"/>
                <a:gd name="T38" fmla="*/ 39 w 92"/>
                <a:gd name="T39" fmla="*/ 54 h 166"/>
                <a:gd name="T40" fmla="*/ 59 w 92"/>
                <a:gd name="T41" fmla="*/ 55 h 166"/>
                <a:gd name="T42" fmla="*/ 74 w 92"/>
                <a:gd name="T43" fmla="*/ 64 h 166"/>
                <a:gd name="T44" fmla="*/ 81 w 92"/>
                <a:gd name="T45" fmla="*/ 78 h 166"/>
                <a:gd name="T46" fmla="*/ 84 w 92"/>
                <a:gd name="T47" fmla="*/ 98 h 166"/>
                <a:gd name="T48" fmla="*/ 84 w 92"/>
                <a:gd name="T49" fmla="*/ 143 h 166"/>
                <a:gd name="T50" fmla="*/ 88 w 92"/>
                <a:gd name="T51" fmla="*/ 153 h 166"/>
                <a:gd name="T52" fmla="*/ 92 w 92"/>
                <a:gd name="T53" fmla="*/ 166 h 166"/>
                <a:gd name="T54" fmla="*/ 75 w 92"/>
                <a:gd name="T55" fmla="*/ 162 h 166"/>
                <a:gd name="T56" fmla="*/ 66 w 92"/>
                <a:gd name="T57" fmla="*/ 152 h 166"/>
                <a:gd name="T58" fmla="*/ 56 w 92"/>
                <a:gd name="T59" fmla="*/ 108 h 166"/>
                <a:gd name="T60" fmla="*/ 45 w 92"/>
                <a:gd name="T61" fmla="*/ 108 h 166"/>
                <a:gd name="T62" fmla="*/ 33 w 92"/>
                <a:gd name="T63" fmla="*/ 113 h 166"/>
                <a:gd name="T64" fmla="*/ 25 w 92"/>
                <a:gd name="T65" fmla="*/ 120 h 166"/>
                <a:gd name="T66" fmla="*/ 19 w 92"/>
                <a:gd name="T67" fmla="*/ 128 h 166"/>
                <a:gd name="T68" fmla="*/ 19 w 92"/>
                <a:gd name="T69" fmla="*/ 137 h 166"/>
                <a:gd name="T70" fmla="*/ 22 w 92"/>
                <a:gd name="T71" fmla="*/ 144 h 166"/>
                <a:gd name="T72" fmla="*/ 30 w 92"/>
                <a:gd name="T73" fmla="*/ 149 h 166"/>
                <a:gd name="T74" fmla="*/ 46 w 92"/>
                <a:gd name="T75" fmla="*/ 150 h 166"/>
                <a:gd name="T76" fmla="*/ 59 w 92"/>
                <a:gd name="T77" fmla="*/ 143 h 166"/>
                <a:gd name="T78" fmla="*/ 65 w 92"/>
                <a:gd name="T79" fmla="*/ 110 h 166"/>
                <a:gd name="T80" fmla="*/ 46 w 92"/>
                <a:gd name="T81" fmla="*/ 33 h 166"/>
                <a:gd name="T82" fmla="*/ 49 w 92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2" h="166">
                  <a:moveTo>
                    <a:pt x="66" y="152"/>
                  </a:moveTo>
                  <a:lnTo>
                    <a:pt x="59" y="157"/>
                  </a:lnTo>
                  <a:lnTo>
                    <a:pt x="52" y="162"/>
                  </a:lnTo>
                  <a:lnTo>
                    <a:pt x="42" y="164"/>
                  </a:lnTo>
                  <a:lnTo>
                    <a:pt x="30" y="166"/>
                  </a:lnTo>
                  <a:lnTo>
                    <a:pt x="25" y="164"/>
                  </a:lnTo>
                  <a:lnTo>
                    <a:pt x="19" y="163"/>
                  </a:lnTo>
                  <a:lnTo>
                    <a:pt x="13" y="160"/>
                  </a:lnTo>
                  <a:lnTo>
                    <a:pt x="9" y="156"/>
                  </a:lnTo>
                  <a:lnTo>
                    <a:pt x="4" y="152"/>
                  </a:lnTo>
                  <a:lnTo>
                    <a:pt x="2" y="146"/>
                  </a:lnTo>
                  <a:lnTo>
                    <a:pt x="0" y="140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3" y="118"/>
                  </a:lnTo>
                  <a:lnTo>
                    <a:pt x="7" y="111"/>
                  </a:lnTo>
                  <a:lnTo>
                    <a:pt x="15" y="105"/>
                  </a:lnTo>
                  <a:lnTo>
                    <a:pt x="22" y="100"/>
                  </a:lnTo>
                  <a:lnTo>
                    <a:pt x="30" y="97"/>
                  </a:lnTo>
                  <a:lnTo>
                    <a:pt x="41" y="95"/>
                  </a:lnTo>
                  <a:lnTo>
                    <a:pt x="51" y="94"/>
                  </a:lnTo>
                  <a:lnTo>
                    <a:pt x="58" y="94"/>
                  </a:lnTo>
                  <a:lnTo>
                    <a:pt x="65" y="97"/>
                  </a:lnTo>
                  <a:lnTo>
                    <a:pt x="64" y="91"/>
                  </a:lnTo>
                  <a:lnTo>
                    <a:pt x="64" y="85"/>
                  </a:lnTo>
                  <a:lnTo>
                    <a:pt x="61" y="81"/>
                  </a:lnTo>
                  <a:lnTo>
                    <a:pt x="59" y="77"/>
                  </a:lnTo>
                  <a:lnTo>
                    <a:pt x="55" y="74"/>
                  </a:lnTo>
                  <a:lnTo>
                    <a:pt x="52" y="72"/>
                  </a:lnTo>
                  <a:lnTo>
                    <a:pt x="46" y="71"/>
                  </a:lnTo>
                  <a:lnTo>
                    <a:pt x="41" y="71"/>
                  </a:lnTo>
                  <a:lnTo>
                    <a:pt x="32" y="71"/>
                  </a:lnTo>
                  <a:lnTo>
                    <a:pt x="25" y="72"/>
                  </a:lnTo>
                  <a:lnTo>
                    <a:pt x="19" y="75"/>
                  </a:lnTo>
                  <a:lnTo>
                    <a:pt x="13" y="80"/>
                  </a:lnTo>
                  <a:lnTo>
                    <a:pt x="4" y="64"/>
                  </a:lnTo>
                  <a:lnTo>
                    <a:pt x="12" y="59"/>
                  </a:lnTo>
                  <a:lnTo>
                    <a:pt x="20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49" y="54"/>
                  </a:lnTo>
                  <a:lnTo>
                    <a:pt x="59" y="55"/>
                  </a:lnTo>
                  <a:lnTo>
                    <a:pt x="66" y="59"/>
                  </a:lnTo>
                  <a:lnTo>
                    <a:pt x="74" y="64"/>
                  </a:lnTo>
                  <a:lnTo>
                    <a:pt x="78" y="69"/>
                  </a:lnTo>
                  <a:lnTo>
                    <a:pt x="81" y="78"/>
                  </a:lnTo>
                  <a:lnTo>
                    <a:pt x="84" y="87"/>
                  </a:lnTo>
                  <a:lnTo>
                    <a:pt x="84" y="98"/>
                  </a:lnTo>
                  <a:lnTo>
                    <a:pt x="84" y="137"/>
                  </a:lnTo>
                  <a:lnTo>
                    <a:pt x="84" y="143"/>
                  </a:lnTo>
                  <a:lnTo>
                    <a:pt x="87" y="149"/>
                  </a:lnTo>
                  <a:lnTo>
                    <a:pt x="88" y="153"/>
                  </a:lnTo>
                  <a:lnTo>
                    <a:pt x="92" y="156"/>
                  </a:lnTo>
                  <a:lnTo>
                    <a:pt x="92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69" y="157"/>
                  </a:lnTo>
                  <a:lnTo>
                    <a:pt x="66" y="152"/>
                  </a:lnTo>
                  <a:close/>
                  <a:moveTo>
                    <a:pt x="65" y="110"/>
                  </a:moveTo>
                  <a:lnTo>
                    <a:pt x="56" y="108"/>
                  </a:lnTo>
                  <a:lnTo>
                    <a:pt x="52" y="108"/>
                  </a:lnTo>
                  <a:lnTo>
                    <a:pt x="45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8" y="116"/>
                  </a:lnTo>
                  <a:lnTo>
                    <a:pt x="25" y="120"/>
                  </a:lnTo>
                  <a:lnTo>
                    <a:pt x="22" y="124"/>
                  </a:lnTo>
                  <a:lnTo>
                    <a:pt x="19" y="128"/>
                  </a:lnTo>
                  <a:lnTo>
                    <a:pt x="19" y="133"/>
                  </a:lnTo>
                  <a:lnTo>
                    <a:pt x="19" y="137"/>
                  </a:lnTo>
                  <a:lnTo>
                    <a:pt x="20" y="141"/>
                  </a:lnTo>
                  <a:lnTo>
                    <a:pt x="22" y="144"/>
                  </a:lnTo>
                  <a:lnTo>
                    <a:pt x="23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2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2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D368BB35-C035-47EF-97B9-8C055A60D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0" y="958850"/>
              <a:ext cx="52388" cy="58737"/>
            </a:xfrm>
            <a:custGeom>
              <a:avLst/>
              <a:gdLst>
                <a:gd name="T0" fmla="*/ 51 w 100"/>
                <a:gd name="T1" fmla="*/ 111 h 111"/>
                <a:gd name="T2" fmla="*/ 46 w 100"/>
                <a:gd name="T3" fmla="*/ 111 h 111"/>
                <a:gd name="T4" fmla="*/ 0 w 100"/>
                <a:gd name="T5" fmla="*/ 0 h 111"/>
                <a:gd name="T6" fmla="*/ 20 w 100"/>
                <a:gd name="T7" fmla="*/ 0 h 111"/>
                <a:gd name="T8" fmla="*/ 49 w 100"/>
                <a:gd name="T9" fmla="*/ 76 h 111"/>
                <a:gd name="T10" fmla="*/ 78 w 100"/>
                <a:gd name="T11" fmla="*/ 0 h 111"/>
                <a:gd name="T12" fmla="*/ 100 w 100"/>
                <a:gd name="T13" fmla="*/ 0 h 111"/>
                <a:gd name="T14" fmla="*/ 51 w 100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11">
                  <a:moveTo>
                    <a:pt x="51" y="111"/>
                  </a:moveTo>
                  <a:lnTo>
                    <a:pt x="46" y="11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49" y="76"/>
                  </a:lnTo>
                  <a:lnTo>
                    <a:pt x="78" y="0"/>
                  </a:lnTo>
                  <a:lnTo>
                    <a:pt x="100" y="0"/>
                  </a:lnTo>
                  <a:lnTo>
                    <a:pt x="5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61DAFE43-2700-4228-86A1-70E9D37FE9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930275"/>
              <a:ext cx="49213" cy="87312"/>
            </a:xfrm>
            <a:custGeom>
              <a:avLst/>
              <a:gdLst>
                <a:gd name="T0" fmla="*/ 60 w 93"/>
                <a:gd name="T1" fmla="*/ 157 h 166"/>
                <a:gd name="T2" fmla="*/ 43 w 93"/>
                <a:gd name="T3" fmla="*/ 164 h 166"/>
                <a:gd name="T4" fmla="*/ 26 w 93"/>
                <a:gd name="T5" fmla="*/ 164 h 166"/>
                <a:gd name="T6" fmla="*/ 14 w 93"/>
                <a:gd name="T7" fmla="*/ 160 h 166"/>
                <a:gd name="T8" fmla="*/ 6 w 93"/>
                <a:gd name="T9" fmla="*/ 152 h 166"/>
                <a:gd name="T10" fmla="*/ 1 w 93"/>
                <a:gd name="T11" fmla="*/ 140 h 166"/>
                <a:gd name="T12" fmla="*/ 1 w 93"/>
                <a:gd name="T13" fmla="*/ 126 h 166"/>
                <a:gd name="T14" fmla="*/ 8 w 93"/>
                <a:gd name="T15" fmla="*/ 111 h 166"/>
                <a:gd name="T16" fmla="*/ 23 w 93"/>
                <a:gd name="T17" fmla="*/ 100 h 166"/>
                <a:gd name="T18" fmla="*/ 40 w 93"/>
                <a:gd name="T19" fmla="*/ 95 h 166"/>
                <a:gd name="T20" fmla="*/ 57 w 93"/>
                <a:gd name="T21" fmla="*/ 94 h 166"/>
                <a:gd name="T22" fmla="*/ 65 w 93"/>
                <a:gd name="T23" fmla="*/ 91 h 166"/>
                <a:gd name="T24" fmla="*/ 62 w 93"/>
                <a:gd name="T25" fmla="*/ 81 h 166"/>
                <a:gd name="T26" fmla="*/ 56 w 93"/>
                <a:gd name="T27" fmla="*/ 74 h 166"/>
                <a:gd name="T28" fmla="*/ 47 w 93"/>
                <a:gd name="T29" fmla="*/ 71 h 166"/>
                <a:gd name="T30" fmla="*/ 33 w 93"/>
                <a:gd name="T31" fmla="*/ 71 h 166"/>
                <a:gd name="T32" fmla="*/ 19 w 93"/>
                <a:gd name="T33" fmla="*/ 75 h 166"/>
                <a:gd name="T34" fmla="*/ 6 w 93"/>
                <a:gd name="T35" fmla="*/ 64 h 166"/>
                <a:gd name="T36" fmla="*/ 21 w 93"/>
                <a:gd name="T37" fmla="*/ 56 h 166"/>
                <a:gd name="T38" fmla="*/ 39 w 93"/>
                <a:gd name="T39" fmla="*/ 54 h 166"/>
                <a:gd name="T40" fmla="*/ 60 w 93"/>
                <a:gd name="T41" fmla="*/ 55 h 166"/>
                <a:gd name="T42" fmla="*/ 73 w 93"/>
                <a:gd name="T43" fmla="*/ 64 h 166"/>
                <a:gd name="T44" fmla="*/ 82 w 93"/>
                <a:gd name="T45" fmla="*/ 78 h 166"/>
                <a:gd name="T46" fmla="*/ 85 w 93"/>
                <a:gd name="T47" fmla="*/ 98 h 166"/>
                <a:gd name="T48" fmla="*/ 85 w 93"/>
                <a:gd name="T49" fmla="*/ 143 h 166"/>
                <a:gd name="T50" fmla="*/ 89 w 93"/>
                <a:gd name="T51" fmla="*/ 153 h 166"/>
                <a:gd name="T52" fmla="*/ 93 w 93"/>
                <a:gd name="T53" fmla="*/ 166 h 166"/>
                <a:gd name="T54" fmla="*/ 75 w 93"/>
                <a:gd name="T55" fmla="*/ 162 h 166"/>
                <a:gd name="T56" fmla="*/ 68 w 93"/>
                <a:gd name="T57" fmla="*/ 152 h 166"/>
                <a:gd name="T58" fmla="*/ 57 w 93"/>
                <a:gd name="T59" fmla="*/ 108 h 166"/>
                <a:gd name="T60" fmla="*/ 46 w 93"/>
                <a:gd name="T61" fmla="*/ 108 h 166"/>
                <a:gd name="T62" fmla="*/ 33 w 93"/>
                <a:gd name="T63" fmla="*/ 113 h 166"/>
                <a:gd name="T64" fmla="*/ 24 w 93"/>
                <a:gd name="T65" fmla="*/ 120 h 166"/>
                <a:gd name="T66" fmla="*/ 20 w 93"/>
                <a:gd name="T67" fmla="*/ 128 h 166"/>
                <a:gd name="T68" fmla="*/ 20 w 93"/>
                <a:gd name="T69" fmla="*/ 137 h 166"/>
                <a:gd name="T70" fmla="*/ 21 w 93"/>
                <a:gd name="T71" fmla="*/ 144 h 166"/>
                <a:gd name="T72" fmla="*/ 30 w 93"/>
                <a:gd name="T73" fmla="*/ 149 h 166"/>
                <a:gd name="T74" fmla="*/ 46 w 93"/>
                <a:gd name="T75" fmla="*/ 150 h 166"/>
                <a:gd name="T76" fmla="*/ 59 w 93"/>
                <a:gd name="T77" fmla="*/ 143 h 166"/>
                <a:gd name="T78" fmla="*/ 65 w 93"/>
                <a:gd name="T79" fmla="*/ 110 h 166"/>
                <a:gd name="T80" fmla="*/ 46 w 93"/>
                <a:gd name="T81" fmla="*/ 33 h 166"/>
                <a:gd name="T82" fmla="*/ 49 w 93"/>
                <a:gd name="T8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3" h="166">
                  <a:moveTo>
                    <a:pt x="68" y="152"/>
                  </a:moveTo>
                  <a:lnTo>
                    <a:pt x="60" y="157"/>
                  </a:lnTo>
                  <a:lnTo>
                    <a:pt x="52" y="162"/>
                  </a:lnTo>
                  <a:lnTo>
                    <a:pt x="43" y="164"/>
                  </a:lnTo>
                  <a:lnTo>
                    <a:pt x="31" y="166"/>
                  </a:lnTo>
                  <a:lnTo>
                    <a:pt x="26" y="164"/>
                  </a:lnTo>
                  <a:lnTo>
                    <a:pt x="20" y="163"/>
                  </a:lnTo>
                  <a:lnTo>
                    <a:pt x="14" y="160"/>
                  </a:lnTo>
                  <a:lnTo>
                    <a:pt x="10" y="156"/>
                  </a:lnTo>
                  <a:lnTo>
                    <a:pt x="6" y="152"/>
                  </a:lnTo>
                  <a:lnTo>
                    <a:pt x="3" y="146"/>
                  </a:lnTo>
                  <a:lnTo>
                    <a:pt x="1" y="140"/>
                  </a:lnTo>
                  <a:lnTo>
                    <a:pt x="0" y="133"/>
                  </a:lnTo>
                  <a:lnTo>
                    <a:pt x="1" y="126"/>
                  </a:lnTo>
                  <a:lnTo>
                    <a:pt x="4" y="118"/>
                  </a:lnTo>
                  <a:lnTo>
                    <a:pt x="8" y="111"/>
                  </a:lnTo>
                  <a:lnTo>
                    <a:pt x="14" y="105"/>
                  </a:lnTo>
                  <a:lnTo>
                    <a:pt x="23" y="100"/>
                  </a:lnTo>
                  <a:lnTo>
                    <a:pt x="31" y="97"/>
                  </a:lnTo>
                  <a:lnTo>
                    <a:pt x="40" y="95"/>
                  </a:lnTo>
                  <a:lnTo>
                    <a:pt x="52" y="94"/>
                  </a:lnTo>
                  <a:lnTo>
                    <a:pt x="57" y="94"/>
                  </a:lnTo>
                  <a:lnTo>
                    <a:pt x="65" y="97"/>
                  </a:lnTo>
                  <a:lnTo>
                    <a:pt x="65" y="91"/>
                  </a:lnTo>
                  <a:lnTo>
                    <a:pt x="63" y="85"/>
                  </a:lnTo>
                  <a:lnTo>
                    <a:pt x="62" y="81"/>
                  </a:lnTo>
                  <a:lnTo>
                    <a:pt x="59" y="77"/>
                  </a:lnTo>
                  <a:lnTo>
                    <a:pt x="56" y="74"/>
                  </a:lnTo>
                  <a:lnTo>
                    <a:pt x="52" y="72"/>
                  </a:lnTo>
                  <a:lnTo>
                    <a:pt x="47" y="71"/>
                  </a:lnTo>
                  <a:lnTo>
                    <a:pt x="42" y="71"/>
                  </a:lnTo>
                  <a:lnTo>
                    <a:pt x="33" y="71"/>
                  </a:lnTo>
                  <a:lnTo>
                    <a:pt x="26" y="72"/>
                  </a:lnTo>
                  <a:lnTo>
                    <a:pt x="19" y="75"/>
                  </a:lnTo>
                  <a:lnTo>
                    <a:pt x="14" y="80"/>
                  </a:lnTo>
                  <a:lnTo>
                    <a:pt x="6" y="64"/>
                  </a:lnTo>
                  <a:lnTo>
                    <a:pt x="13" y="59"/>
                  </a:lnTo>
                  <a:lnTo>
                    <a:pt x="21" y="56"/>
                  </a:lnTo>
                  <a:lnTo>
                    <a:pt x="30" y="54"/>
                  </a:lnTo>
                  <a:lnTo>
                    <a:pt x="39" y="54"/>
                  </a:lnTo>
                  <a:lnTo>
                    <a:pt x="50" y="54"/>
                  </a:lnTo>
                  <a:lnTo>
                    <a:pt x="60" y="55"/>
                  </a:lnTo>
                  <a:lnTo>
                    <a:pt x="68" y="59"/>
                  </a:lnTo>
                  <a:lnTo>
                    <a:pt x="73" y="64"/>
                  </a:lnTo>
                  <a:lnTo>
                    <a:pt x="79" y="69"/>
                  </a:lnTo>
                  <a:lnTo>
                    <a:pt x="82" y="78"/>
                  </a:lnTo>
                  <a:lnTo>
                    <a:pt x="83" y="87"/>
                  </a:lnTo>
                  <a:lnTo>
                    <a:pt x="85" y="98"/>
                  </a:lnTo>
                  <a:lnTo>
                    <a:pt x="85" y="137"/>
                  </a:lnTo>
                  <a:lnTo>
                    <a:pt x="85" y="143"/>
                  </a:lnTo>
                  <a:lnTo>
                    <a:pt x="86" y="149"/>
                  </a:lnTo>
                  <a:lnTo>
                    <a:pt x="89" y="153"/>
                  </a:lnTo>
                  <a:lnTo>
                    <a:pt x="93" y="156"/>
                  </a:lnTo>
                  <a:lnTo>
                    <a:pt x="93" y="166"/>
                  </a:lnTo>
                  <a:lnTo>
                    <a:pt x="82" y="164"/>
                  </a:lnTo>
                  <a:lnTo>
                    <a:pt x="75" y="162"/>
                  </a:lnTo>
                  <a:lnTo>
                    <a:pt x="70" y="157"/>
                  </a:lnTo>
                  <a:lnTo>
                    <a:pt x="68" y="152"/>
                  </a:lnTo>
                  <a:close/>
                  <a:moveTo>
                    <a:pt x="65" y="110"/>
                  </a:moveTo>
                  <a:lnTo>
                    <a:pt x="57" y="108"/>
                  </a:lnTo>
                  <a:lnTo>
                    <a:pt x="52" y="108"/>
                  </a:lnTo>
                  <a:lnTo>
                    <a:pt x="46" y="108"/>
                  </a:lnTo>
                  <a:lnTo>
                    <a:pt x="39" y="110"/>
                  </a:lnTo>
                  <a:lnTo>
                    <a:pt x="33" y="113"/>
                  </a:lnTo>
                  <a:lnTo>
                    <a:pt x="29" y="116"/>
                  </a:lnTo>
                  <a:lnTo>
                    <a:pt x="24" y="120"/>
                  </a:lnTo>
                  <a:lnTo>
                    <a:pt x="21" y="124"/>
                  </a:lnTo>
                  <a:lnTo>
                    <a:pt x="20" y="128"/>
                  </a:lnTo>
                  <a:lnTo>
                    <a:pt x="20" y="133"/>
                  </a:lnTo>
                  <a:lnTo>
                    <a:pt x="20" y="137"/>
                  </a:lnTo>
                  <a:lnTo>
                    <a:pt x="20" y="141"/>
                  </a:lnTo>
                  <a:lnTo>
                    <a:pt x="21" y="144"/>
                  </a:lnTo>
                  <a:lnTo>
                    <a:pt x="24" y="146"/>
                  </a:lnTo>
                  <a:lnTo>
                    <a:pt x="30" y="149"/>
                  </a:lnTo>
                  <a:lnTo>
                    <a:pt x="39" y="150"/>
                  </a:lnTo>
                  <a:lnTo>
                    <a:pt x="46" y="150"/>
                  </a:lnTo>
                  <a:lnTo>
                    <a:pt x="53" y="147"/>
                  </a:lnTo>
                  <a:lnTo>
                    <a:pt x="59" y="143"/>
                  </a:lnTo>
                  <a:lnTo>
                    <a:pt x="65" y="137"/>
                  </a:lnTo>
                  <a:lnTo>
                    <a:pt x="65" y="110"/>
                  </a:lnTo>
                  <a:close/>
                  <a:moveTo>
                    <a:pt x="69" y="0"/>
                  </a:moveTo>
                  <a:lnTo>
                    <a:pt x="46" y="33"/>
                  </a:lnTo>
                  <a:lnTo>
                    <a:pt x="33" y="33"/>
                  </a:lnTo>
                  <a:lnTo>
                    <a:pt x="4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30348BC9-125C-491E-BC03-293248676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825" y="958850"/>
              <a:ext cx="44450" cy="57150"/>
            </a:xfrm>
            <a:custGeom>
              <a:avLst/>
              <a:gdLst>
                <a:gd name="T0" fmla="*/ 66 w 86"/>
                <a:gd name="T1" fmla="*/ 109 h 109"/>
                <a:gd name="T2" fmla="*/ 66 w 86"/>
                <a:gd name="T3" fmla="*/ 47 h 109"/>
                <a:gd name="T4" fmla="*/ 66 w 86"/>
                <a:gd name="T5" fmla="*/ 38 h 109"/>
                <a:gd name="T6" fmla="*/ 65 w 86"/>
                <a:gd name="T7" fmla="*/ 31 h 109"/>
                <a:gd name="T8" fmla="*/ 63 w 86"/>
                <a:gd name="T9" fmla="*/ 27 h 109"/>
                <a:gd name="T10" fmla="*/ 62 w 86"/>
                <a:gd name="T11" fmla="*/ 23 h 109"/>
                <a:gd name="T12" fmla="*/ 59 w 86"/>
                <a:gd name="T13" fmla="*/ 20 h 109"/>
                <a:gd name="T14" fmla="*/ 54 w 86"/>
                <a:gd name="T15" fmla="*/ 17 h 109"/>
                <a:gd name="T16" fmla="*/ 49 w 86"/>
                <a:gd name="T17" fmla="*/ 15 h 109"/>
                <a:gd name="T18" fmla="*/ 43 w 86"/>
                <a:gd name="T19" fmla="*/ 15 h 109"/>
                <a:gd name="T20" fmla="*/ 37 w 86"/>
                <a:gd name="T21" fmla="*/ 17 h 109"/>
                <a:gd name="T22" fmla="*/ 30 w 86"/>
                <a:gd name="T23" fmla="*/ 20 h 109"/>
                <a:gd name="T24" fmla="*/ 23 w 86"/>
                <a:gd name="T25" fmla="*/ 24 h 109"/>
                <a:gd name="T26" fmla="*/ 18 w 86"/>
                <a:gd name="T27" fmla="*/ 28 h 109"/>
                <a:gd name="T28" fmla="*/ 18 w 86"/>
                <a:gd name="T29" fmla="*/ 109 h 109"/>
                <a:gd name="T30" fmla="*/ 0 w 86"/>
                <a:gd name="T31" fmla="*/ 109 h 109"/>
                <a:gd name="T32" fmla="*/ 0 w 86"/>
                <a:gd name="T33" fmla="*/ 1 h 109"/>
                <a:gd name="T34" fmla="*/ 13 w 86"/>
                <a:gd name="T35" fmla="*/ 1 h 109"/>
                <a:gd name="T36" fmla="*/ 18 w 86"/>
                <a:gd name="T37" fmla="*/ 15 h 109"/>
                <a:gd name="T38" fmla="*/ 24 w 86"/>
                <a:gd name="T39" fmla="*/ 8 h 109"/>
                <a:gd name="T40" fmla="*/ 31 w 86"/>
                <a:gd name="T41" fmla="*/ 2 h 109"/>
                <a:gd name="T42" fmla="*/ 40 w 86"/>
                <a:gd name="T43" fmla="*/ 0 h 109"/>
                <a:gd name="T44" fmla="*/ 50 w 86"/>
                <a:gd name="T45" fmla="*/ 0 h 109"/>
                <a:gd name="T46" fmla="*/ 59 w 86"/>
                <a:gd name="T47" fmla="*/ 0 h 109"/>
                <a:gd name="T48" fmla="*/ 66 w 86"/>
                <a:gd name="T49" fmla="*/ 2 h 109"/>
                <a:gd name="T50" fmla="*/ 72 w 86"/>
                <a:gd name="T51" fmla="*/ 5 h 109"/>
                <a:gd name="T52" fmla="*/ 76 w 86"/>
                <a:gd name="T53" fmla="*/ 10 h 109"/>
                <a:gd name="T54" fmla="*/ 80 w 86"/>
                <a:gd name="T55" fmla="*/ 15 h 109"/>
                <a:gd name="T56" fmla="*/ 83 w 86"/>
                <a:gd name="T57" fmla="*/ 24 h 109"/>
                <a:gd name="T58" fmla="*/ 85 w 86"/>
                <a:gd name="T59" fmla="*/ 33 h 109"/>
                <a:gd name="T60" fmla="*/ 86 w 86"/>
                <a:gd name="T61" fmla="*/ 43 h 109"/>
                <a:gd name="T62" fmla="*/ 86 w 86"/>
                <a:gd name="T63" fmla="*/ 109 h 109"/>
                <a:gd name="T64" fmla="*/ 66 w 86"/>
                <a:gd name="T6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109">
                  <a:moveTo>
                    <a:pt x="66" y="109"/>
                  </a:moveTo>
                  <a:lnTo>
                    <a:pt x="66" y="47"/>
                  </a:lnTo>
                  <a:lnTo>
                    <a:pt x="66" y="38"/>
                  </a:lnTo>
                  <a:lnTo>
                    <a:pt x="65" y="31"/>
                  </a:lnTo>
                  <a:lnTo>
                    <a:pt x="63" y="27"/>
                  </a:lnTo>
                  <a:lnTo>
                    <a:pt x="62" y="23"/>
                  </a:lnTo>
                  <a:lnTo>
                    <a:pt x="59" y="20"/>
                  </a:lnTo>
                  <a:lnTo>
                    <a:pt x="54" y="17"/>
                  </a:lnTo>
                  <a:lnTo>
                    <a:pt x="49" y="15"/>
                  </a:lnTo>
                  <a:lnTo>
                    <a:pt x="43" y="15"/>
                  </a:lnTo>
                  <a:lnTo>
                    <a:pt x="37" y="17"/>
                  </a:lnTo>
                  <a:lnTo>
                    <a:pt x="30" y="20"/>
                  </a:lnTo>
                  <a:lnTo>
                    <a:pt x="23" y="24"/>
                  </a:lnTo>
                  <a:lnTo>
                    <a:pt x="18" y="28"/>
                  </a:lnTo>
                  <a:lnTo>
                    <a:pt x="18" y="109"/>
                  </a:lnTo>
                  <a:lnTo>
                    <a:pt x="0" y="109"/>
                  </a:lnTo>
                  <a:lnTo>
                    <a:pt x="0" y="1"/>
                  </a:lnTo>
                  <a:lnTo>
                    <a:pt x="13" y="1"/>
                  </a:lnTo>
                  <a:lnTo>
                    <a:pt x="18" y="15"/>
                  </a:lnTo>
                  <a:lnTo>
                    <a:pt x="24" y="8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2" y="5"/>
                  </a:lnTo>
                  <a:lnTo>
                    <a:pt x="76" y="10"/>
                  </a:lnTo>
                  <a:lnTo>
                    <a:pt x="80" y="15"/>
                  </a:lnTo>
                  <a:lnTo>
                    <a:pt x="83" y="24"/>
                  </a:lnTo>
                  <a:lnTo>
                    <a:pt x="85" y="33"/>
                  </a:lnTo>
                  <a:lnTo>
                    <a:pt x="86" y="43"/>
                  </a:lnTo>
                  <a:lnTo>
                    <a:pt x="86" y="109"/>
                  </a:lnTo>
                  <a:lnTo>
                    <a:pt x="6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F152D246-1FB4-4103-BA74-9710711839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388" y="930275"/>
              <a:ext cx="23813" cy="85725"/>
            </a:xfrm>
            <a:custGeom>
              <a:avLst/>
              <a:gdLst>
                <a:gd name="T0" fmla="*/ 15 w 46"/>
                <a:gd name="T1" fmla="*/ 163 h 163"/>
                <a:gd name="T2" fmla="*/ 15 w 46"/>
                <a:gd name="T3" fmla="*/ 71 h 163"/>
                <a:gd name="T4" fmla="*/ 0 w 46"/>
                <a:gd name="T5" fmla="*/ 71 h 163"/>
                <a:gd name="T6" fmla="*/ 0 w 46"/>
                <a:gd name="T7" fmla="*/ 55 h 163"/>
                <a:gd name="T8" fmla="*/ 35 w 46"/>
                <a:gd name="T9" fmla="*/ 55 h 163"/>
                <a:gd name="T10" fmla="*/ 35 w 46"/>
                <a:gd name="T11" fmla="*/ 163 h 163"/>
                <a:gd name="T12" fmla="*/ 15 w 46"/>
                <a:gd name="T13" fmla="*/ 163 h 163"/>
                <a:gd name="T14" fmla="*/ 46 w 46"/>
                <a:gd name="T15" fmla="*/ 0 h 163"/>
                <a:gd name="T16" fmla="*/ 23 w 46"/>
                <a:gd name="T17" fmla="*/ 33 h 163"/>
                <a:gd name="T18" fmla="*/ 9 w 46"/>
                <a:gd name="T19" fmla="*/ 33 h 163"/>
                <a:gd name="T20" fmla="*/ 26 w 46"/>
                <a:gd name="T21" fmla="*/ 0 h 163"/>
                <a:gd name="T22" fmla="*/ 46 w 46"/>
                <a:gd name="T2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3">
                  <a:moveTo>
                    <a:pt x="15" y="163"/>
                  </a:moveTo>
                  <a:lnTo>
                    <a:pt x="15" y="71"/>
                  </a:lnTo>
                  <a:lnTo>
                    <a:pt x="0" y="71"/>
                  </a:lnTo>
                  <a:lnTo>
                    <a:pt x="0" y="55"/>
                  </a:lnTo>
                  <a:lnTo>
                    <a:pt x="35" y="55"/>
                  </a:lnTo>
                  <a:lnTo>
                    <a:pt x="35" y="163"/>
                  </a:lnTo>
                  <a:lnTo>
                    <a:pt x="15" y="163"/>
                  </a:lnTo>
                  <a:close/>
                  <a:moveTo>
                    <a:pt x="46" y="0"/>
                  </a:moveTo>
                  <a:lnTo>
                    <a:pt x="23" y="33"/>
                  </a:lnTo>
                  <a:lnTo>
                    <a:pt x="9" y="33"/>
                  </a:lnTo>
                  <a:lnTo>
                    <a:pt x="2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D436DCD8-9A65-4B97-B134-A82698A475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7588" y="825500"/>
              <a:ext cx="53975" cy="58737"/>
            </a:xfrm>
            <a:custGeom>
              <a:avLst/>
              <a:gdLst>
                <a:gd name="T0" fmla="*/ 99 w 101"/>
                <a:gd name="T1" fmla="*/ 58 h 112"/>
                <a:gd name="T2" fmla="*/ 21 w 101"/>
                <a:gd name="T3" fmla="*/ 58 h 112"/>
                <a:gd name="T4" fmla="*/ 21 w 101"/>
                <a:gd name="T5" fmla="*/ 68 h 112"/>
                <a:gd name="T6" fmla="*/ 23 w 101"/>
                <a:gd name="T7" fmla="*/ 75 h 112"/>
                <a:gd name="T8" fmla="*/ 27 w 101"/>
                <a:gd name="T9" fmla="*/ 82 h 112"/>
                <a:gd name="T10" fmla="*/ 31 w 101"/>
                <a:gd name="T11" fmla="*/ 88 h 112"/>
                <a:gd name="T12" fmla="*/ 36 w 101"/>
                <a:gd name="T13" fmla="*/ 91 h 112"/>
                <a:gd name="T14" fmla="*/ 41 w 101"/>
                <a:gd name="T15" fmla="*/ 94 h 112"/>
                <a:gd name="T16" fmla="*/ 47 w 101"/>
                <a:gd name="T17" fmla="*/ 97 h 112"/>
                <a:gd name="T18" fmla="*/ 54 w 101"/>
                <a:gd name="T19" fmla="*/ 97 h 112"/>
                <a:gd name="T20" fmla="*/ 63 w 101"/>
                <a:gd name="T21" fmla="*/ 97 h 112"/>
                <a:gd name="T22" fmla="*/ 70 w 101"/>
                <a:gd name="T23" fmla="*/ 94 h 112"/>
                <a:gd name="T24" fmla="*/ 76 w 101"/>
                <a:gd name="T25" fmla="*/ 91 h 112"/>
                <a:gd name="T26" fmla="*/ 82 w 101"/>
                <a:gd name="T27" fmla="*/ 86 h 112"/>
                <a:gd name="T28" fmla="*/ 90 w 101"/>
                <a:gd name="T29" fmla="*/ 101 h 112"/>
                <a:gd name="T30" fmla="*/ 85 w 101"/>
                <a:gd name="T31" fmla="*/ 105 h 112"/>
                <a:gd name="T32" fmla="*/ 77 w 101"/>
                <a:gd name="T33" fmla="*/ 108 h 112"/>
                <a:gd name="T34" fmla="*/ 64 w 101"/>
                <a:gd name="T35" fmla="*/ 111 h 112"/>
                <a:gd name="T36" fmla="*/ 52 w 101"/>
                <a:gd name="T37" fmla="*/ 112 h 112"/>
                <a:gd name="T38" fmla="*/ 41 w 101"/>
                <a:gd name="T39" fmla="*/ 112 h 112"/>
                <a:gd name="T40" fmla="*/ 33 w 101"/>
                <a:gd name="T41" fmla="*/ 109 h 112"/>
                <a:gd name="T42" fmla="*/ 24 w 101"/>
                <a:gd name="T43" fmla="*/ 105 h 112"/>
                <a:gd name="T44" fmla="*/ 17 w 101"/>
                <a:gd name="T45" fmla="*/ 99 h 112"/>
                <a:gd name="T46" fmla="*/ 10 w 101"/>
                <a:gd name="T47" fmla="*/ 91 h 112"/>
                <a:gd name="T48" fmla="*/ 4 w 101"/>
                <a:gd name="T49" fmla="*/ 81 h 112"/>
                <a:gd name="T50" fmla="*/ 1 w 101"/>
                <a:gd name="T51" fmla="*/ 71 h 112"/>
                <a:gd name="T52" fmla="*/ 0 w 101"/>
                <a:gd name="T53" fmla="*/ 58 h 112"/>
                <a:gd name="T54" fmla="*/ 1 w 101"/>
                <a:gd name="T55" fmla="*/ 45 h 112"/>
                <a:gd name="T56" fmla="*/ 4 w 101"/>
                <a:gd name="T57" fmla="*/ 33 h 112"/>
                <a:gd name="T58" fmla="*/ 10 w 101"/>
                <a:gd name="T59" fmla="*/ 23 h 112"/>
                <a:gd name="T60" fmla="*/ 17 w 101"/>
                <a:gd name="T61" fmla="*/ 14 h 112"/>
                <a:gd name="T62" fmla="*/ 24 w 101"/>
                <a:gd name="T63" fmla="*/ 9 h 112"/>
                <a:gd name="T64" fmla="*/ 33 w 101"/>
                <a:gd name="T65" fmla="*/ 4 h 112"/>
                <a:gd name="T66" fmla="*/ 41 w 101"/>
                <a:gd name="T67" fmla="*/ 1 h 112"/>
                <a:gd name="T68" fmla="*/ 52 w 101"/>
                <a:gd name="T69" fmla="*/ 0 h 112"/>
                <a:gd name="T70" fmla="*/ 62 w 101"/>
                <a:gd name="T71" fmla="*/ 1 h 112"/>
                <a:gd name="T72" fmla="*/ 72 w 101"/>
                <a:gd name="T73" fmla="*/ 3 h 112"/>
                <a:gd name="T74" fmla="*/ 80 w 101"/>
                <a:gd name="T75" fmla="*/ 7 h 112"/>
                <a:gd name="T76" fmla="*/ 88 w 101"/>
                <a:gd name="T77" fmla="*/ 13 h 112"/>
                <a:gd name="T78" fmla="*/ 93 w 101"/>
                <a:gd name="T79" fmla="*/ 20 h 112"/>
                <a:gd name="T80" fmla="*/ 98 w 101"/>
                <a:gd name="T81" fmla="*/ 27 h 112"/>
                <a:gd name="T82" fmla="*/ 99 w 101"/>
                <a:gd name="T83" fmla="*/ 36 h 112"/>
                <a:gd name="T84" fmla="*/ 101 w 101"/>
                <a:gd name="T85" fmla="*/ 46 h 112"/>
                <a:gd name="T86" fmla="*/ 101 w 101"/>
                <a:gd name="T87" fmla="*/ 53 h 112"/>
                <a:gd name="T88" fmla="*/ 99 w 101"/>
                <a:gd name="T89" fmla="*/ 58 h 112"/>
                <a:gd name="T90" fmla="*/ 52 w 101"/>
                <a:gd name="T91" fmla="*/ 16 h 112"/>
                <a:gd name="T92" fmla="*/ 46 w 101"/>
                <a:gd name="T93" fmla="*/ 17 h 112"/>
                <a:gd name="T94" fmla="*/ 40 w 101"/>
                <a:gd name="T95" fmla="*/ 19 h 112"/>
                <a:gd name="T96" fmla="*/ 36 w 101"/>
                <a:gd name="T97" fmla="*/ 22 h 112"/>
                <a:gd name="T98" fmla="*/ 30 w 101"/>
                <a:gd name="T99" fmla="*/ 25 h 112"/>
                <a:gd name="T100" fmla="*/ 27 w 101"/>
                <a:gd name="T101" fmla="*/ 29 h 112"/>
                <a:gd name="T102" fmla="*/ 24 w 101"/>
                <a:gd name="T103" fmla="*/ 33 h 112"/>
                <a:gd name="T104" fmla="*/ 23 w 101"/>
                <a:gd name="T105" fmla="*/ 39 h 112"/>
                <a:gd name="T106" fmla="*/ 21 w 101"/>
                <a:gd name="T107" fmla="*/ 45 h 112"/>
                <a:gd name="T108" fmla="*/ 82 w 101"/>
                <a:gd name="T109" fmla="*/ 45 h 112"/>
                <a:gd name="T110" fmla="*/ 80 w 101"/>
                <a:gd name="T111" fmla="*/ 39 h 112"/>
                <a:gd name="T112" fmla="*/ 79 w 101"/>
                <a:gd name="T113" fmla="*/ 33 h 112"/>
                <a:gd name="T114" fmla="*/ 77 w 101"/>
                <a:gd name="T115" fmla="*/ 29 h 112"/>
                <a:gd name="T116" fmla="*/ 75 w 101"/>
                <a:gd name="T117" fmla="*/ 25 h 112"/>
                <a:gd name="T118" fmla="*/ 70 w 101"/>
                <a:gd name="T119" fmla="*/ 22 h 112"/>
                <a:gd name="T120" fmla="*/ 64 w 101"/>
                <a:gd name="T121" fmla="*/ 19 h 112"/>
                <a:gd name="T122" fmla="*/ 59 w 101"/>
                <a:gd name="T123" fmla="*/ 17 h 112"/>
                <a:gd name="T124" fmla="*/ 52 w 101"/>
                <a:gd name="T125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" h="112">
                  <a:moveTo>
                    <a:pt x="99" y="58"/>
                  </a:moveTo>
                  <a:lnTo>
                    <a:pt x="21" y="58"/>
                  </a:lnTo>
                  <a:lnTo>
                    <a:pt x="21" y="68"/>
                  </a:lnTo>
                  <a:lnTo>
                    <a:pt x="23" y="75"/>
                  </a:lnTo>
                  <a:lnTo>
                    <a:pt x="27" y="82"/>
                  </a:lnTo>
                  <a:lnTo>
                    <a:pt x="31" y="88"/>
                  </a:lnTo>
                  <a:lnTo>
                    <a:pt x="36" y="91"/>
                  </a:lnTo>
                  <a:lnTo>
                    <a:pt x="41" y="94"/>
                  </a:lnTo>
                  <a:lnTo>
                    <a:pt x="47" y="97"/>
                  </a:lnTo>
                  <a:lnTo>
                    <a:pt x="54" y="97"/>
                  </a:lnTo>
                  <a:lnTo>
                    <a:pt x="63" y="97"/>
                  </a:lnTo>
                  <a:lnTo>
                    <a:pt x="70" y="94"/>
                  </a:lnTo>
                  <a:lnTo>
                    <a:pt x="76" y="91"/>
                  </a:lnTo>
                  <a:lnTo>
                    <a:pt x="82" y="86"/>
                  </a:lnTo>
                  <a:lnTo>
                    <a:pt x="90" y="101"/>
                  </a:lnTo>
                  <a:lnTo>
                    <a:pt x="85" y="105"/>
                  </a:lnTo>
                  <a:lnTo>
                    <a:pt x="77" y="108"/>
                  </a:lnTo>
                  <a:lnTo>
                    <a:pt x="64" y="111"/>
                  </a:lnTo>
                  <a:lnTo>
                    <a:pt x="52" y="112"/>
                  </a:lnTo>
                  <a:lnTo>
                    <a:pt x="41" y="112"/>
                  </a:lnTo>
                  <a:lnTo>
                    <a:pt x="33" y="109"/>
                  </a:lnTo>
                  <a:lnTo>
                    <a:pt x="24" y="105"/>
                  </a:lnTo>
                  <a:lnTo>
                    <a:pt x="17" y="99"/>
                  </a:lnTo>
                  <a:lnTo>
                    <a:pt x="10" y="91"/>
                  </a:lnTo>
                  <a:lnTo>
                    <a:pt x="4" y="81"/>
                  </a:lnTo>
                  <a:lnTo>
                    <a:pt x="1" y="71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3"/>
                  </a:lnTo>
                  <a:lnTo>
                    <a:pt x="10" y="23"/>
                  </a:lnTo>
                  <a:lnTo>
                    <a:pt x="17" y="14"/>
                  </a:lnTo>
                  <a:lnTo>
                    <a:pt x="24" y="9"/>
                  </a:lnTo>
                  <a:lnTo>
                    <a:pt x="33" y="4"/>
                  </a:lnTo>
                  <a:lnTo>
                    <a:pt x="41" y="1"/>
                  </a:lnTo>
                  <a:lnTo>
                    <a:pt x="52" y="0"/>
                  </a:lnTo>
                  <a:lnTo>
                    <a:pt x="62" y="1"/>
                  </a:lnTo>
                  <a:lnTo>
                    <a:pt x="72" y="3"/>
                  </a:lnTo>
                  <a:lnTo>
                    <a:pt x="80" y="7"/>
                  </a:lnTo>
                  <a:lnTo>
                    <a:pt x="88" y="13"/>
                  </a:lnTo>
                  <a:lnTo>
                    <a:pt x="93" y="20"/>
                  </a:lnTo>
                  <a:lnTo>
                    <a:pt x="98" y="27"/>
                  </a:lnTo>
                  <a:lnTo>
                    <a:pt x="99" y="36"/>
                  </a:lnTo>
                  <a:lnTo>
                    <a:pt x="101" y="46"/>
                  </a:lnTo>
                  <a:lnTo>
                    <a:pt x="101" y="53"/>
                  </a:lnTo>
                  <a:lnTo>
                    <a:pt x="99" y="58"/>
                  </a:lnTo>
                  <a:close/>
                  <a:moveTo>
                    <a:pt x="52" y="16"/>
                  </a:moveTo>
                  <a:lnTo>
                    <a:pt x="46" y="17"/>
                  </a:lnTo>
                  <a:lnTo>
                    <a:pt x="40" y="19"/>
                  </a:lnTo>
                  <a:lnTo>
                    <a:pt x="36" y="22"/>
                  </a:lnTo>
                  <a:lnTo>
                    <a:pt x="30" y="25"/>
                  </a:lnTo>
                  <a:lnTo>
                    <a:pt x="27" y="29"/>
                  </a:lnTo>
                  <a:lnTo>
                    <a:pt x="24" y="33"/>
                  </a:lnTo>
                  <a:lnTo>
                    <a:pt x="23" y="39"/>
                  </a:lnTo>
                  <a:lnTo>
                    <a:pt x="21" y="45"/>
                  </a:lnTo>
                  <a:lnTo>
                    <a:pt x="82" y="45"/>
                  </a:lnTo>
                  <a:lnTo>
                    <a:pt x="80" y="39"/>
                  </a:lnTo>
                  <a:lnTo>
                    <a:pt x="79" y="33"/>
                  </a:lnTo>
                  <a:lnTo>
                    <a:pt x="77" y="29"/>
                  </a:lnTo>
                  <a:lnTo>
                    <a:pt x="75" y="25"/>
                  </a:lnTo>
                  <a:lnTo>
                    <a:pt x="70" y="22"/>
                  </a:lnTo>
                  <a:lnTo>
                    <a:pt x="64" y="19"/>
                  </a:lnTo>
                  <a:lnTo>
                    <a:pt x="59" y="17"/>
                  </a:lnTo>
                  <a:lnTo>
                    <a:pt x="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F4E6EBC6-D74B-4BB5-98F1-CDCBC8B7C5DE}"/>
              </a:ext>
            </a:extLst>
          </p:cNvPr>
          <p:cNvGrpSpPr/>
          <p:nvPr userDrawn="1"/>
        </p:nvGrpSpPr>
        <p:grpSpPr>
          <a:xfrm>
            <a:off x="1013958" y="5949770"/>
            <a:ext cx="2470150" cy="465137"/>
            <a:chOff x="1017588" y="5957888"/>
            <a:chExt cx="2470150" cy="465137"/>
          </a:xfrm>
        </p:grpSpPr>
        <p:sp>
          <p:nvSpPr>
            <p:cNvPr id="150" name="Freeform 147">
              <a:extLst>
                <a:ext uri="{FF2B5EF4-FFF2-40B4-BE49-F238E27FC236}">
                  <a16:creationId xmlns:a16="http://schemas.microsoft.com/office/drawing/2014/main" id="{64C7B68A-4FB0-4869-9F6A-3CD47A49D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588" y="5957888"/>
              <a:ext cx="820738" cy="465137"/>
            </a:xfrm>
            <a:custGeom>
              <a:avLst/>
              <a:gdLst>
                <a:gd name="T0" fmla="*/ 1090 w 1552"/>
                <a:gd name="T1" fmla="*/ 57 h 879"/>
                <a:gd name="T2" fmla="*/ 1144 w 1552"/>
                <a:gd name="T3" fmla="*/ 2 h 879"/>
                <a:gd name="T4" fmla="*/ 1217 w 1552"/>
                <a:gd name="T5" fmla="*/ 32 h 879"/>
                <a:gd name="T6" fmla="*/ 1217 w 1552"/>
                <a:gd name="T7" fmla="*/ 108 h 879"/>
                <a:gd name="T8" fmla="*/ 1144 w 1552"/>
                <a:gd name="T9" fmla="*/ 139 h 879"/>
                <a:gd name="T10" fmla="*/ 1214 w 1552"/>
                <a:gd name="T11" fmla="*/ 173 h 879"/>
                <a:gd name="T12" fmla="*/ 1241 w 1552"/>
                <a:gd name="T13" fmla="*/ 227 h 879"/>
                <a:gd name="T14" fmla="*/ 1247 w 1552"/>
                <a:gd name="T15" fmla="*/ 575 h 879"/>
                <a:gd name="T16" fmla="*/ 1286 w 1552"/>
                <a:gd name="T17" fmla="*/ 607 h 879"/>
                <a:gd name="T18" fmla="*/ 1044 w 1552"/>
                <a:gd name="T19" fmla="*/ 610 h 879"/>
                <a:gd name="T20" fmla="*/ 1091 w 1552"/>
                <a:gd name="T21" fmla="*/ 581 h 879"/>
                <a:gd name="T22" fmla="*/ 1094 w 1552"/>
                <a:gd name="T23" fmla="*/ 216 h 879"/>
                <a:gd name="T24" fmla="*/ 1058 w 1552"/>
                <a:gd name="T25" fmla="*/ 185 h 879"/>
                <a:gd name="T26" fmla="*/ 703 w 1552"/>
                <a:gd name="T27" fmla="*/ 173 h 879"/>
                <a:gd name="T28" fmla="*/ 723 w 1552"/>
                <a:gd name="T29" fmla="*/ 198 h 879"/>
                <a:gd name="T30" fmla="*/ 771 w 1552"/>
                <a:gd name="T31" fmla="*/ 175 h 879"/>
                <a:gd name="T32" fmla="*/ 863 w 1552"/>
                <a:gd name="T33" fmla="*/ 170 h 879"/>
                <a:gd name="T34" fmla="*/ 977 w 1552"/>
                <a:gd name="T35" fmla="*/ 228 h 879"/>
                <a:gd name="T36" fmla="*/ 1035 w 1552"/>
                <a:gd name="T37" fmla="*/ 346 h 879"/>
                <a:gd name="T38" fmla="*/ 1023 w 1552"/>
                <a:gd name="T39" fmla="*/ 491 h 879"/>
                <a:gd name="T40" fmla="*/ 946 w 1552"/>
                <a:gd name="T41" fmla="*/ 591 h 879"/>
                <a:gd name="T42" fmla="*/ 814 w 1552"/>
                <a:gd name="T43" fmla="*/ 625 h 879"/>
                <a:gd name="T44" fmla="*/ 749 w 1552"/>
                <a:gd name="T45" fmla="*/ 610 h 879"/>
                <a:gd name="T46" fmla="*/ 735 w 1552"/>
                <a:gd name="T47" fmla="*/ 850 h 879"/>
                <a:gd name="T48" fmla="*/ 781 w 1552"/>
                <a:gd name="T49" fmla="*/ 869 h 879"/>
                <a:gd name="T50" fmla="*/ 552 w 1552"/>
                <a:gd name="T51" fmla="*/ 867 h 879"/>
                <a:gd name="T52" fmla="*/ 587 w 1552"/>
                <a:gd name="T53" fmla="*/ 846 h 879"/>
                <a:gd name="T54" fmla="*/ 581 w 1552"/>
                <a:gd name="T55" fmla="*/ 203 h 879"/>
                <a:gd name="T56" fmla="*/ 522 w 1552"/>
                <a:gd name="T57" fmla="*/ 172 h 879"/>
                <a:gd name="T58" fmla="*/ 895 w 1552"/>
                <a:gd name="T59" fmla="*/ 245 h 879"/>
                <a:gd name="T60" fmla="*/ 860 w 1552"/>
                <a:gd name="T61" fmla="*/ 188 h 879"/>
                <a:gd name="T62" fmla="*/ 793 w 1552"/>
                <a:gd name="T63" fmla="*/ 178 h 879"/>
                <a:gd name="T64" fmla="*/ 726 w 1552"/>
                <a:gd name="T65" fmla="*/ 208 h 879"/>
                <a:gd name="T66" fmla="*/ 729 w 1552"/>
                <a:gd name="T67" fmla="*/ 412 h 879"/>
                <a:gd name="T68" fmla="*/ 749 w 1552"/>
                <a:gd name="T69" fmla="*/ 599 h 879"/>
                <a:gd name="T70" fmla="*/ 814 w 1552"/>
                <a:gd name="T71" fmla="*/ 617 h 879"/>
                <a:gd name="T72" fmla="*/ 878 w 1552"/>
                <a:gd name="T73" fmla="*/ 588 h 879"/>
                <a:gd name="T74" fmla="*/ 898 w 1552"/>
                <a:gd name="T75" fmla="*/ 510 h 879"/>
                <a:gd name="T76" fmla="*/ 199 w 1552"/>
                <a:gd name="T77" fmla="*/ 576 h 879"/>
                <a:gd name="T78" fmla="*/ 264 w 1552"/>
                <a:gd name="T79" fmla="*/ 611 h 879"/>
                <a:gd name="T80" fmla="*/ 34 w 1552"/>
                <a:gd name="T81" fmla="*/ 599 h 879"/>
                <a:gd name="T82" fmla="*/ 56 w 1552"/>
                <a:gd name="T83" fmla="*/ 244 h 879"/>
                <a:gd name="T84" fmla="*/ 33 w 1552"/>
                <a:gd name="T85" fmla="*/ 192 h 879"/>
                <a:gd name="T86" fmla="*/ 170 w 1552"/>
                <a:gd name="T87" fmla="*/ 173 h 879"/>
                <a:gd name="T88" fmla="*/ 189 w 1552"/>
                <a:gd name="T89" fmla="*/ 199 h 879"/>
                <a:gd name="T90" fmla="*/ 236 w 1552"/>
                <a:gd name="T91" fmla="*/ 176 h 879"/>
                <a:gd name="T92" fmla="*/ 333 w 1552"/>
                <a:gd name="T93" fmla="*/ 170 h 879"/>
                <a:gd name="T94" fmla="*/ 448 w 1552"/>
                <a:gd name="T95" fmla="*/ 209 h 879"/>
                <a:gd name="T96" fmla="*/ 500 w 1552"/>
                <a:gd name="T97" fmla="*/ 294 h 879"/>
                <a:gd name="T98" fmla="*/ 512 w 1552"/>
                <a:gd name="T99" fmla="*/ 584 h 879"/>
                <a:gd name="T100" fmla="*/ 561 w 1552"/>
                <a:gd name="T101" fmla="*/ 620 h 879"/>
                <a:gd name="T102" fmla="*/ 349 w 1552"/>
                <a:gd name="T103" fmla="*/ 595 h 879"/>
                <a:gd name="T104" fmla="*/ 366 w 1552"/>
                <a:gd name="T105" fmla="*/ 322 h 879"/>
                <a:gd name="T106" fmla="*/ 350 w 1552"/>
                <a:gd name="T107" fmla="*/ 229 h 879"/>
                <a:gd name="T108" fmla="*/ 310 w 1552"/>
                <a:gd name="T109" fmla="*/ 182 h 879"/>
                <a:gd name="T110" fmla="*/ 246 w 1552"/>
                <a:gd name="T111" fmla="*/ 182 h 879"/>
                <a:gd name="T112" fmla="*/ 193 w 1552"/>
                <a:gd name="T113" fmla="*/ 225 h 879"/>
                <a:gd name="T114" fmla="*/ 1522 w 1552"/>
                <a:gd name="T115" fmla="*/ 8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2" h="879">
                  <a:moveTo>
                    <a:pt x="1108" y="120"/>
                  </a:moveTo>
                  <a:lnTo>
                    <a:pt x="1100" y="108"/>
                  </a:lnTo>
                  <a:lnTo>
                    <a:pt x="1093" y="97"/>
                  </a:lnTo>
                  <a:lnTo>
                    <a:pt x="1090" y="84"/>
                  </a:lnTo>
                  <a:lnTo>
                    <a:pt x="1088" y="71"/>
                  </a:lnTo>
                  <a:lnTo>
                    <a:pt x="1090" y="57"/>
                  </a:lnTo>
                  <a:lnTo>
                    <a:pt x="1093" y="44"/>
                  </a:lnTo>
                  <a:lnTo>
                    <a:pt x="1100" y="32"/>
                  </a:lnTo>
                  <a:lnTo>
                    <a:pt x="1108" y="21"/>
                  </a:lnTo>
                  <a:lnTo>
                    <a:pt x="1119" y="12"/>
                  </a:lnTo>
                  <a:lnTo>
                    <a:pt x="1131" y="6"/>
                  </a:lnTo>
                  <a:lnTo>
                    <a:pt x="1144" y="2"/>
                  </a:lnTo>
                  <a:lnTo>
                    <a:pt x="1157" y="0"/>
                  </a:lnTo>
                  <a:lnTo>
                    <a:pt x="1172" y="2"/>
                  </a:lnTo>
                  <a:lnTo>
                    <a:pt x="1185" y="6"/>
                  </a:lnTo>
                  <a:lnTo>
                    <a:pt x="1196" y="12"/>
                  </a:lnTo>
                  <a:lnTo>
                    <a:pt x="1206" y="21"/>
                  </a:lnTo>
                  <a:lnTo>
                    <a:pt x="1217" y="32"/>
                  </a:lnTo>
                  <a:lnTo>
                    <a:pt x="1222" y="44"/>
                  </a:lnTo>
                  <a:lnTo>
                    <a:pt x="1227" y="57"/>
                  </a:lnTo>
                  <a:lnTo>
                    <a:pt x="1228" y="71"/>
                  </a:lnTo>
                  <a:lnTo>
                    <a:pt x="1227" y="84"/>
                  </a:lnTo>
                  <a:lnTo>
                    <a:pt x="1222" y="97"/>
                  </a:lnTo>
                  <a:lnTo>
                    <a:pt x="1217" y="108"/>
                  </a:lnTo>
                  <a:lnTo>
                    <a:pt x="1206" y="120"/>
                  </a:lnTo>
                  <a:lnTo>
                    <a:pt x="1196" y="129"/>
                  </a:lnTo>
                  <a:lnTo>
                    <a:pt x="1185" y="136"/>
                  </a:lnTo>
                  <a:lnTo>
                    <a:pt x="1172" y="139"/>
                  </a:lnTo>
                  <a:lnTo>
                    <a:pt x="1157" y="140"/>
                  </a:lnTo>
                  <a:lnTo>
                    <a:pt x="1144" y="139"/>
                  </a:lnTo>
                  <a:lnTo>
                    <a:pt x="1131" y="136"/>
                  </a:lnTo>
                  <a:lnTo>
                    <a:pt x="1119" y="129"/>
                  </a:lnTo>
                  <a:lnTo>
                    <a:pt x="1108" y="120"/>
                  </a:lnTo>
                  <a:close/>
                  <a:moveTo>
                    <a:pt x="1026" y="172"/>
                  </a:moveTo>
                  <a:lnTo>
                    <a:pt x="1206" y="172"/>
                  </a:lnTo>
                  <a:lnTo>
                    <a:pt x="1214" y="173"/>
                  </a:lnTo>
                  <a:lnTo>
                    <a:pt x="1221" y="176"/>
                  </a:lnTo>
                  <a:lnTo>
                    <a:pt x="1228" y="182"/>
                  </a:lnTo>
                  <a:lnTo>
                    <a:pt x="1232" y="191"/>
                  </a:lnTo>
                  <a:lnTo>
                    <a:pt x="1237" y="201"/>
                  </a:lnTo>
                  <a:lnTo>
                    <a:pt x="1240" y="212"/>
                  </a:lnTo>
                  <a:lnTo>
                    <a:pt x="1241" y="227"/>
                  </a:lnTo>
                  <a:lnTo>
                    <a:pt x="1241" y="244"/>
                  </a:lnTo>
                  <a:lnTo>
                    <a:pt x="1241" y="549"/>
                  </a:lnTo>
                  <a:lnTo>
                    <a:pt x="1243" y="556"/>
                  </a:lnTo>
                  <a:lnTo>
                    <a:pt x="1243" y="563"/>
                  </a:lnTo>
                  <a:lnTo>
                    <a:pt x="1245" y="569"/>
                  </a:lnTo>
                  <a:lnTo>
                    <a:pt x="1247" y="575"/>
                  </a:lnTo>
                  <a:lnTo>
                    <a:pt x="1250" y="581"/>
                  </a:lnTo>
                  <a:lnTo>
                    <a:pt x="1254" y="586"/>
                  </a:lnTo>
                  <a:lnTo>
                    <a:pt x="1257" y="591"/>
                  </a:lnTo>
                  <a:lnTo>
                    <a:pt x="1263" y="595"/>
                  </a:lnTo>
                  <a:lnTo>
                    <a:pt x="1273" y="602"/>
                  </a:lnTo>
                  <a:lnTo>
                    <a:pt x="1286" y="607"/>
                  </a:lnTo>
                  <a:lnTo>
                    <a:pt x="1302" y="610"/>
                  </a:lnTo>
                  <a:lnTo>
                    <a:pt x="1319" y="611"/>
                  </a:lnTo>
                  <a:lnTo>
                    <a:pt x="1319" y="620"/>
                  </a:lnTo>
                  <a:lnTo>
                    <a:pt x="1026" y="620"/>
                  </a:lnTo>
                  <a:lnTo>
                    <a:pt x="1026" y="611"/>
                  </a:lnTo>
                  <a:lnTo>
                    <a:pt x="1044" y="610"/>
                  </a:lnTo>
                  <a:lnTo>
                    <a:pt x="1058" y="607"/>
                  </a:lnTo>
                  <a:lnTo>
                    <a:pt x="1070" y="602"/>
                  </a:lnTo>
                  <a:lnTo>
                    <a:pt x="1080" y="595"/>
                  </a:lnTo>
                  <a:lnTo>
                    <a:pt x="1084" y="591"/>
                  </a:lnTo>
                  <a:lnTo>
                    <a:pt x="1088" y="586"/>
                  </a:lnTo>
                  <a:lnTo>
                    <a:pt x="1091" y="581"/>
                  </a:lnTo>
                  <a:lnTo>
                    <a:pt x="1094" y="576"/>
                  </a:lnTo>
                  <a:lnTo>
                    <a:pt x="1097" y="563"/>
                  </a:lnTo>
                  <a:lnTo>
                    <a:pt x="1098" y="549"/>
                  </a:lnTo>
                  <a:lnTo>
                    <a:pt x="1098" y="244"/>
                  </a:lnTo>
                  <a:lnTo>
                    <a:pt x="1097" y="229"/>
                  </a:lnTo>
                  <a:lnTo>
                    <a:pt x="1094" y="216"/>
                  </a:lnTo>
                  <a:lnTo>
                    <a:pt x="1091" y="211"/>
                  </a:lnTo>
                  <a:lnTo>
                    <a:pt x="1088" y="205"/>
                  </a:lnTo>
                  <a:lnTo>
                    <a:pt x="1084" y="201"/>
                  </a:lnTo>
                  <a:lnTo>
                    <a:pt x="1080" y="196"/>
                  </a:lnTo>
                  <a:lnTo>
                    <a:pt x="1070" y="191"/>
                  </a:lnTo>
                  <a:lnTo>
                    <a:pt x="1058" y="185"/>
                  </a:lnTo>
                  <a:lnTo>
                    <a:pt x="1044" y="182"/>
                  </a:lnTo>
                  <a:lnTo>
                    <a:pt x="1026" y="180"/>
                  </a:lnTo>
                  <a:lnTo>
                    <a:pt x="1026" y="172"/>
                  </a:lnTo>
                  <a:close/>
                  <a:moveTo>
                    <a:pt x="693" y="172"/>
                  </a:moveTo>
                  <a:lnTo>
                    <a:pt x="699" y="172"/>
                  </a:lnTo>
                  <a:lnTo>
                    <a:pt x="703" y="173"/>
                  </a:lnTo>
                  <a:lnTo>
                    <a:pt x="708" y="175"/>
                  </a:lnTo>
                  <a:lnTo>
                    <a:pt x="712" y="178"/>
                  </a:lnTo>
                  <a:lnTo>
                    <a:pt x="715" y="182"/>
                  </a:lnTo>
                  <a:lnTo>
                    <a:pt x="718" y="186"/>
                  </a:lnTo>
                  <a:lnTo>
                    <a:pt x="721" y="192"/>
                  </a:lnTo>
                  <a:lnTo>
                    <a:pt x="723" y="198"/>
                  </a:lnTo>
                  <a:lnTo>
                    <a:pt x="723" y="198"/>
                  </a:lnTo>
                  <a:lnTo>
                    <a:pt x="725" y="199"/>
                  </a:lnTo>
                  <a:lnTo>
                    <a:pt x="736" y="191"/>
                  </a:lnTo>
                  <a:lnTo>
                    <a:pt x="748" y="185"/>
                  </a:lnTo>
                  <a:lnTo>
                    <a:pt x="760" y="179"/>
                  </a:lnTo>
                  <a:lnTo>
                    <a:pt x="771" y="175"/>
                  </a:lnTo>
                  <a:lnTo>
                    <a:pt x="781" y="172"/>
                  </a:lnTo>
                  <a:lnTo>
                    <a:pt x="793" y="169"/>
                  </a:lnTo>
                  <a:lnTo>
                    <a:pt x="804" y="167"/>
                  </a:lnTo>
                  <a:lnTo>
                    <a:pt x="814" y="167"/>
                  </a:lnTo>
                  <a:lnTo>
                    <a:pt x="839" y="167"/>
                  </a:lnTo>
                  <a:lnTo>
                    <a:pt x="863" y="170"/>
                  </a:lnTo>
                  <a:lnTo>
                    <a:pt x="885" y="176"/>
                  </a:lnTo>
                  <a:lnTo>
                    <a:pt x="907" y="182"/>
                  </a:lnTo>
                  <a:lnTo>
                    <a:pt x="925" y="191"/>
                  </a:lnTo>
                  <a:lnTo>
                    <a:pt x="944" y="202"/>
                  </a:lnTo>
                  <a:lnTo>
                    <a:pt x="961" y="214"/>
                  </a:lnTo>
                  <a:lnTo>
                    <a:pt x="977" y="228"/>
                  </a:lnTo>
                  <a:lnTo>
                    <a:pt x="992" y="244"/>
                  </a:lnTo>
                  <a:lnTo>
                    <a:pt x="1005" y="261"/>
                  </a:lnTo>
                  <a:lnTo>
                    <a:pt x="1015" y="280"/>
                  </a:lnTo>
                  <a:lnTo>
                    <a:pt x="1023" y="301"/>
                  </a:lnTo>
                  <a:lnTo>
                    <a:pt x="1031" y="323"/>
                  </a:lnTo>
                  <a:lnTo>
                    <a:pt x="1035" y="346"/>
                  </a:lnTo>
                  <a:lnTo>
                    <a:pt x="1038" y="371"/>
                  </a:lnTo>
                  <a:lnTo>
                    <a:pt x="1039" y="396"/>
                  </a:lnTo>
                  <a:lnTo>
                    <a:pt x="1038" y="422"/>
                  </a:lnTo>
                  <a:lnTo>
                    <a:pt x="1035" y="447"/>
                  </a:lnTo>
                  <a:lnTo>
                    <a:pt x="1031" y="470"/>
                  </a:lnTo>
                  <a:lnTo>
                    <a:pt x="1023" y="491"/>
                  </a:lnTo>
                  <a:lnTo>
                    <a:pt x="1015" y="513"/>
                  </a:lnTo>
                  <a:lnTo>
                    <a:pt x="1005" y="532"/>
                  </a:lnTo>
                  <a:lnTo>
                    <a:pt x="992" y="549"/>
                  </a:lnTo>
                  <a:lnTo>
                    <a:pt x="979" y="565"/>
                  </a:lnTo>
                  <a:lnTo>
                    <a:pt x="963" y="579"/>
                  </a:lnTo>
                  <a:lnTo>
                    <a:pt x="946" y="591"/>
                  </a:lnTo>
                  <a:lnTo>
                    <a:pt x="927" y="601"/>
                  </a:lnTo>
                  <a:lnTo>
                    <a:pt x="907" y="610"/>
                  </a:lnTo>
                  <a:lnTo>
                    <a:pt x="886" y="617"/>
                  </a:lnTo>
                  <a:lnTo>
                    <a:pt x="863" y="621"/>
                  </a:lnTo>
                  <a:lnTo>
                    <a:pt x="840" y="624"/>
                  </a:lnTo>
                  <a:lnTo>
                    <a:pt x="814" y="625"/>
                  </a:lnTo>
                  <a:lnTo>
                    <a:pt x="804" y="625"/>
                  </a:lnTo>
                  <a:lnTo>
                    <a:pt x="793" y="624"/>
                  </a:lnTo>
                  <a:lnTo>
                    <a:pt x="783" y="621"/>
                  </a:lnTo>
                  <a:lnTo>
                    <a:pt x="771" y="618"/>
                  </a:lnTo>
                  <a:lnTo>
                    <a:pt x="761" y="614"/>
                  </a:lnTo>
                  <a:lnTo>
                    <a:pt x="749" y="610"/>
                  </a:lnTo>
                  <a:lnTo>
                    <a:pt x="739" y="604"/>
                  </a:lnTo>
                  <a:lnTo>
                    <a:pt x="728" y="597"/>
                  </a:lnTo>
                  <a:lnTo>
                    <a:pt x="728" y="821"/>
                  </a:lnTo>
                  <a:lnTo>
                    <a:pt x="729" y="836"/>
                  </a:lnTo>
                  <a:lnTo>
                    <a:pt x="732" y="846"/>
                  </a:lnTo>
                  <a:lnTo>
                    <a:pt x="735" y="850"/>
                  </a:lnTo>
                  <a:lnTo>
                    <a:pt x="738" y="854"/>
                  </a:lnTo>
                  <a:lnTo>
                    <a:pt x="742" y="857"/>
                  </a:lnTo>
                  <a:lnTo>
                    <a:pt x="745" y="860"/>
                  </a:lnTo>
                  <a:lnTo>
                    <a:pt x="755" y="864"/>
                  </a:lnTo>
                  <a:lnTo>
                    <a:pt x="767" y="867"/>
                  </a:lnTo>
                  <a:lnTo>
                    <a:pt x="781" y="869"/>
                  </a:lnTo>
                  <a:lnTo>
                    <a:pt x="797" y="869"/>
                  </a:lnTo>
                  <a:lnTo>
                    <a:pt x="797" y="879"/>
                  </a:lnTo>
                  <a:lnTo>
                    <a:pt x="522" y="879"/>
                  </a:lnTo>
                  <a:lnTo>
                    <a:pt x="522" y="869"/>
                  </a:lnTo>
                  <a:lnTo>
                    <a:pt x="538" y="869"/>
                  </a:lnTo>
                  <a:lnTo>
                    <a:pt x="552" y="867"/>
                  </a:lnTo>
                  <a:lnTo>
                    <a:pt x="563" y="864"/>
                  </a:lnTo>
                  <a:lnTo>
                    <a:pt x="574" y="860"/>
                  </a:lnTo>
                  <a:lnTo>
                    <a:pt x="576" y="857"/>
                  </a:lnTo>
                  <a:lnTo>
                    <a:pt x="581" y="854"/>
                  </a:lnTo>
                  <a:lnTo>
                    <a:pt x="584" y="850"/>
                  </a:lnTo>
                  <a:lnTo>
                    <a:pt x="587" y="846"/>
                  </a:lnTo>
                  <a:lnTo>
                    <a:pt x="589" y="836"/>
                  </a:lnTo>
                  <a:lnTo>
                    <a:pt x="591" y="821"/>
                  </a:lnTo>
                  <a:lnTo>
                    <a:pt x="591" y="241"/>
                  </a:lnTo>
                  <a:lnTo>
                    <a:pt x="589" y="227"/>
                  </a:lnTo>
                  <a:lnTo>
                    <a:pt x="587" y="215"/>
                  </a:lnTo>
                  <a:lnTo>
                    <a:pt x="581" y="203"/>
                  </a:lnTo>
                  <a:lnTo>
                    <a:pt x="574" y="196"/>
                  </a:lnTo>
                  <a:lnTo>
                    <a:pt x="563" y="189"/>
                  </a:lnTo>
                  <a:lnTo>
                    <a:pt x="552" y="185"/>
                  </a:lnTo>
                  <a:lnTo>
                    <a:pt x="538" y="182"/>
                  </a:lnTo>
                  <a:lnTo>
                    <a:pt x="522" y="180"/>
                  </a:lnTo>
                  <a:lnTo>
                    <a:pt x="522" y="172"/>
                  </a:lnTo>
                  <a:lnTo>
                    <a:pt x="693" y="172"/>
                  </a:lnTo>
                  <a:close/>
                  <a:moveTo>
                    <a:pt x="901" y="396"/>
                  </a:moveTo>
                  <a:lnTo>
                    <a:pt x="901" y="330"/>
                  </a:lnTo>
                  <a:lnTo>
                    <a:pt x="898" y="280"/>
                  </a:lnTo>
                  <a:lnTo>
                    <a:pt x="896" y="261"/>
                  </a:lnTo>
                  <a:lnTo>
                    <a:pt x="895" y="245"/>
                  </a:lnTo>
                  <a:lnTo>
                    <a:pt x="894" y="234"/>
                  </a:lnTo>
                  <a:lnTo>
                    <a:pt x="891" y="225"/>
                  </a:lnTo>
                  <a:lnTo>
                    <a:pt x="885" y="214"/>
                  </a:lnTo>
                  <a:lnTo>
                    <a:pt x="878" y="203"/>
                  </a:lnTo>
                  <a:lnTo>
                    <a:pt x="871" y="195"/>
                  </a:lnTo>
                  <a:lnTo>
                    <a:pt x="860" y="188"/>
                  </a:lnTo>
                  <a:lnTo>
                    <a:pt x="852" y="183"/>
                  </a:lnTo>
                  <a:lnTo>
                    <a:pt x="840" y="179"/>
                  </a:lnTo>
                  <a:lnTo>
                    <a:pt x="827" y="176"/>
                  </a:lnTo>
                  <a:lnTo>
                    <a:pt x="814" y="176"/>
                  </a:lnTo>
                  <a:lnTo>
                    <a:pt x="803" y="176"/>
                  </a:lnTo>
                  <a:lnTo>
                    <a:pt x="793" y="178"/>
                  </a:lnTo>
                  <a:lnTo>
                    <a:pt x="781" y="180"/>
                  </a:lnTo>
                  <a:lnTo>
                    <a:pt x="770" y="183"/>
                  </a:lnTo>
                  <a:lnTo>
                    <a:pt x="760" y="189"/>
                  </a:lnTo>
                  <a:lnTo>
                    <a:pt x="748" y="193"/>
                  </a:lnTo>
                  <a:lnTo>
                    <a:pt x="738" y="201"/>
                  </a:lnTo>
                  <a:lnTo>
                    <a:pt x="726" y="208"/>
                  </a:lnTo>
                  <a:lnTo>
                    <a:pt x="728" y="222"/>
                  </a:lnTo>
                  <a:lnTo>
                    <a:pt x="728" y="238"/>
                  </a:lnTo>
                  <a:lnTo>
                    <a:pt x="729" y="281"/>
                  </a:lnTo>
                  <a:lnTo>
                    <a:pt x="729" y="324"/>
                  </a:lnTo>
                  <a:lnTo>
                    <a:pt x="729" y="368"/>
                  </a:lnTo>
                  <a:lnTo>
                    <a:pt x="729" y="412"/>
                  </a:lnTo>
                  <a:lnTo>
                    <a:pt x="729" y="455"/>
                  </a:lnTo>
                  <a:lnTo>
                    <a:pt x="728" y="499"/>
                  </a:lnTo>
                  <a:lnTo>
                    <a:pt x="728" y="542"/>
                  </a:lnTo>
                  <a:lnTo>
                    <a:pt x="728" y="585"/>
                  </a:lnTo>
                  <a:lnTo>
                    <a:pt x="739" y="592"/>
                  </a:lnTo>
                  <a:lnTo>
                    <a:pt x="749" y="599"/>
                  </a:lnTo>
                  <a:lnTo>
                    <a:pt x="760" y="604"/>
                  </a:lnTo>
                  <a:lnTo>
                    <a:pt x="771" y="608"/>
                  </a:lnTo>
                  <a:lnTo>
                    <a:pt x="781" y="612"/>
                  </a:lnTo>
                  <a:lnTo>
                    <a:pt x="793" y="614"/>
                  </a:lnTo>
                  <a:lnTo>
                    <a:pt x="804" y="615"/>
                  </a:lnTo>
                  <a:lnTo>
                    <a:pt x="814" y="617"/>
                  </a:lnTo>
                  <a:lnTo>
                    <a:pt x="829" y="615"/>
                  </a:lnTo>
                  <a:lnTo>
                    <a:pt x="840" y="614"/>
                  </a:lnTo>
                  <a:lnTo>
                    <a:pt x="852" y="610"/>
                  </a:lnTo>
                  <a:lnTo>
                    <a:pt x="862" y="604"/>
                  </a:lnTo>
                  <a:lnTo>
                    <a:pt x="871" y="597"/>
                  </a:lnTo>
                  <a:lnTo>
                    <a:pt x="878" y="588"/>
                  </a:lnTo>
                  <a:lnTo>
                    <a:pt x="885" y="579"/>
                  </a:lnTo>
                  <a:lnTo>
                    <a:pt x="891" y="566"/>
                  </a:lnTo>
                  <a:lnTo>
                    <a:pt x="894" y="558"/>
                  </a:lnTo>
                  <a:lnTo>
                    <a:pt x="895" y="546"/>
                  </a:lnTo>
                  <a:lnTo>
                    <a:pt x="896" y="530"/>
                  </a:lnTo>
                  <a:lnTo>
                    <a:pt x="898" y="510"/>
                  </a:lnTo>
                  <a:lnTo>
                    <a:pt x="901" y="461"/>
                  </a:lnTo>
                  <a:lnTo>
                    <a:pt x="901" y="396"/>
                  </a:lnTo>
                  <a:close/>
                  <a:moveTo>
                    <a:pt x="194" y="283"/>
                  </a:moveTo>
                  <a:lnTo>
                    <a:pt x="194" y="549"/>
                  </a:lnTo>
                  <a:lnTo>
                    <a:pt x="194" y="563"/>
                  </a:lnTo>
                  <a:lnTo>
                    <a:pt x="199" y="576"/>
                  </a:lnTo>
                  <a:lnTo>
                    <a:pt x="203" y="586"/>
                  </a:lnTo>
                  <a:lnTo>
                    <a:pt x="212" y="595"/>
                  </a:lnTo>
                  <a:lnTo>
                    <a:pt x="220" y="602"/>
                  </a:lnTo>
                  <a:lnTo>
                    <a:pt x="233" y="607"/>
                  </a:lnTo>
                  <a:lnTo>
                    <a:pt x="246" y="610"/>
                  </a:lnTo>
                  <a:lnTo>
                    <a:pt x="264" y="611"/>
                  </a:lnTo>
                  <a:lnTo>
                    <a:pt x="264" y="620"/>
                  </a:lnTo>
                  <a:lnTo>
                    <a:pt x="0" y="620"/>
                  </a:lnTo>
                  <a:lnTo>
                    <a:pt x="0" y="611"/>
                  </a:lnTo>
                  <a:lnTo>
                    <a:pt x="13" y="608"/>
                  </a:lnTo>
                  <a:lnTo>
                    <a:pt x="24" y="605"/>
                  </a:lnTo>
                  <a:lnTo>
                    <a:pt x="34" y="599"/>
                  </a:lnTo>
                  <a:lnTo>
                    <a:pt x="42" y="592"/>
                  </a:lnTo>
                  <a:lnTo>
                    <a:pt x="49" y="584"/>
                  </a:lnTo>
                  <a:lnTo>
                    <a:pt x="53" y="574"/>
                  </a:lnTo>
                  <a:lnTo>
                    <a:pt x="55" y="562"/>
                  </a:lnTo>
                  <a:lnTo>
                    <a:pt x="56" y="549"/>
                  </a:lnTo>
                  <a:lnTo>
                    <a:pt x="56" y="244"/>
                  </a:lnTo>
                  <a:lnTo>
                    <a:pt x="56" y="232"/>
                  </a:lnTo>
                  <a:lnTo>
                    <a:pt x="53" y="222"/>
                  </a:lnTo>
                  <a:lnTo>
                    <a:pt x="50" y="212"/>
                  </a:lnTo>
                  <a:lnTo>
                    <a:pt x="46" y="205"/>
                  </a:lnTo>
                  <a:lnTo>
                    <a:pt x="40" y="198"/>
                  </a:lnTo>
                  <a:lnTo>
                    <a:pt x="33" y="192"/>
                  </a:lnTo>
                  <a:lnTo>
                    <a:pt x="24" y="188"/>
                  </a:lnTo>
                  <a:lnTo>
                    <a:pt x="16" y="185"/>
                  </a:lnTo>
                  <a:lnTo>
                    <a:pt x="16" y="172"/>
                  </a:lnTo>
                  <a:lnTo>
                    <a:pt x="160" y="172"/>
                  </a:lnTo>
                  <a:lnTo>
                    <a:pt x="164" y="172"/>
                  </a:lnTo>
                  <a:lnTo>
                    <a:pt x="170" y="173"/>
                  </a:lnTo>
                  <a:lnTo>
                    <a:pt x="173" y="176"/>
                  </a:lnTo>
                  <a:lnTo>
                    <a:pt x="177" y="179"/>
                  </a:lnTo>
                  <a:lnTo>
                    <a:pt x="181" y="182"/>
                  </a:lnTo>
                  <a:lnTo>
                    <a:pt x="184" y="188"/>
                  </a:lnTo>
                  <a:lnTo>
                    <a:pt x="187" y="192"/>
                  </a:lnTo>
                  <a:lnTo>
                    <a:pt x="189" y="199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202" y="192"/>
                  </a:lnTo>
                  <a:lnTo>
                    <a:pt x="213" y="186"/>
                  </a:lnTo>
                  <a:lnTo>
                    <a:pt x="225" y="180"/>
                  </a:lnTo>
                  <a:lnTo>
                    <a:pt x="236" y="176"/>
                  </a:lnTo>
                  <a:lnTo>
                    <a:pt x="248" y="172"/>
                  </a:lnTo>
                  <a:lnTo>
                    <a:pt x="258" y="169"/>
                  </a:lnTo>
                  <a:lnTo>
                    <a:pt x="269" y="167"/>
                  </a:lnTo>
                  <a:lnTo>
                    <a:pt x="279" y="167"/>
                  </a:lnTo>
                  <a:lnTo>
                    <a:pt x="307" y="167"/>
                  </a:lnTo>
                  <a:lnTo>
                    <a:pt x="333" y="170"/>
                  </a:lnTo>
                  <a:lnTo>
                    <a:pt x="356" y="173"/>
                  </a:lnTo>
                  <a:lnTo>
                    <a:pt x="377" y="178"/>
                  </a:lnTo>
                  <a:lnTo>
                    <a:pt x="398" y="183"/>
                  </a:lnTo>
                  <a:lnTo>
                    <a:pt x="416" y="191"/>
                  </a:lnTo>
                  <a:lnTo>
                    <a:pt x="434" y="199"/>
                  </a:lnTo>
                  <a:lnTo>
                    <a:pt x="448" y="209"/>
                  </a:lnTo>
                  <a:lnTo>
                    <a:pt x="461" y="219"/>
                  </a:lnTo>
                  <a:lnTo>
                    <a:pt x="473" y="232"/>
                  </a:lnTo>
                  <a:lnTo>
                    <a:pt x="483" y="245"/>
                  </a:lnTo>
                  <a:lnTo>
                    <a:pt x="490" y="261"/>
                  </a:lnTo>
                  <a:lnTo>
                    <a:pt x="496" y="277"/>
                  </a:lnTo>
                  <a:lnTo>
                    <a:pt x="500" y="294"/>
                  </a:lnTo>
                  <a:lnTo>
                    <a:pt x="503" y="313"/>
                  </a:lnTo>
                  <a:lnTo>
                    <a:pt x="504" y="333"/>
                  </a:lnTo>
                  <a:lnTo>
                    <a:pt x="504" y="549"/>
                  </a:lnTo>
                  <a:lnTo>
                    <a:pt x="506" y="562"/>
                  </a:lnTo>
                  <a:lnTo>
                    <a:pt x="507" y="574"/>
                  </a:lnTo>
                  <a:lnTo>
                    <a:pt x="512" y="584"/>
                  </a:lnTo>
                  <a:lnTo>
                    <a:pt x="519" y="592"/>
                  </a:lnTo>
                  <a:lnTo>
                    <a:pt x="526" y="599"/>
                  </a:lnTo>
                  <a:lnTo>
                    <a:pt x="536" y="605"/>
                  </a:lnTo>
                  <a:lnTo>
                    <a:pt x="548" y="608"/>
                  </a:lnTo>
                  <a:lnTo>
                    <a:pt x="561" y="611"/>
                  </a:lnTo>
                  <a:lnTo>
                    <a:pt x="561" y="620"/>
                  </a:lnTo>
                  <a:lnTo>
                    <a:pt x="297" y="620"/>
                  </a:lnTo>
                  <a:lnTo>
                    <a:pt x="297" y="611"/>
                  </a:lnTo>
                  <a:lnTo>
                    <a:pt x="314" y="610"/>
                  </a:lnTo>
                  <a:lnTo>
                    <a:pt x="327" y="607"/>
                  </a:lnTo>
                  <a:lnTo>
                    <a:pt x="340" y="602"/>
                  </a:lnTo>
                  <a:lnTo>
                    <a:pt x="349" y="595"/>
                  </a:lnTo>
                  <a:lnTo>
                    <a:pt x="357" y="586"/>
                  </a:lnTo>
                  <a:lnTo>
                    <a:pt x="362" y="576"/>
                  </a:lnTo>
                  <a:lnTo>
                    <a:pt x="366" y="563"/>
                  </a:lnTo>
                  <a:lnTo>
                    <a:pt x="366" y="549"/>
                  </a:lnTo>
                  <a:lnTo>
                    <a:pt x="366" y="342"/>
                  </a:lnTo>
                  <a:lnTo>
                    <a:pt x="366" y="322"/>
                  </a:lnTo>
                  <a:lnTo>
                    <a:pt x="365" y="303"/>
                  </a:lnTo>
                  <a:lnTo>
                    <a:pt x="363" y="286"/>
                  </a:lnTo>
                  <a:lnTo>
                    <a:pt x="362" y="270"/>
                  </a:lnTo>
                  <a:lnTo>
                    <a:pt x="357" y="254"/>
                  </a:lnTo>
                  <a:lnTo>
                    <a:pt x="354" y="241"/>
                  </a:lnTo>
                  <a:lnTo>
                    <a:pt x="350" y="229"/>
                  </a:lnTo>
                  <a:lnTo>
                    <a:pt x="344" y="218"/>
                  </a:lnTo>
                  <a:lnTo>
                    <a:pt x="339" y="208"/>
                  </a:lnTo>
                  <a:lnTo>
                    <a:pt x="333" y="199"/>
                  </a:lnTo>
                  <a:lnTo>
                    <a:pt x="326" y="193"/>
                  </a:lnTo>
                  <a:lnTo>
                    <a:pt x="318" y="188"/>
                  </a:lnTo>
                  <a:lnTo>
                    <a:pt x="310" y="182"/>
                  </a:lnTo>
                  <a:lnTo>
                    <a:pt x="301" y="179"/>
                  </a:lnTo>
                  <a:lnTo>
                    <a:pt x="291" y="178"/>
                  </a:lnTo>
                  <a:lnTo>
                    <a:pt x="279" y="176"/>
                  </a:lnTo>
                  <a:lnTo>
                    <a:pt x="269" y="178"/>
                  </a:lnTo>
                  <a:lnTo>
                    <a:pt x="258" y="179"/>
                  </a:lnTo>
                  <a:lnTo>
                    <a:pt x="246" y="182"/>
                  </a:lnTo>
                  <a:lnTo>
                    <a:pt x="236" y="185"/>
                  </a:lnTo>
                  <a:lnTo>
                    <a:pt x="225" y="189"/>
                  </a:lnTo>
                  <a:lnTo>
                    <a:pt x="215" y="195"/>
                  </a:lnTo>
                  <a:lnTo>
                    <a:pt x="203" y="202"/>
                  </a:lnTo>
                  <a:lnTo>
                    <a:pt x="192" y="209"/>
                  </a:lnTo>
                  <a:lnTo>
                    <a:pt x="193" y="225"/>
                  </a:lnTo>
                  <a:lnTo>
                    <a:pt x="194" y="241"/>
                  </a:lnTo>
                  <a:lnTo>
                    <a:pt x="194" y="261"/>
                  </a:lnTo>
                  <a:lnTo>
                    <a:pt x="194" y="283"/>
                  </a:lnTo>
                  <a:close/>
                  <a:moveTo>
                    <a:pt x="1552" y="0"/>
                  </a:moveTo>
                  <a:lnTo>
                    <a:pt x="1552" y="879"/>
                  </a:lnTo>
                  <a:lnTo>
                    <a:pt x="1522" y="879"/>
                  </a:lnTo>
                  <a:lnTo>
                    <a:pt x="1522" y="0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004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  <p:sp>
          <p:nvSpPr>
            <p:cNvPr id="151" name="Freeform 148">
              <a:extLst>
                <a:ext uri="{FF2B5EF4-FFF2-40B4-BE49-F238E27FC236}">
                  <a16:creationId xmlns:a16="http://schemas.microsoft.com/office/drawing/2014/main" id="{D4A4F76C-4030-43DE-A931-6638B1578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4688" y="6022975"/>
              <a:ext cx="1543050" cy="373062"/>
            </a:xfrm>
            <a:custGeom>
              <a:avLst/>
              <a:gdLst>
                <a:gd name="T0" fmla="*/ 51 w 2914"/>
                <a:gd name="T1" fmla="*/ 160 h 705"/>
                <a:gd name="T2" fmla="*/ 274 w 2914"/>
                <a:gd name="T3" fmla="*/ 86 h 705"/>
                <a:gd name="T4" fmla="*/ 319 w 2914"/>
                <a:gd name="T5" fmla="*/ 272 h 705"/>
                <a:gd name="T6" fmla="*/ 382 w 2914"/>
                <a:gd name="T7" fmla="*/ 204 h 705"/>
                <a:gd name="T8" fmla="*/ 475 w 2914"/>
                <a:gd name="T9" fmla="*/ 260 h 705"/>
                <a:gd name="T10" fmla="*/ 469 w 2914"/>
                <a:gd name="T11" fmla="*/ 190 h 705"/>
                <a:gd name="T12" fmla="*/ 643 w 2914"/>
                <a:gd name="T13" fmla="*/ 343 h 705"/>
                <a:gd name="T14" fmla="*/ 738 w 2914"/>
                <a:gd name="T15" fmla="*/ 272 h 705"/>
                <a:gd name="T16" fmla="*/ 746 w 2914"/>
                <a:gd name="T17" fmla="*/ 101 h 705"/>
                <a:gd name="T18" fmla="*/ 991 w 2914"/>
                <a:gd name="T19" fmla="*/ 104 h 705"/>
                <a:gd name="T20" fmla="*/ 828 w 2914"/>
                <a:gd name="T21" fmla="*/ 184 h 705"/>
                <a:gd name="T22" fmla="*/ 878 w 2914"/>
                <a:gd name="T23" fmla="*/ 116 h 705"/>
                <a:gd name="T24" fmla="*/ 1077 w 2914"/>
                <a:gd name="T25" fmla="*/ 124 h 705"/>
                <a:gd name="T26" fmla="*/ 1187 w 2914"/>
                <a:gd name="T27" fmla="*/ 161 h 705"/>
                <a:gd name="T28" fmla="*/ 1198 w 2914"/>
                <a:gd name="T29" fmla="*/ 75 h 705"/>
                <a:gd name="T30" fmla="*/ 1193 w 2914"/>
                <a:gd name="T31" fmla="*/ 190 h 705"/>
                <a:gd name="T32" fmla="*/ 1562 w 2914"/>
                <a:gd name="T33" fmla="*/ 269 h 705"/>
                <a:gd name="T34" fmla="*/ 1652 w 2914"/>
                <a:gd name="T35" fmla="*/ 138 h 705"/>
                <a:gd name="T36" fmla="*/ 1797 w 2914"/>
                <a:gd name="T37" fmla="*/ 157 h 705"/>
                <a:gd name="T38" fmla="*/ 1801 w 2914"/>
                <a:gd name="T39" fmla="*/ 70 h 705"/>
                <a:gd name="T40" fmla="*/ 1759 w 2914"/>
                <a:gd name="T41" fmla="*/ 201 h 705"/>
                <a:gd name="T42" fmla="*/ 1916 w 2914"/>
                <a:gd name="T43" fmla="*/ 317 h 705"/>
                <a:gd name="T44" fmla="*/ 2097 w 2914"/>
                <a:gd name="T45" fmla="*/ 240 h 705"/>
                <a:gd name="T46" fmla="*/ 2075 w 2914"/>
                <a:gd name="T47" fmla="*/ 70 h 705"/>
                <a:gd name="T48" fmla="*/ 2069 w 2914"/>
                <a:gd name="T49" fmla="*/ 151 h 705"/>
                <a:gd name="T50" fmla="*/ 2176 w 2914"/>
                <a:gd name="T51" fmla="*/ 1 h 705"/>
                <a:gd name="T52" fmla="*/ 2343 w 2914"/>
                <a:gd name="T53" fmla="*/ 206 h 705"/>
                <a:gd name="T54" fmla="*/ 2517 w 2914"/>
                <a:gd name="T55" fmla="*/ 160 h 705"/>
                <a:gd name="T56" fmla="*/ 2392 w 2914"/>
                <a:gd name="T57" fmla="*/ 112 h 705"/>
                <a:gd name="T58" fmla="*/ 2705 w 2914"/>
                <a:gd name="T59" fmla="*/ 269 h 705"/>
                <a:gd name="T60" fmla="*/ 2768 w 2914"/>
                <a:gd name="T61" fmla="*/ 86 h 705"/>
                <a:gd name="T62" fmla="*/ 2813 w 2914"/>
                <a:gd name="T63" fmla="*/ 272 h 705"/>
                <a:gd name="T64" fmla="*/ 2876 w 2914"/>
                <a:gd name="T65" fmla="*/ 204 h 705"/>
                <a:gd name="T66" fmla="*/ 10 w 2914"/>
                <a:gd name="T67" fmla="*/ 612 h 705"/>
                <a:gd name="T68" fmla="*/ 49 w 2914"/>
                <a:gd name="T69" fmla="*/ 474 h 705"/>
                <a:gd name="T70" fmla="*/ 170 w 2914"/>
                <a:gd name="T71" fmla="*/ 600 h 705"/>
                <a:gd name="T72" fmla="*/ 133 w 2914"/>
                <a:gd name="T73" fmla="*/ 573 h 705"/>
                <a:gd name="T74" fmla="*/ 405 w 2914"/>
                <a:gd name="T75" fmla="*/ 616 h 705"/>
                <a:gd name="T76" fmla="*/ 492 w 2914"/>
                <a:gd name="T77" fmla="*/ 471 h 705"/>
                <a:gd name="T78" fmla="*/ 478 w 2914"/>
                <a:gd name="T79" fmla="*/ 413 h 705"/>
                <a:gd name="T80" fmla="*/ 678 w 2914"/>
                <a:gd name="T81" fmla="*/ 479 h 705"/>
                <a:gd name="T82" fmla="*/ 888 w 2914"/>
                <a:gd name="T83" fmla="*/ 453 h 705"/>
                <a:gd name="T84" fmla="*/ 906 w 2914"/>
                <a:gd name="T85" fmla="*/ 469 h 705"/>
                <a:gd name="T86" fmla="*/ 1197 w 2914"/>
                <a:gd name="T87" fmla="*/ 466 h 705"/>
                <a:gd name="T88" fmla="*/ 1034 w 2914"/>
                <a:gd name="T89" fmla="*/ 547 h 705"/>
                <a:gd name="T90" fmla="*/ 1084 w 2914"/>
                <a:gd name="T91" fmla="*/ 479 h 705"/>
                <a:gd name="T92" fmla="*/ 1495 w 2914"/>
                <a:gd name="T93" fmla="*/ 586 h 705"/>
                <a:gd name="T94" fmla="*/ 1471 w 2914"/>
                <a:gd name="T95" fmla="*/ 551 h 705"/>
                <a:gd name="T96" fmla="*/ 1622 w 2914"/>
                <a:gd name="T97" fmla="*/ 626 h 705"/>
                <a:gd name="T98" fmla="*/ 1655 w 2914"/>
                <a:gd name="T99" fmla="*/ 465 h 705"/>
                <a:gd name="T100" fmla="*/ 1763 w 2914"/>
                <a:gd name="T101" fmla="*/ 571 h 705"/>
                <a:gd name="T102" fmla="*/ 1720 w 2914"/>
                <a:gd name="T103" fmla="*/ 586 h 705"/>
                <a:gd name="T104" fmla="*/ 1960 w 2914"/>
                <a:gd name="T105" fmla="*/ 492 h 705"/>
                <a:gd name="T106" fmla="*/ 2010 w 2914"/>
                <a:gd name="T107" fmla="*/ 462 h 705"/>
                <a:gd name="T108" fmla="*/ 2091 w 2914"/>
                <a:gd name="T109" fmla="*/ 635 h 705"/>
                <a:gd name="T110" fmla="*/ 2127 w 2914"/>
                <a:gd name="T111" fmla="*/ 580 h 705"/>
                <a:gd name="T112" fmla="*/ 2249 w 2914"/>
                <a:gd name="T113" fmla="*/ 632 h 705"/>
                <a:gd name="T114" fmla="*/ 2496 w 2914"/>
                <a:gd name="T115" fmla="*/ 502 h 705"/>
                <a:gd name="T116" fmla="*/ 2494 w 2914"/>
                <a:gd name="T117" fmla="*/ 439 h 705"/>
                <a:gd name="T118" fmla="*/ 2402 w 2914"/>
                <a:gd name="T119" fmla="*/ 596 h 705"/>
                <a:gd name="T120" fmla="*/ 2650 w 2914"/>
                <a:gd name="T121" fmla="*/ 433 h 705"/>
                <a:gd name="T122" fmla="*/ 2605 w 2914"/>
                <a:gd name="T123" fmla="*/ 494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14" h="705">
                  <a:moveTo>
                    <a:pt x="16" y="269"/>
                  </a:moveTo>
                  <a:lnTo>
                    <a:pt x="16" y="1"/>
                  </a:lnTo>
                  <a:lnTo>
                    <a:pt x="117" y="1"/>
                  </a:lnTo>
                  <a:lnTo>
                    <a:pt x="140" y="1"/>
                  </a:lnTo>
                  <a:lnTo>
                    <a:pt x="157" y="3"/>
                  </a:lnTo>
                  <a:lnTo>
                    <a:pt x="168" y="6"/>
                  </a:lnTo>
                  <a:lnTo>
                    <a:pt x="176" y="8"/>
                  </a:lnTo>
                  <a:lnTo>
                    <a:pt x="183" y="11"/>
                  </a:lnTo>
                  <a:lnTo>
                    <a:pt x="191" y="16"/>
                  </a:lnTo>
                  <a:lnTo>
                    <a:pt x="198" y="21"/>
                  </a:lnTo>
                  <a:lnTo>
                    <a:pt x="204" y="27"/>
                  </a:lnTo>
                  <a:lnTo>
                    <a:pt x="208" y="34"/>
                  </a:lnTo>
                  <a:lnTo>
                    <a:pt x="212" y="42"/>
                  </a:lnTo>
                  <a:lnTo>
                    <a:pt x="217" y="50"/>
                  </a:lnTo>
                  <a:lnTo>
                    <a:pt x="218" y="59"/>
                  </a:lnTo>
                  <a:lnTo>
                    <a:pt x="219" y="69"/>
                  </a:lnTo>
                  <a:lnTo>
                    <a:pt x="221" y="78"/>
                  </a:lnTo>
                  <a:lnTo>
                    <a:pt x="221" y="86"/>
                  </a:lnTo>
                  <a:lnTo>
                    <a:pt x="219" y="95"/>
                  </a:lnTo>
                  <a:lnTo>
                    <a:pt x="218" y="102"/>
                  </a:lnTo>
                  <a:lnTo>
                    <a:pt x="215" y="109"/>
                  </a:lnTo>
                  <a:lnTo>
                    <a:pt x="212" y="116"/>
                  </a:lnTo>
                  <a:lnTo>
                    <a:pt x="208" y="124"/>
                  </a:lnTo>
                  <a:lnTo>
                    <a:pt x="204" y="129"/>
                  </a:lnTo>
                  <a:lnTo>
                    <a:pt x="199" y="135"/>
                  </a:lnTo>
                  <a:lnTo>
                    <a:pt x="193" y="141"/>
                  </a:lnTo>
                  <a:lnTo>
                    <a:pt x="186" y="147"/>
                  </a:lnTo>
                  <a:lnTo>
                    <a:pt x="178" y="150"/>
                  </a:lnTo>
                  <a:lnTo>
                    <a:pt x="168" y="154"/>
                  </a:lnTo>
                  <a:lnTo>
                    <a:pt x="157" y="157"/>
                  </a:lnTo>
                  <a:lnTo>
                    <a:pt x="146" y="158"/>
                  </a:lnTo>
                  <a:lnTo>
                    <a:pt x="134" y="160"/>
                  </a:lnTo>
                  <a:lnTo>
                    <a:pt x="120" y="160"/>
                  </a:lnTo>
                  <a:lnTo>
                    <a:pt x="51" y="160"/>
                  </a:lnTo>
                  <a:lnTo>
                    <a:pt x="51" y="269"/>
                  </a:lnTo>
                  <a:lnTo>
                    <a:pt x="16" y="269"/>
                  </a:lnTo>
                  <a:close/>
                  <a:moveTo>
                    <a:pt x="51" y="128"/>
                  </a:moveTo>
                  <a:lnTo>
                    <a:pt x="120" y="128"/>
                  </a:lnTo>
                  <a:lnTo>
                    <a:pt x="137" y="127"/>
                  </a:lnTo>
                  <a:lnTo>
                    <a:pt x="150" y="125"/>
                  </a:lnTo>
                  <a:lnTo>
                    <a:pt x="160" y="121"/>
                  </a:lnTo>
                  <a:lnTo>
                    <a:pt x="169" y="115"/>
                  </a:lnTo>
                  <a:lnTo>
                    <a:pt x="176" y="108"/>
                  </a:lnTo>
                  <a:lnTo>
                    <a:pt x="181" y="99"/>
                  </a:lnTo>
                  <a:lnTo>
                    <a:pt x="183" y="91"/>
                  </a:lnTo>
                  <a:lnTo>
                    <a:pt x="183" y="79"/>
                  </a:lnTo>
                  <a:lnTo>
                    <a:pt x="183" y="72"/>
                  </a:lnTo>
                  <a:lnTo>
                    <a:pt x="182" y="63"/>
                  </a:lnTo>
                  <a:lnTo>
                    <a:pt x="179" y="57"/>
                  </a:lnTo>
                  <a:lnTo>
                    <a:pt x="175" y="50"/>
                  </a:lnTo>
                  <a:lnTo>
                    <a:pt x="170" y="44"/>
                  </a:lnTo>
                  <a:lnTo>
                    <a:pt x="166" y="40"/>
                  </a:lnTo>
                  <a:lnTo>
                    <a:pt x="159" y="37"/>
                  </a:lnTo>
                  <a:lnTo>
                    <a:pt x="153" y="34"/>
                  </a:lnTo>
                  <a:lnTo>
                    <a:pt x="140" y="33"/>
                  </a:lnTo>
                  <a:lnTo>
                    <a:pt x="120" y="33"/>
                  </a:lnTo>
                  <a:lnTo>
                    <a:pt x="51" y="33"/>
                  </a:lnTo>
                  <a:lnTo>
                    <a:pt x="51" y="128"/>
                  </a:lnTo>
                  <a:close/>
                  <a:moveTo>
                    <a:pt x="238" y="171"/>
                  </a:moveTo>
                  <a:lnTo>
                    <a:pt x="238" y="158"/>
                  </a:lnTo>
                  <a:lnTo>
                    <a:pt x="240" y="147"/>
                  </a:lnTo>
                  <a:lnTo>
                    <a:pt x="241" y="135"/>
                  </a:lnTo>
                  <a:lnTo>
                    <a:pt x="245" y="125"/>
                  </a:lnTo>
                  <a:lnTo>
                    <a:pt x="250" y="115"/>
                  </a:lnTo>
                  <a:lnTo>
                    <a:pt x="254" y="106"/>
                  </a:lnTo>
                  <a:lnTo>
                    <a:pt x="261" y="99"/>
                  </a:lnTo>
                  <a:lnTo>
                    <a:pt x="267" y="92"/>
                  </a:lnTo>
                  <a:lnTo>
                    <a:pt x="274" y="86"/>
                  </a:lnTo>
                  <a:lnTo>
                    <a:pt x="281" y="82"/>
                  </a:lnTo>
                  <a:lnTo>
                    <a:pt x="287" y="79"/>
                  </a:lnTo>
                  <a:lnTo>
                    <a:pt x="296" y="76"/>
                  </a:lnTo>
                  <a:lnTo>
                    <a:pt x="312" y="72"/>
                  </a:lnTo>
                  <a:lnTo>
                    <a:pt x="329" y="70"/>
                  </a:lnTo>
                  <a:lnTo>
                    <a:pt x="339" y="70"/>
                  </a:lnTo>
                  <a:lnTo>
                    <a:pt x="348" y="72"/>
                  </a:lnTo>
                  <a:lnTo>
                    <a:pt x="356" y="75"/>
                  </a:lnTo>
                  <a:lnTo>
                    <a:pt x="365" y="78"/>
                  </a:lnTo>
                  <a:lnTo>
                    <a:pt x="374" y="80"/>
                  </a:lnTo>
                  <a:lnTo>
                    <a:pt x="381" y="85"/>
                  </a:lnTo>
                  <a:lnTo>
                    <a:pt x="388" y="91"/>
                  </a:lnTo>
                  <a:lnTo>
                    <a:pt x="394" y="96"/>
                  </a:lnTo>
                  <a:lnTo>
                    <a:pt x="400" y="104"/>
                  </a:lnTo>
                  <a:lnTo>
                    <a:pt x="405" y="111"/>
                  </a:lnTo>
                  <a:lnTo>
                    <a:pt x="410" y="119"/>
                  </a:lnTo>
                  <a:lnTo>
                    <a:pt x="413" y="128"/>
                  </a:lnTo>
                  <a:lnTo>
                    <a:pt x="416" y="137"/>
                  </a:lnTo>
                  <a:lnTo>
                    <a:pt x="418" y="147"/>
                  </a:lnTo>
                  <a:lnTo>
                    <a:pt x="420" y="158"/>
                  </a:lnTo>
                  <a:lnTo>
                    <a:pt x="420" y="168"/>
                  </a:lnTo>
                  <a:lnTo>
                    <a:pt x="418" y="187"/>
                  </a:lnTo>
                  <a:lnTo>
                    <a:pt x="417" y="203"/>
                  </a:lnTo>
                  <a:lnTo>
                    <a:pt x="413" y="216"/>
                  </a:lnTo>
                  <a:lnTo>
                    <a:pt x="408" y="227"/>
                  </a:lnTo>
                  <a:lnTo>
                    <a:pt x="403" y="237"/>
                  </a:lnTo>
                  <a:lnTo>
                    <a:pt x="394" y="246"/>
                  </a:lnTo>
                  <a:lnTo>
                    <a:pt x="385" y="255"/>
                  </a:lnTo>
                  <a:lnTo>
                    <a:pt x="375" y="260"/>
                  </a:lnTo>
                  <a:lnTo>
                    <a:pt x="365" y="266"/>
                  </a:lnTo>
                  <a:lnTo>
                    <a:pt x="354" y="269"/>
                  </a:lnTo>
                  <a:lnTo>
                    <a:pt x="341" y="272"/>
                  </a:lnTo>
                  <a:lnTo>
                    <a:pt x="329" y="272"/>
                  </a:lnTo>
                  <a:lnTo>
                    <a:pt x="319" y="272"/>
                  </a:lnTo>
                  <a:lnTo>
                    <a:pt x="309" y="271"/>
                  </a:lnTo>
                  <a:lnTo>
                    <a:pt x="300" y="269"/>
                  </a:lnTo>
                  <a:lnTo>
                    <a:pt x="292" y="266"/>
                  </a:lnTo>
                  <a:lnTo>
                    <a:pt x="284" y="262"/>
                  </a:lnTo>
                  <a:lnTo>
                    <a:pt x="276" y="258"/>
                  </a:lnTo>
                  <a:lnTo>
                    <a:pt x="270" y="253"/>
                  </a:lnTo>
                  <a:lnTo>
                    <a:pt x="263" y="246"/>
                  </a:lnTo>
                  <a:lnTo>
                    <a:pt x="257" y="240"/>
                  </a:lnTo>
                  <a:lnTo>
                    <a:pt x="251" y="232"/>
                  </a:lnTo>
                  <a:lnTo>
                    <a:pt x="247" y="224"/>
                  </a:lnTo>
                  <a:lnTo>
                    <a:pt x="244" y="214"/>
                  </a:lnTo>
                  <a:lnTo>
                    <a:pt x="241" y="206"/>
                  </a:lnTo>
                  <a:lnTo>
                    <a:pt x="240" y="194"/>
                  </a:lnTo>
                  <a:lnTo>
                    <a:pt x="238" y="184"/>
                  </a:lnTo>
                  <a:lnTo>
                    <a:pt x="238" y="171"/>
                  </a:lnTo>
                  <a:close/>
                  <a:moveTo>
                    <a:pt x="271" y="171"/>
                  </a:moveTo>
                  <a:lnTo>
                    <a:pt x="273" y="188"/>
                  </a:lnTo>
                  <a:lnTo>
                    <a:pt x="276" y="204"/>
                  </a:lnTo>
                  <a:lnTo>
                    <a:pt x="277" y="212"/>
                  </a:lnTo>
                  <a:lnTo>
                    <a:pt x="280" y="217"/>
                  </a:lnTo>
                  <a:lnTo>
                    <a:pt x="284" y="223"/>
                  </a:lnTo>
                  <a:lnTo>
                    <a:pt x="287" y="227"/>
                  </a:lnTo>
                  <a:lnTo>
                    <a:pt x="296" y="236"/>
                  </a:lnTo>
                  <a:lnTo>
                    <a:pt x="306" y="242"/>
                  </a:lnTo>
                  <a:lnTo>
                    <a:pt x="317" y="245"/>
                  </a:lnTo>
                  <a:lnTo>
                    <a:pt x="329" y="246"/>
                  </a:lnTo>
                  <a:lnTo>
                    <a:pt x="341" y="245"/>
                  </a:lnTo>
                  <a:lnTo>
                    <a:pt x="351" y="242"/>
                  </a:lnTo>
                  <a:lnTo>
                    <a:pt x="361" y="236"/>
                  </a:lnTo>
                  <a:lnTo>
                    <a:pt x="369" y="227"/>
                  </a:lnTo>
                  <a:lnTo>
                    <a:pt x="374" y="222"/>
                  </a:lnTo>
                  <a:lnTo>
                    <a:pt x="377" y="217"/>
                  </a:lnTo>
                  <a:lnTo>
                    <a:pt x="379" y="210"/>
                  </a:lnTo>
                  <a:lnTo>
                    <a:pt x="382" y="204"/>
                  </a:lnTo>
                  <a:lnTo>
                    <a:pt x="385" y="188"/>
                  </a:lnTo>
                  <a:lnTo>
                    <a:pt x="385" y="171"/>
                  </a:lnTo>
                  <a:lnTo>
                    <a:pt x="385" y="154"/>
                  </a:lnTo>
                  <a:lnTo>
                    <a:pt x="382" y="140"/>
                  </a:lnTo>
                  <a:lnTo>
                    <a:pt x="377" y="127"/>
                  </a:lnTo>
                  <a:lnTo>
                    <a:pt x="369" y="116"/>
                  </a:lnTo>
                  <a:lnTo>
                    <a:pt x="361" y="108"/>
                  </a:lnTo>
                  <a:lnTo>
                    <a:pt x="351" y="102"/>
                  </a:lnTo>
                  <a:lnTo>
                    <a:pt x="341" y="99"/>
                  </a:lnTo>
                  <a:lnTo>
                    <a:pt x="329" y="98"/>
                  </a:lnTo>
                  <a:lnTo>
                    <a:pt x="317" y="99"/>
                  </a:lnTo>
                  <a:lnTo>
                    <a:pt x="306" y="102"/>
                  </a:lnTo>
                  <a:lnTo>
                    <a:pt x="296" y="108"/>
                  </a:lnTo>
                  <a:lnTo>
                    <a:pt x="287" y="116"/>
                  </a:lnTo>
                  <a:lnTo>
                    <a:pt x="284" y="121"/>
                  </a:lnTo>
                  <a:lnTo>
                    <a:pt x="280" y="127"/>
                  </a:lnTo>
                  <a:lnTo>
                    <a:pt x="277" y="132"/>
                  </a:lnTo>
                  <a:lnTo>
                    <a:pt x="276" y="140"/>
                  </a:lnTo>
                  <a:lnTo>
                    <a:pt x="273" y="154"/>
                  </a:lnTo>
                  <a:lnTo>
                    <a:pt x="271" y="171"/>
                  </a:lnTo>
                  <a:close/>
                  <a:moveTo>
                    <a:pt x="573" y="269"/>
                  </a:moveTo>
                  <a:lnTo>
                    <a:pt x="573" y="245"/>
                  </a:lnTo>
                  <a:lnTo>
                    <a:pt x="567" y="250"/>
                  </a:lnTo>
                  <a:lnTo>
                    <a:pt x="561" y="256"/>
                  </a:lnTo>
                  <a:lnTo>
                    <a:pt x="555" y="262"/>
                  </a:lnTo>
                  <a:lnTo>
                    <a:pt x="550" y="265"/>
                  </a:lnTo>
                  <a:lnTo>
                    <a:pt x="542" y="269"/>
                  </a:lnTo>
                  <a:lnTo>
                    <a:pt x="535" y="271"/>
                  </a:lnTo>
                  <a:lnTo>
                    <a:pt x="527" y="272"/>
                  </a:lnTo>
                  <a:lnTo>
                    <a:pt x="518" y="272"/>
                  </a:lnTo>
                  <a:lnTo>
                    <a:pt x="506" y="272"/>
                  </a:lnTo>
                  <a:lnTo>
                    <a:pt x="496" y="269"/>
                  </a:lnTo>
                  <a:lnTo>
                    <a:pt x="485" y="266"/>
                  </a:lnTo>
                  <a:lnTo>
                    <a:pt x="475" y="260"/>
                  </a:lnTo>
                  <a:lnTo>
                    <a:pt x="466" y="253"/>
                  </a:lnTo>
                  <a:lnTo>
                    <a:pt x="457" y="245"/>
                  </a:lnTo>
                  <a:lnTo>
                    <a:pt x="452" y="235"/>
                  </a:lnTo>
                  <a:lnTo>
                    <a:pt x="444" y="224"/>
                  </a:lnTo>
                  <a:lnTo>
                    <a:pt x="440" y="213"/>
                  </a:lnTo>
                  <a:lnTo>
                    <a:pt x="437" y="200"/>
                  </a:lnTo>
                  <a:lnTo>
                    <a:pt x="436" y="186"/>
                  </a:lnTo>
                  <a:lnTo>
                    <a:pt x="434" y="171"/>
                  </a:lnTo>
                  <a:lnTo>
                    <a:pt x="434" y="158"/>
                  </a:lnTo>
                  <a:lnTo>
                    <a:pt x="437" y="144"/>
                  </a:lnTo>
                  <a:lnTo>
                    <a:pt x="440" y="131"/>
                  </a:lnTo>
                  <a:lnTo>
                    <a:pt x="444" y="119"/>
                  </a:lnTo>
                  <a:lnTo>
                    <a:pt x="450" y="108"/>
                  </a:lnTo>
                  <a:lnTo>
                    <a:pt x="456" y="98"/>
                  </a:lnTo>
                  <a:lnTo>
                    <a:pt x="465" y="91"/>
                  </a:lnTo>
                  <a:lnTo>
                    <a:pt x="473" y="83"/>
                  </a:lnTo>
                  <a:lnTo>
                    <a:pt x="483" y="78"/>
                  </a:lnTo>
                  <a:lnTo>
                    <a:pt x="493" y="73"/>
                  </a:lnTo>
                  <a:lnTo>
                    <a:pt x="505" y="72"/>
                  </a:lnTo>
                  <a:lnTo>
                    <a:pt x="516" y="70"/>
                  </a:lnTo>
                  <a:lnTo>
                    <a:pt x="525" y="70"/>
                  </a:lnTo>
                  <a:lnTo>
                    <a:pt x="532" y="72"/>
                  </a:lnTo>
                  <a:lnTo>
                    <a:pt x="541" y="75"/>
                  </a:lnTo>
                  <a:lnTo>
                    <a:pt x="548" y="78"/>
                  </a:lnTo>
                  <a:lnTo>
                    <a:pt x="554" y="82"/>
                  </a:lnTo>
                  <a:lnTo>
                    <a:pt x="560" y="86"/>
                  </a:lnTo>
                  <a:lnTo>
                    <a:pt x="565" y="92"/>
                  </a:lnTo>
                  <a:lnTo>
                    <a:pt x="570" y="98"/>
                  </a:lnTo>
                  <a:lnTo>
                    <a:pt x="570" y="1"/>
                  </a:lnTo>
                  <a:lnTo>
                    <a:pt x="603" y="1"/>
                  </a:lnTo>
                  <a:lnTo>
                    <a:pt x="603" y="269"/>
                  </a:lnTo>
                  <a:lnTo>
                    <a:pt x="573" y="269"/>
                  </a:lnTo>
                  <a:close/>
                  <a:moveTo>
                    <a:pt x="467" y="171"/>
                  </a:moveTo>
                  <a:lnTo>
                    <a:pt x="469" y="190"/>
                  </a:lnTo>
                  <a:lnTo>
                    <a:pt x="472" y="204"/>
                  </a:lnTo>
                  <a:lnTo>
                    <a:pt x="478" y="217"/>
                  </a:lnTo>
                  <a:lnTo>
                    <a:pt x="483" y="227"/>
                  </a:lnTo>
                  <a:lnTo>
                    <a:pt x="492" y="236"/>
                  </a:lnTo>
                  <a:lnTo>
                    <a:pt x="501" y="242"/>
                  </a:lnTo>
                  <a:lnTo>
                    <a:pt x="511" y="245"/>
                  </a:lnTo>
                  <a:lnTo>
                    <a:pt x="521" y="246"/>
                  </a:lnTo>
                  <a:lnTo>
                    <a:pt x="531" y="245"/>
                  </a:lnTo>
                  <a:lnTo>
                    <a:pt x="541" y="242"/>
                  </a:lnTo>
                  <a:lnTo>
                    <a:pt x="550" y="236"/>
                  </a:lnTo>
                  <a:lnTo>
                    <a:pt x="558" y="229"/>
                  </a:lnTo>
                  <a:lnTo>
                    <a:pt x="564" y="219"/>
                  </a:lnTo>
                  <a:lnTo>
                    <a:pt x="570" y="206"/>
                  </a:lnTo>
                  <a:lnTo>
                    <a:pt x="573" y="191"/>
                  </a:lnTo>
                  <a:lnTo>
                    <a:pt x="573" y="174"/>
                  </a:lnTo>
                  <a:lnTo>
                    <a:pt x="571" y="155"/>
                  </a:lnTo>
                  <a:lnTo>
                    <a:pt x="568" y="140"/>
                  </a:lnTo>
                  <a:lnTo>
                    <a:pt x="567" y="134"/>
                  </a:lnTo>
                  <a:lnTo>
                    <a:pt x="564" y="127"/>
                  </a:lnTo>
                  <a:lnTo>
                    <a:pt x="561" y="121"/>
                  </a:lnTo>
                  <a:lnTo>
                    <a:pt x="557" y="116"/>
                  </a:lnTo>
                  <a:lnTo>
                    <a:pt x="550" y="108"/>
                  </a:lnTo>
                  <a:lnTo>
                    <a:pt x="541" y="102"/>
                  </a:lnTo>
                  <a:lnTo>
                    <a:pt x="531" y="99"/>
                  </a:lnTo>
                  <a:lnTo>
                    <a:pt x="519" y="98"/>
                  </a:lnTo>
                  <a:lnTo>
                    <a:pt x="509" y="99"/>
                  </a:lnTo>
                  <a:lnTo>
                    <a:pt x="499" y="102"/>
                  </a:lnTo>
                  <a:lnTo>
                    <a:pt x="490" y="108"/>
                  </a:lnTo>
                  <a:lnTo>
                    <a:pt x="483" y="115"/>
                  </a:lnTo>
                  <a:lnTo>
                    <a:pt x="476" y="125"/>
                  </a:lnTo>
                  <a:lnTo>
                    <a:pt x="472" y="138"/>
                  </a:lnTo>
                  <a:lnTo>
                    <a:pt x="469" y="154"/>
                  </a:lnTo>
                  <a:lnTo>
                    <a:pt x="467" y="171"/>
                  </a:lnTo>
                  <a:close/>
                  <a:moveTo>
                    <a:pt x="643" y="343"/>
                  </a:moveTo>
                  <a:lnTo>
                    <a:pt x="643" y="75"/>
                  </a:lnTo>
                  <a:lnTo>
                    <a:pt x="674" y="75"/>
                  </a:lnTo>
                  <a:lnTo>
                    <a:pt x="674" y="101"/>
                  </a:lnTo>
                  <a:lnTo>
                    <a:pt x="679" y="93"/>
                  </a:lnTo>
                  <a:lnTo>
                    <a:pt x="685" y="88"/>
                  </a:lnTo>
                  <a:lnTo>
                    <a:pt x="691" y="82"/>
                  </a:lnTo>
                  <a:lnTo>
                    <a:pt x="698" y="78"/>
                  </a:lnTo>
                  <a:lnTo>
                    <a:pt x="704" y="75"/>
                  </a:lnTo>
                  <a:lnTo>
                    <a:pt x="712" y="72"/>
                  </a:lnTo>
                  <a:lnTo>
                    <a:pt x="721" y="70"/>
                  </a:lnTo>
                  <a:lnTo>
                    <a:pt x="730" y="70"/>
                  </a:lnTo>
                  <a:lnTo>
                    <a:pt x="741" y="72"/>
                  </a:lnTo>
                  <a:lnTo>
                    <a:pt x="753" y="73"/>
                  </a:lnTo>
                  <a:lnTo>
                    <a:pt x="764" y="78"/>
                  </a:lnTo>
                  <a:lnTo>
                    <a:pt x="773" y="83"/>
                  </a:lnTo>
                  <a:lnTo>
                    <a:pt x="783" y="91"/>
                  </a:lnTo>
                  <a:lnTo>
                    <a:pt x="790" y="99"/>
                  </a:lnTo>
                  <a:lnTo>
                    <a:pt x="798" y="108"/>
                  </a:lnTo>
                  <a:lnTo>
                    <a:pt x="802" y="119"/>
                  </a:lnTo>
                  <a:lnTo>
                    <a:pt x="806" y="131"/>
                  </a:lnTo>
                  <a:lnTo>
                    <a:pt x="809" y="144"/>
                  </a:lnTo>
                  <a:lnTo>
                    <a:pt x="812" y="157"/>
                  </a:lnTo>
                  <a:lnTo>
                    <a:pt x="812" y="170"/>
                  </a:lnTo>
                  <a:lnTo>
                    <a:pt x="812" y="184"/>
                  </a:lnTo>
                  <a:lnTo>
                    <a:pt x="809" y="199"/>
                  </a:lnTo>
                  <a:lnTo>
                    <a:pt x="806" y="212"/>
                  </a:lnTo>
                  <a:lnTo>
                    <a:pt x="802" y="223"/>
                  </a:lnTo>
                  <a:lnTo>
                    <a:pt x="795" y="235"/>
                  </a:lnTo>
                  <a:lnTo>
                    <a:pt x="789" y="245"/>
                  </a:lnTo>
                  <a:lnTo>
                    <a:pt x="780" y="253"/>
                  </a:lnTo>
                  <a:lnTo>
                    <a:pt x="770" y="260"/>
                  </a:lnTo>
                  <a:lnTo>
                    <a:pt x="760" y="266"/>
                  </a:lnTo>
                  <a:lnTo>
                    <a:pt x="750" y="269"/>
                  </a:lnTo>
                  <a:lnTo>
                    <a:pt x="738" y="272"/>
                  </a:lnTo>
                  <a:lnTo>
                    <a:pt x="727" y="272"/>
                  </a:lnTo>
                  <a:lnTo>
                    <a:pt x="720" y="272"/>
                  </a:lnTo>
                  <a:lnTo>
                    <a:pt x="712" y="271"/>
                  </a:lnTo>
                  <a:lnTo>
                    <a:pt x="705" y="269"/>
                  </a:lnTo>
                  <a:lnTo>
                    <a:pt x="698" y="266"/>
                  </a:lnTo>
                  <a:lnTo>
                    <a:pt x="692" y="262"/>
                  </a:lnTo>
                  <a:lnTo>
                    <a:pt x="687" y="258"/>
                  </a:lnTo>
                  <a:lnTo>
                    <a:pt x="681" y="253"/>
                  </a:lnTo>
                  <a:lnTo>
                    <a:pt x="676" y="249"/>
                  </a:lnTo>
                  <a:lnTo>
                    <a:pt x="676" y="343"/>
                  </a:lnTo>
                  <a:lnTo>
                    <a:pt x="643" y="343"/>
                  </a:lnTo>
                  <a:close/>
                  <a:moveTo>
                    <a:pt x="674" y="173"/>
                  </a:moveTo>
                  <a:lnTo>
                    <a:pt x="675" y="190"/>
                  </a:lnTo>
                  <a:lnTo>
                    <a:pt x="678" y="206"/>
                  </a:lnTo>
                  <a:lnTo>
                    <a:pt x="682" y="217"/>
                  </a:lnTo>
                  <a:lnTo>
                    <a:pt x="688" y="227"/>
                  </a:lnTo>
                  <a:lnTo>
                    <a:pt x="697" y="236"/>
                  </a:lnTo>
                  <a:lnTo>
                    <a:pt x="705" y="242"/>
                  </a:lnTo>
                  <a:lnTo>
                    <a:pt x="715" y="245"/>
                  </a:lnTo>
                  <a:lnTo>
                    <a:pt x="725" y="246"/>
                  </a:lnTo>
                  <a:lnTo>
                    <a:pt x="736" y="245"/>
                  </a:lnTo>
                  <a:lnTo>
                    <a:pt x="746" y="242"/>
                  </a:lnTo>
                  <a:lnTo>
                    <a:pt x="754" y="236"/>
                  </a:lnTo>
                  <a:lnTo>
                    <a:pt x="763" y="227"/>
                  </a:lnTo>
                  <a:lnTo>
                    <a:pt x="770" y="217"/>
                  </a:lnTo>
                  <a:lnTo>
                    <a:pt x="774" y="204"/>
                  </a:lnTo>
                  <a:lnTo>
                    <a:pt x="777" y="188"/>
                  </a:lnTo>
                  <a:lnTo>
                    <a:pt x="779" y="170"/>
                  </a:lnTo>
                  <a:lnTo>
                    <a:pt x="777" y="152"/>
                  </a:lnTo>
                  <a:lnTo>
                    <a:pt x="774" y="138"/>
                  </a:lnTo>
                  <a:lnTo>
                    <a:pt x="770" y="125"/>
                  </a:lnTo>
                  <a:lnTo>
                    <a:pt x="763" y="115"/>
                  </a:lnTo>
                  <a:lnTo>
                    <a:pt x="756" y="106"/>
                  </a:lnTo>
                  <a:lnTo>
                    <a:pt x="746" y="101"/>
                  </a:lnTo>
                  <a:lnTo>
                    <a:pt x="737" y="98"/>
                  </a:lnTo>
                  <a:lnTo>
                    <a:pt x="727" y="96"/>
                  </a:lnTo>
                  <a:lnTo>
                    <a:pt x="717" y="98"/>
                  </a:lnTo>
                  <a:lnTo>
                    <a:pt x="707" y="101"/>
                  </a:lnTo>
                  <a:lnTo>
                    <a:pt x="698" y="108"/>
                  </a:lnTo>
                  <a:lnTo>
                    <a:pt x="689" y="116"/>
                  </a:lnTo>
                  <a:lnTo>
                    <a:pt x="682" y="127"/>
                  </a:lnTo>
                  <a:lnTo>
                    <a:pt x="678" y="140"/>
                  </a:lnTo>
                  <a:lnTo>
                    <a:pt x="675" y="155"/>
                  </a:lnTo>
                  <a:lnTo>
                    <a:pt x="674" y="173"/>
                  </a:lnTo>
                  <a:close/>
                  <a:moveTo>
                    <a:pt x="828" y="171"/>
                  </a:moveTo>
                  <a:lnTo>
                    <a:pt x="828" y="158"/>
                  </a:lnTo>
                  <a:lnTo>
                    <a:pt x="829" y="147"/>
                  </a:lnTo>
                  <a:lnTo>
                    <a:pt x="832" y="135"/>
                  </a:lnTo>
                  <a:lnTo>
                    <a:pt x="835" y="125"/>
                  </a:lnTo>
                  <a:lnTo>
                    <a:pt x="839" y="115"/>
                  </a:lnTo>
                  <a:lnTo>
                    <a:pt x="845" y="106"/>
                  </a:lnTo>
                  <a:lnTo>
                    <a:pt x="851" y="99"/>
                  </a:lnTo>
                  <a:lnTo>
                    <a:pt x="858" y="92"/>
                  </a:lnTo>
                  <a:lnTo>
                    <a:pt x="864" y="86"/>
                  </a:lnTo>
                  <a:lnTo>
                    <a:pt x="871" y="82"/>
                  </a:lnTo>
                  <a:lnTo>
                    <a:pt x="878" y="79"/>
                  </a:lnTo>
                  <a:lnTo>
                    <a:pt x="885" y="76"/>
                  </a:lnTo>
                  <a:lnTo>
                    <a:pt x="901" y="72"/>
                  </a:lnTo>
                  <a:lnTo>
                    <a:pt x="919" y="70"/>
                  </a:lnTo>
                  <a:lnTo>
                    <a:pt x="929" y="70"/>
                  </a:lnTo>
                  <a:lnTo>
                    <a:pt x="937" y="72"/>
                  </a:lnTo>
                  <a:lnTo>
                    <a:pt x="947" y="75"/>
                  </a:lnTo>
                  <a:lnTo>
                    <a:pt x="955" y="78"/>
                  </a:lnTo>
                  <a:lnTo>
                    <a:pt x="963" y="80"/>
                  </a:lnTo>
                  <a:lnTo>
                    <a:pt x="971" y="85"/>
                  </a:lnTo>
                  <a:lnTo>
                    <a:pt x="978" y="91"/>
                  </a:lnTo>
                  <a:lnTo>
                    <a:pt x="985" y="96"/>
                  </a:lnTo>
                  <a:lnTo>
                    <a:pt x="991" y="104"/>
                  </a:lnTo>
                  <a:lnTo>
                    <a:pt x="995" y="111"/>
                  </a:lnTo>
                  <a:lnTo>
                    <a:pt x="999" y="119"/>
                  </a:lnTo>
                  <a:lnTo>
                    <a:pt x="1004" y="128"/>
                  </a:lnTo>
                  <a:lnTo>
                    <a:pt x="1007" y="137"/>
                  </a:lnTo>
                  <a:lnTo>
                    <a:pt x="1008" y="147"/>
                  </a:lnTo>
                  <a:lnTo>
                    <a:pt x="1009" y="158"/>
                  </a:lnTo>
                  <a:lnTo>
                    <a:pt x="1009" y="168"/>
                  </a:lnTo>
                  <a:lnTo>
                    <a:pt x="1009" y="187"/>
                  </a:lnTo>
                  <a:lnTo>
                    <a:pt x="1007" y="203"/>
                  </a:lnTo>
                  <a:lnTo>
                    <a:pt x="1004" y="216"/>
                  </a:lnTo>
                  <a:lnTo>
                    <a:pt x="998" y="227"/>
                  </a:lnTo>
                  <a:lnTo>
                    <a:pt x="992" y="237"/>
                  </a:lnTo>
                  <a:lnTo>
                    <a:pt x="985" y="246"/>
                  </a:lnTo>
                  <a:lnTo>
                    <a:pt x="976" y="255"/>
                  </a:lnTo>
                  <a:lnTo>
                    <a:pt x="966" y="260"/>
                  </a:lnTo>
                  <a:lnTo>
                    <a:pt x="955" y="266"/>
                  </a:lnTo>
                  <a:lnTo>
                    <a:pt x="943" y="269"/>
                  </a:lnTo>
                  <a:lnTo>
                    <a:pt x="932" y="272"/>
                  </a:lnTo>
                  <a:lnTo>
                    <a:pt x="919" y="272"/>
                  </a:lnTo>
                  <a:lnTo>
                    <a:pt x="909" y="272"/>
                  </a:lnTo>
                  <a:lnTo>
                    <a:pt x="900" y="271"/>
                  </a:lnTo>
                  <a:lnTo>
                    <a:pt x="891" y="269"/>
                  </a:lnTo>
                  <a:lnTo>
                    <a:pt x="883" y="266"/>
                  </a:lnTo>
                  <a:lnTo>
                    <a:pt x="874" y="262"/>
                  </a:lnTo>
                  <a:lnTo>
                    <a:pt x="867" y="258"/>
                  </a:lnTo>
                  <a:lnTo>
                    <a:pt x="860" y="253"/>
                  </a:lnTo>
                  <a:lnTo>
                    <a:pt x="854" y="246"/>
                  </a:lnTo>
                  <a:lnTo>
                    <a:pt x="847" y="240"/>
                  </a:lnTo>
                  <a:lnTo>
                    <a:pt x="842" y="232"/>
                  </a:lnTo>
                  <a:lnTo>
                    <a:pt x="838" y="224"/>
                  </a:lnTo>
                  <a:lnTo>
                    <a:pt x="834" y="214"/>
                  </a:lnTo>
                  <a:lnTo>
                    <a:pt x="832" y="206"/>
                  </a:lnTo>
                  <a:lnTo>
                    <a:pt x="829" y="194"/>
                  </a:lnTo>
                  <a:lnTo>
                    <a:pt x="828" y="184"/>
                  </a:lnTo>
                  <a:lnTo>
                    <a:pt x="828" y="171"/>
                  </a:lnTo>
                  <a:close/>
                  <a:moveTo>
                    <a:pt x="861" y="171"/>
                  </a:moveTo>
                  <a:lnTo>
                    <a:pt x="862" y="188"/>
                  </a:lnTo>
                  <a:lnTo>
                    <a:pt x="865" y="204"/>
                  </a:lnTo>
                  <a:lnTo>
                    <a:pt x="868" y="212"/>
                  </a:lnTo>
                  <a:lnTo>
                    <a:pt x="871" y="217"/>
                  </a:lnTo>
                  <a:lnTo>
                    <a:pt x="874" y="223"/>
                  </a:lnTo>
                  <a:lnTo>
                    <a:pt x="878" y="227"/>
                  </a:lnTo>
                  <a:lnTo>
                    <a:pt x="887" y="236"/>
                  </a:lnTo>
                  <a:lnTo>
                    <a:pt x="897" y="242"/>
                  </a:lnTo>
                  <a:lnTo>
                    <a:pt x="907" y="245"/>
                  </a:lnTo>
                  <a:lnTo>
                    <a:pt x="919" y="246"/>
                  </a:lnTo>
                  <a:lnTo>
                    <a:pt x="930" y="245"/>
                  </a:lnTo>
                  <a:lnTo>
                    <a:pt x="942" y="242"/>
                  </a:lnTo>
                  <a:lnTo>
                    <a:pt x="952" y="236"/>
                  </a:lnTo>
                  <a:lnTo>
                    <a:pt x="960" y="227"/>
                  </a:lnTo>
                  <a:lnTo>
                    <a:pt x="963" y="222"/>
                  </a:lnTo>
                  <a:lnTo>
                    <a:pt x="968" y="217"/>
                  </a:lnTo>
                  <a:lnTo>
                    <a:pt x="969" y="210"/>
                  </a:lnTo>
                  <a:lnTo>
                    <a:pt x="972" y="204"/>
                  </a:lnTo>
                  <a:lnTo>
                    <a:pt x="975" y="188"/>
                  </a:lnTo>
                  <a:lnTo>
                    <a:pt x="976" y="171"/>
                  </a:lnTo>
                  <a:lnTo>
                    <a:pt x="975" y="154"/>
                  </a:lnTo>
                  <a:lnTo>
                    <a:pt x="972" y="140"/>
                  </a:lnTo>
                  <a:lnTo>
                    <a:pt x="968" y="127"/>
                  </a:lnTo>
                  <a:lnTo>
                    <a:pt x="960" y="116"/>
                  </a:lnTo>
                  <a:lnTo>
                    <a:pt x="950" y="108"/>
                  </a:lnTo>
                  <a:lnTo>
                    <a:pt x="942" y="102"/>
                  </a:lnTo>
                  <a:lnTo>
                    <a:pt x="930" y="99"/>
                  </a:lnTo>
                  <a:lnTo>
                    <a:pt x="919" y="98"/>
                  </a:lnTo>
                  <a:lnTo>
                    <a:pt x="907" y="99"/>
                  </a:lnTo>
                  <a:lnTo>
                    <a:pt x="897" y="102"/>
                  </a:lnTo>
                  <a:lnTo>
                    <a:pt x="887" y="108"/>
                  </a:lnTo>
                  <a:lnTo>
                    <a:pt x="878" y="116"/>
                  </a:lnTo>
                  <a:lnTo>
                    <a:pt x="874" y="121"/>
                  </a:lnTo>
                  <a:lnTo>
                    <a:pt x="871" y="127"/>
                  </a:lnTo>
                  <a:lnTo>
                    <a:pt x="868" y="132"/>
                  </a:lnTo>
                  <a:lnTo>
                    <a:pt x="865" y="140"/>
                  </a:lnTo>
                  <a:lnTo>
                    <a:pt x="862" y="154"/>
                  </a:lnTo>
                  <a:lnTo>
                    <a:pt x="861" y="171"/>
                  </a:lnTo>
                  <a:close/>
                  <a:moveTo>
                    <a:pt x="1037" y="269"/>
                  </a:moveTo>
                  <a:lnTo>
                    <a:pt x="1037" y="75"/>
                  </a:lnTo>
                  <a:lnTo>
                    <a:pt x="1066" y="75"/>
                  </a:lnTo>
                  <a:lnTo>
                    <a:pt x="1066" y="105"/>
                  </a:lnTo>
                  <a:lnTo>
                    <a:pt x="1071" y="95"/>
                  </a:lnTo>
                  <a:lnTo>
                    <a:pt x="1077" y="88"/>
                  </a:lnTo>
                  <a:lnTo>
                    <a:pt x="1083" y="80"/>
                  </a:lnTo>
                  <a:lnTo>
                    <a:pt x="1087" y="78"/>
                  </a:lnTo>
                  <a:lnTo>
                    <a:pt x="1092" y="75"/>
                  </a:lnTo>
                  <a:lnTo>
                    <a:pt x="1097" y="72"/>
                  </a:lnTo>
                  <a:lnTo>
                    <a:pt x="1103" y="70"/>
                  </a:lnTo>
                  <a:lnTo>
                    <a:pt x="1109" y="70"/>
                  </a:lnTo>
                  <a:lnTo>
                    <a:pt x="1116" y="70"/>
                  </a:lnTo>
                  <a:lnTo>
                    <a:pt x="1125" y="73"/>
                  </a:lnTo>
                  <a:lnTo>
                    <a:pt x="1133" y="76"/>
                  </a:lnTo>
                  <a:lnTo>
                    <a:pt x="1142" y="80"/>
                  </a:lnTo>
                  <a:lnTo>
                    <a:pt x="1131" y="111"/>
                  </a:lnTo>
                  <a:lnTo>
                    <a:pt x="1125" y="108"/>
                  </a:lnTo>
                  <a:lnTo>
                    <a:pt x="1119" y="106"/>
                  </a:lnTo>
                  <a:lnTo>
                    <a:pt x="1113" y="105"/>
                  </a:lnTo>
                  <a:lnTo>
                    <a:pt x="1106" y="105"/>
                  </a:lnTo>
                  <a:lnTo>
                    <a:pt x="1102" y="105"/>
                  </a:lnTo>
                  <a:lnTo>
                    <a:pt x="1096" y="106"/>
                  </a:lnTo>
                  <a:lnTo>
                    <a:pt x="1092" y="108"/>
                  </a:lnTo>
                  <a:lnTo>
                    <a:pt x="1087" y="111"/>
                  </a:lnTo>
                  <a:lnTo>
                    <a:pt x="1083" y="115"/>
                  </a:lnTo>
                  <a:lnTo>
                    <a:pt x="1080" y="118"/>
                  </a:lnTo>
                  <a:lnTo>
                    <a:pt x="1077" y="124"/>
                  </a:lnTo>
                  <a:lnTo>
                    <a:pt x="1076" y="129"/>
                  </a:lnTo>
                  <a:lnTo>
                    <a:pt x="1073" y="138"/>
                  </a:lnTo>
                  <a:lnTo>
                    <a:pt x="1071" y="147"/>
                  </a:lnTo>
                  <a:lnTo>
                    <a:pt x="1070" y="157"/>
                  </a:lnTo>
                  <a:lnTo>
                    <a:pt x="1070" y="167"/>
                  </a:lnTo>
                  <a:lnTo>
                    <a:pt x="1070" y="269"/>
                  </a:lnTo>
                  <a:lnTo>
                    <a:pt x="1037" y="269"/>
                  </a:lnTo>
                  <a:close/>
                  <a:moveTo>
                    <a:pt x="1278" y="245"/>
                  </a:moveTo>
                  <a:lnTo>
                    <a:pt x="1268" y="252"/>
                  </a:lnTo>
                  <a:lnTo>
                    <a:pt x="1259" y="258"/>
                  </a:lnTo>
                  <a:lnTo>
                    <a:pt x="1250" y="262"/>
                  </a:lnTo>
                  <a:lnTo>
                    <a:pt x="1242" y="266"/>
                  </a:lnTo>
                  <a:lnTo>
                    <a:pt x="1233" y="269"/>
                  </a:lnTo>
                  <a:lnTo>
                    <a:pt x="1224" y="271"/>
                  </a:lnTo>
                  <a:lnTo>
                    <a:pt x="1216" y="272"/>
                  </a:lnTo>
                  <a:lnTo>
                    <a:pt x="1206" y="272"/>
                  </a:lnTo>
                  <a:lnTo>
                    <a:pt x="1191" y="272"/>
                  </a:lnTo>
                  <a:lnTo>
                    <a:pt x="1177" y="269"/>
                  </a:lnTo>
                  <a:lnTo>
                    <a:pt x="1165" y="263"/>
                  </a:lnTo>
                  <a:lnTo>
                    <a:pt x="1157" y="258"/>
                  </a:lnTo>
                  <a:lnTo>
                    <a:pt x="1149" y="249"/>
                  </a:lnTo>
                  <a:lnTo>
                    <a:pt x="1144" y="239"/>
                  </a:lnTo>
                  <a:lnTo>
                    <a:pt x="1141" y="229"/>
                  </a:lnTo>
                  <a:lnTo>
                    <a:pt x="1139" y="217"/>
                  </a:lnTo>
                  <a:lnTo>
                    <a:pt x="1139" y="210"/>
                  </a:lnTo>
                  <a:lnTo>
                    <a:pt x="1141" y="204"/>
                  </a:lnTo>
                  <a:lnTo>
                    <a:pt x="1142" y="197"/>
                  </a:lnTo>
                  <a:lnTo>
                    <a:pt x="1145" y="191"/>
                  </a:lnTo>
                  <a:lnTo>
                    <a:pt x="1149" y="186"/>
                  </a:lnTo>
                  <a:lnTo>
                    <a:pt x="1154" y="181"/>
                  </a:lnTo>
                  <a:lnTo>
                    <a:pt x="1158" y="177"/>
                  </a:lnTo>
                  <a:lnTo>
                    <a:pt x="1162" y="173"/>
                  </a:lnTo>
                  <a:lnTo>
                    <a:pt x="1174" y="167"/>
                  </a:lnTo>
                  <a:lnTo>
                    <a:pt x="1187" y="161"/>
                  </a:lnTo>
                  <a:lnTo>
                    <a:pt x="1198" y="160"/>
                  </a:lnTo>
                  <a:lnTo>
                    <a:pt x="1216" y="157"/>
                  </a:lnTo>
                  <a:lnTo>
                    <a:pt x="1234" y="154"/>
                  </a:lnTo>
                  <a:lnTo>
                    <a:pt x="1250" y="151"/>
                  </a:lnTo>
                  <a:lnTo>
                    <a:pt x="1263" y="148"/>
                  </a:lnTo>
                  <a:lnTo>
                    <a:pt x="1275" y="145"/>
                  </a:lnTo>
                  <a:lnTo>
                    <a:pt x="1275" y="140"/>
                  </a:lnTo>
                  <a:lnTo>
                    <a:pt x="1275" y="137"/>
                  </a:lnTo>
                  <a:lnTo>
                    <a:pt x="1273" y="128"/>
                  </a:lnTo>
                  <a:lnTo>
                    <a:pt x="1272" y="119"/>
                  </a:lnTo>
                  <a:lnTo>
                    <a:pt x="1269" y="114"/>
                  </a:lnTo>
                  <a:lnTo>
                    <a:pt x="1265" y="109"/>
                  </a:lnTo>
                  <a:lnTo>
                    <a:pt x="1257" y="104"/>
                  </a:lnTo>
                  <a:lnTo>
                    <a:pt x="1250" y="101"/>
                  </a:lnTo>
                  <a:lnTo>
                    <a:pt x="1239" y="98"/>
                  </a:lnTo>
                  <a:lnTo>
                    <a:pt x="1227" y="98"/>
                  </a:lnTo>
                  <a:lnTo>
                    <a:pt x="1217" y="98"/>
                  </a:lnTo>
                  <a:lnTo>
                    <a:pt x="1207" y="99"/>
                  </a:lnTo>
                  <a:lnTo>
                    <a:pt x="1200" y="102"/>
                  </a:lnTo>
                  <a:lnTo>
                    <a:pt x="1194" y="106"/>
                  </a:lnTo>
                  <a:lnTo>
                    <a:pt x="1188" y="111"/>
                  </a:lnTo>
                  <a:lnTo>
                    <a:pt x="1184" y="116"/>
                  </a:lnTo>
                  <a:lnTo>
                    <a:pt x="1180" y="125"/>
                  </a:lnTo>
                  <a:lnTo>
                    <a:pt x="1177" y="135"/>
                  </a:lnTo>
                  <a:lnTo>
                    <a:pt x="1145" y="131"/>
                  </a:lnTo>
                  <a:lnTo>
                    <a:pt x="1148" y="121"/>
                  </a:lnTo>
                  <a:lnTo>
                    <a:pt x="1151" y="112"/>
                  </a:lnTo>
                  <a:lnTo>
                    <a:pt x="1155" y="104"/>
                  </a:lnTo>
                  <a:lnTo>
                    <a:pt x="1159" y="96"/>
                  </a:lnTo>
                  <a:lnTo>
                    <a:pt x="1165" y="91"/>
                  </a:lnTo>
                  <a:lnTo>
                    <a:pt x="1171" y="86"/>
                  </a:lnTo>
                  <a:lnTo>
                    <a:pt x="1180" y="80"/>
                  </a:lnTo>
                  <a:lnTo>
                    <a:pt x="1188" y="78"/>
                  </a:lnTo>
                  <a:lnTo>
                    <a:pt x="1198" y="75"/>
                  </a:lnTo>
                  <a:lnTo>
                    <a:pt x="1208" y="72"/>
                  </a:lnTo>
                  <a:lnTo>
                    <a:pt x="1220" y="70"/>
                  </a:lnTo>
                  <a:lnTo>
                    <a:pt x="1233" y="70"/>
                  </a:lnTo>
                  <a:lnTo>
                    <a:pt x="1244" y="70"/>
                  </a:lnTo>
                  <a:lnTo>
                    <a:pt x="1255" y="72"/>
                  </a:lnTo>
                  <a:lnTo>
                    <a:pt x="1265" y="73"/>
                  </a:lnTo>
                  <a:lnTo>
                    <a:pt x="1273" y="76"/>
                  </a:lnTo>
                  <a:lnTo>
                    <a:pt x="1281" y="79"/>
                  </a:lnTo>
                  <a:lnTo>
                    <a:pt x="1286" y="83"/>
                  </a:lnTo>
                  <a:lnTo>
                    <a:pt x="1292" y="86"/>
                  </a:lnTo>
                  <a:lnTo>
                    <a:pt x="1296" y="91"/>
                  </a:lnTo>
                  <a:lnTo>
                    <a:pt x="1299" y="96"/>
                  </a:lnTo>
                  <a:lnTo>
                    <a:pt x="1302" y="101"/>
                  </a:lnTo>
                  <a:lnTo>
                    <a:pt x="1305" y="106"/>
                  </a:lnTo>
                  <a:lnTo>
                    <a:pt x="1306" y="114"/>
                  </a:lnTo>
                  <a:lnTo>
                    <a:pt x="1308" y="125"/>
                  </a:lnTo>
                  <a:lnTo>
                    <a:pt x="1308" y="144"/>
                  </a:lnTo>
                  <a:lnTo>
                    <a:pt x="1308" y="187"/>
                  </a:lnTo>
                  <a:lnTo>
                    <a:pt x="1308" y="209"/>
                  </a:lnTo>
                  <a:lnTo>
                    <a:pt x="1308" y="224"/>
                  </a:lnTo>
                  <a:lnTo>
                    <a:pt x="1309" y="237"/>
                  </a:lnTo>
                  <a:lnTo>
                    <a:pt x="1309" y="245"/>
                  </a:lnTo>
                  <a:lnTo>
                    <a:pt x="1314" y="258"/>
                  </a:lnTo>
                  <a:lnTo>
                    <a:pt x="1318" y="269"/>
                  </a:lnTo>
                  <a:lnTo>
                    <a:pt x="1283" y="269"/>
                  </a:lnTo>
                  <a:lnTo>
                    <a:pt x="1279" y="258"/>
                  </a:lnTo>
                  <a:lnTo>
                    <a:pt x="1278" y="245"/>
                  </a:lnTo>
                  <a:close/>
                  <a:moveTo>
                    <a:pt x="1275" y="171"/>
                  </a:moveTo>
                  <a:lnTo>
                    <a:pt x="1265" y="176"/>
                  </a:lnTo>
                  <a:lnTo>
                    <a:pt x="1252" y="178"/>
                  </a:lnTo>
                  <a:lnTo>
                    <a:pt x="1237" y="181"/>
                  </a:lnTo>
                  <a:lnTo>
                    <a:pt x="1221" y="184"/>
                  </a:lnTo>
                  <a:lnTo>
                    <a:pt x="1203" y="187"/>
                  </a:lnTo>
                  <a:lnTo>
                    <a:pt x="1193" y="190"/>
                  </a:lnTo>
                  <a:lnTo>
                    <a:pt x="1184" y="194"/>
                  </a:lnTo>
                  <a:lnTo>
                    <a:pt x="1180" y="201"/>
                  </a:lnTo>
                  <a:lnTo>
                    <a:pt x="1175" y="209"/>
                  </a:lnTo>
                  <a:lnTo>
                    <a:pt x="1174" y="216"/>
                  </a:lnTo>
                  <a:lnTo>
                    <a:pt x="1175" y="223"/>
                  </a:lnTo>
                  <a:lnTo>
                    <a:pt x="1177" y="229"/>
                  </a:lnTo>
                  <a:lnTo>
                    <a:pt x="1180" y="233"/>
                  </a:lnTo>
                  <a:lnTo>
                    <a:pt x="1184" y="239"/>
                  </a:lnTo>
                  <a:lnTo>
                    <a:pt x="1190" y="242"/>
                  </a:lnTo>
                  <a:lnTo>
                    <a:pt x="1197" y="245"/>
                  </a:lnTo>
                  <a:lnTo>
                    <a:pt x="1204" y="246"/>
                  </a:lnTo>
                  <a:lnTo>
                    <a:pt x="1213" y="248"/>
                  </a:lnTo>
                  <a:lnTo>
                    <a:pt x="1223" y="246"/>
                  </a:lnTo>
                  <a:lnTo>
                    <a:pt x="1232" y="245"/>
                  </a:lnTo>
                  <a:lnTo>
                    <a:pt x="1240" y="242"/>
                  </a:lnTo>
                  <a:lnTo>
                    <a:pt x="1247" y="239"/>
                  </a:lnTo>
                  <a:lnTo>
                    <a:pt x="1255" y="235"/>
                  </a:lnTo>
                  <a:lnTo>
                    <a:pt x="1260" y="229"/>
                  </a:lnTo>
                  <a:lnTo>
                    <a:pt x="1265" y="223"/>
                  </a:lnTo>
                  <a:lnTo>
                    <a:pt x="1269" y="216"/>
                  </a:lnTo>
                  <a:lnTo>
                    <a:pt x="1272" y="210"/>
                  </a:lnTo>
                  <a:lnTo>
                    <a:pt x="1273" y="203"/>
                  </a:lnTo>
                  <a:lnTo>
                    <a:pt x="1275" y="193"/>
                  </a:lnTo>
                  <a:lnTo>
                    <a:pt x="1275" y="183"/>
                  </a:lnTo>
                  <a:lnTo>
                    <a:pt x="1275" y="171"/>
                  </a:lnTo>
                  <a:close/>
                  <a:moveTo>
                    <a:pt x="1442" y="269"/>
                  </a:moveTo>
                  <a:lnTo>
                    <a:pt x="1442" y="1"/>
                  </a:lnTo>
                  <a:lnTo>
                    <a:pt x="1475" y="1"/>
                  </a:lnTo>
                  <a:lnTo>
                    <a:pt x="1475" y="154"/>
                  </a:lnTo>
                  <a:lnTo>
                    <a:pt x="1553" y="75"/>
                  </a:lnTo>
                  <a:lnTo>
                    <a:pt x="1595" y="75"/>
                  </a:lnTo>
                  <a:lnTo>
                    <a:pt x="1521" y="147"/>
                  </a:lnTo>
                  <a:lnTo>
                    <a:pt x="1603" y="269"/>
                  </a:lnTo>
                  <a:lnTo>
                    <a:pt x="1562" y="269"/>
                  </a:lnTo>
                  <a:lnTo>
                    <a:pt x="1498" y="170"/>
                  </a:lnTo>
                  <a:lnTo>
                    <a:pt x="1475" y="191"/>
                  </a:lnTo>
                  <a:lnTo>
                    <a:pt x="1475" y="269"/>
                  </a:lnTo>
                  <a:lnTo>
                    <a:pt x="1442" y="269"/>
                  </a:lnTo>
                  <a:close/>
                  <a:moveTo>
                    <a:pt x="1616" y="269"/>
                  </a:moveTo>
                  <a:lnTo>
                    <a:pt x="1616" y="75"/>
                  </a:lnTo>
                  <a:lnTo>
                    <a:pt x="1647" y="75"/>
                  </a:lnTo>
                  <a:lnTo>
                    <a:pt x="1647" y="105"/>
                  </a:lnTo>
                  <a:lnTo>
                    <a:pt x="1652" y="95"/>
                  </a:lnTo>
                  <a:lnTo>
                    <a:pt x="1658" y="88"/>
                  </a:lnTo>
                  <a:lnTo>
                    <a:pt x="1663" y="80"/>
                  </a:lnTo>
                  <a:lnTo>
                    <a:pt x="1668" y="78"/>
                  </a:lnTo>
                  <a:lnTo>
                    <a:pt x="1673" y="75"/>
                  </a:lnTo>
                  <a:lnTo>
                    <a:pt x="1678" y="72"/>
                  </a:lnTo>
                  <a:lnTo>
                    <a:pt x="1683" y="70"/>
                  </a:lnTo>
                  <a:lnTo>
                    <a:pt x="1689" y="70"/>
                  </a:lnTo>
                  <a:lnTo>
                    <a:pt x="1697" y="70"/>
                  </a:lnTo>
                  <a:lnTo>
                    <a:pt x="1706" y="73"/>
                  </a:lnTo>
                  <a:lnTo>
                    <a:pt x="1714" y="76"/>
                  </a:lnTo>
                  <a:lnTo>
                    <a:pt x="1723" y="80"/>
                  </a:lnTo>
                  <a:lnTo>
                    <a:pt x="1712" y="111"/>
                  </a:lnTo>
                  <a:lnTo>
                    <a:pt x="1704" y="108"/>
                  </a:lnTo>
                  <a:lnTo>
                    <a:pt x="1699" y="106"/>
                  </a:lnTo>
                  <a:lnTo>
                    <a:pt x="1693" y="105"/>
                  </a:lnTo>
                  <a:lnTo>
                    <a:pt x="1687" y="105"/>
                  </a:lnTo>
                  <a:lnTo>
                    <a:pt x="1681" y="105"/>
                  </a:lnTo>
                  <a:lnTo>
                    <a:pt x="1677" y="106"/>
                  </a:lnTo>
                  <a:lnTo>
                    <a:pt x="1673" y="108"/>
                  </a:lnTo>
                  <a:lnTo>
                    <a:pt x="1668" y="111"/>
                  </a:lnTo>
                  <a:lnTo>
                    <a:pt x="1664" y="115"/>
                  </a:lnTo>
                  <a:lnTo>
                    <a:pt x="1661" y="118"/>
                  </a:lnTo>
                  <a:lnTo>
                    <a:pt x="1658" y="124"/>
                  </a:lnTo>
                  <a:lnTo>
                    <a:pt x="1655" y="129"/>
                  </a:lnTo>
                  <a:lnTo>
                    <a:pt x="1652" y="138"/>
                  </a:lnTo>
                  <a:lnTo>
                    <a:pt x="1651" y="147"/>
                  </a:lnTo>
                  <a:lnTo>
                    <a:pt x="1651" y="157"/>
                  </a:lnTo>
                  <a:lnTo>
                    <a:pt x="1650" y="167"/>
                  </a:lnTo>
                  <a:lnTo>
                    <a:pt x="1650" y="269"/>
                  </a:lnTo>
                  <a:lnTo>
                    <a:pt x="1616" y="269"/>
                  </a:lnTo>
                  <a:close/>
                  <a:moveTo>
                    <a:pt x="1857" y="245"/>
                  </a:moveTo>
                  <a:lnTo>
                    <a:pt x="1849" y="252"/>
                  </a:lnTo>
                  <a:lnTo>
                    <a:pt x="1840" y="258"/>
                  </a:lnTo>
                  <a:lnTo>
                    <a:pt x="1831" y="262"/>
                  </a:lnTo>
                  <a:lnTo>
                    <a:pt x="1823" y="266"/>
                  </a:lnTo>
                  <a:lnTo>
                    <a:pt x="1814" y="269"/>
                  </a:lnTo>
                  <a:lnTo>
                    <a:pt x="1805" y="271"/>
                  </a:lnTo>
                  <a:lnTo>
                    <a:pt x="1795" y="272"/>
                  </a:lnTo>
                  <a:lnTo>
                    <a:pt x="1787" y="272"/>
                  </a:lnTo>
                  <a:lnTo>
                    <a:pt x="1771" y="272"/>
                  </a:lnTo>
                  <a:lnTo>
                    <a:pt x="1758" y="269"/>
                  </a:lnTo>
                  <a:lnTo>
                    <a:pt x="1746" y="263"/>
                  </a:lnTo>
                  <a:lnTo>
                    <a:pt x="1736" y="258"/>
                  </a:lnTo>
                  <a:lnTo>
                    <a:pt x="1729" y="249"/>
                  </a:lnTo>
                  <a:lnTo>
                    <a:pt x="1723" y="239"/>
                  </a:lnTo>
                  <a:lnTo>
                    <a:pt x="1720" y="229"/>
                  </a:lnTo>
                  <a:lnTo>
                    <a:pt x="1720" y="217"/>
                  </a:lnTo>
                  <a:lnTo>
                    <a:pt x="1720" y="210"/>
                  </a:lnTo>
                  <a:lnTo>
                    <a:pt x="1722" y="204"/>
                  </a:lnTo>
                  <a:lnTo>
                    <a:pt x="1723" y="197"/>
                  </a:lnTo>
                  <a:lnTo>
                    <a:pt x="1726" y="191"/>
                  </a:lnTo>
                  <a:lnTo>
                    <a:pt x="1729" y="186"/>
                  </a:lnTo>
                  <a:lnTo>
                    <a:pt x="1733" y="181"/>
                  </a:lnTo>
                  <a:lnTo>
                    <a:pt x="1738" y="177"/>
                  </a:lnTo>
                  <a:lnTo>
                    <a:pt x="1743" y="173"/>
                  </a:lnTo>
                  <a:lnTo>
                    <a:pt x="1755" y="167"/>
                  </a:lnTo>
                  <a:lnTo>
                    <a:pt x="1766" y="161"/>
                  </a:lnTo>
                  <a:lnTo>
                    <a:pt x="1779" y="160"/>
                  </a:lnTo>
                  <a:lnTo>
                    <a:pt x="1797" y="157"/>
                  </a:lnTo>
                  <a:lnTo>
                    <a:pt x="1815" y="154"/>
                  </a:lnTo>
                  <a:lnTo>
                    <a:pt x="1831" y="151"/>
                  </a:lnTo>
                  <a:lnTo>
                    <a:pt x="1844" y="148"/>
                  </a:lnTo>
                  <a:lnTo>
                    <a:pt x="1854" y="145"/>
                  </a:lnTo>
                  <a:lnTo>
                    <a:pt x="1854" y="140"/>
                  </a:lnTo>
                  <a:lnTo>
                    <a:pt x="1856" y="137"/>
                  </a:lnTo>
                  <a:lnTo>
                    <a:pt x="1854" y="128"/>
                  </a:lnTo>
                  <a:lnTo>
                    <a:pt x="1853" y="119"/>
                  </a:lnTo>
                  <a:lnTo>
                    <a:pt x="1850" y="114"/>
                  </a:lnTo>
                  <a:lnTo>
                    <a:pt x="1846" y="109"/>
                  </a:lnTo>
                  <a:lnTo>
                    <a:pt x="1838" y="104"/>
                  </a:lnTo>
                  <a:lnTo>
                    <a:pt x="1830" y="101"/>
                  </a:lnTo>
                  <a:lnTo>
                    <a:pt x="1820" y="98"/>
                  </a:lnTo>
                  <a:lnTo>
                    <a:pt x="1808" y="98"/>
                  </a:lnTo>
                  <a:lnTo>
                    <a:pt x="1797" y="98"/>
                  </a:lnTo>
                  <a:lnTo>
                    <a:pt x="1788" y="99"/>
                  </a:lnTo>
                  <a:lnTo>
                    <a:pt x="1779" y="102"/>
                  </a:lnTo>
                  <a:lnTo>
                    <a:pt x="1774" y="106"/>
                  </a:lnTo>
                  <a:lnTo>
                    <a:pt x="1769" y="111"/>
                  </a:lnTo>
                  <a:lnTo>
                    <a:pt x="1763" y="116"/>
                  </a:lnTo>
                  <a:lnTo>
                    <a:pt x="1761" y="125"/>
                  </a:lnTo>
                  <a:lnTo>
                    <a:pt x="1758" y="135"/>
                  </a:lnTo>
                  <a:lnTo>
                    <a:pt x="1725" y="131"/>
                  </a:lnTo>
                  <a:lnTo>
                    <a:pt x="1727" y="121"/>
                  </a:lnTo>
                  <a:lnTo>
                    <a:pt x="1730" y="112"/>
                  </a:lnTo>
                  <a:lnTo>
                    <a:pt x="1735" y="104"/>
                  </a:lnTo>
                  <a:lnTo>
                    <a:pt x="1739" y="96"/>
                  </a:lnTo>
                  <a:lnTo>
                    <a:pt x="1745" y="91"/>
                  </a:lnTo>
                  <a:lnTo>
                    <a:pt x="1752" y="86"/>
                  </a:lnTo>
                  <a:lnTo>
                    <a:pt x="1759" y="80"/>
                  </a:lnTo>
                  <a:lnTo>
                    <a:pt x="1769" y="78"/>
                  </a:lnTo>
                  <a:lnTo>
                    <a:pt x="1779" y="75"/>
                  </a:lnTo>
                  <a:lnTo>
                    <a:pt x="1789" y="72"/>
                  </a:lnTo>
                  <a:lnTo>
                    <a:pt x="1801" y="70"/>
                  </a:lnTo>
                  <a:lnTo>
                    <a:pt x="1813" y="70"/>
                  </a:lnTo>
                  <a:lnTo>
                    <a:pt x="1825" y="70"/>
                  </a:lnTo>
                  <a:lnTo>
                    <a:pt x="1836" y="72"/>
                  </a:lnTo>
                  <a:lnTo>
                    <a:pt x="1846" y="73"/>
                  </a:lnTo>
                  <a:lnTo>
                    <a:pt x="1853" y="76"/>
                  </a:lnTo>
                  <a:lnTo>
                    <a:pt x="1862" y="79"/>
                  </a:lnTo>
                  <a:lnTo>
                    <a:pt x="1867" y="83"/>
                  </a:lnTo>
                  <a:lnTo>
                    <a:pt x="1872" y="86"/>
                  </a:lnTo>
                  <a:lnTo>
                    <a:pt x="1876" y="91"/>
                  </a:lnTo>
                  <a:lnTo>
                    <a:pt x="1880" y="96"/>
                  </a:lnTo>
                  <a:lnTo>
                    <a:pt x="1883" y="101"/>
                  </a:lnTo>
                  <a:lnTo>
                    <a:pt x="1885" y="106"/>
                  </a:lnTo>
                  <a:lnTo>
                    <a:pt x="1887" y="114"/>
                  </a:lnTo>
                  <a:lnTo>
                    <a:pt x="1887" y="125"/>
                  </a:lnTo>
                  <a:lnTo>
                    <a:pt x="1889" y="144"/>
                  </a:lnTo>
                  <a:lnTo>
                    <a:pt x="1889" y="187"/>
                  </a:lnTo>
                  <a:lnTo>
                    <a:pt x="1889" y="209"/>
                  </a:lnTo>
                  <a:lnTo>
                    <a:pt x="1889" y="224"/>
                  </a:lnTo>
                  <a:lnTo>
                    <a:pt x="1889" y="237"/>
                  </a:lnTo>
                  <a:lnTo>
                    <a:pt x="1890" y="245"/>
                  </a:lnTo>
                  <a:lnTo>
                    <a:pt x="1893" y="258"/>
                  </a:lnTo>
                  <a:lnTo>
                    <a:pt x="1899" y="269"/>
                  </a:lnTo>
                  <a:lnTo>
                    <a:pt x="1864" y="269"/>
                  </a:lnTo>
                  <a:lnTo>
                    <a:pt x="1860" y="258"/>
                  </a:lnTo>
                  <a:lnTo>
                    <a:pt x="1857" y="245"/>
                  </a:lnTo>
                  <a:close/>
                  <a:moveTo>
                    <a:pt x="1856" y="171"/>
                  </a:moveTo>
                  <a:lnTo>
                    <a:pt x="1846" y="176"/>
                  </a:lnTo>
                  <a:lnTo>
                    <a:pt x="1833" y="178"/>
                  </a:lnTo>
                  <a:lnTo>
                    <a:pt x="1818" y="181"/>
                  </a:lnTo>
                  <a:lnTo>
                    <a:pt x="1801" y="184"/>
                  </a:lnTo>
                  <a:lnTo>
                    <a:pt x="1784" y="187"/>
                  </a:lnTo>
                  <a:lnTo>
                    <a:pt x="1772" y="190"/>
                  </a:lnTo>
                  <a:lnTo>
                    <a:pt x="1765" y="194"/>
                  </a:lnTo>
                  <a:lnTo>
                    <a:pt x="1759" y="201"/>
                  </a:lnTo>
                  <a:lnTo>
                    <a:pt x="1756" y="209"/>
                  </a:lnTo>
                  <a:lnTo>
                    <a:pt x="1755" y="216"/>
                  </a:lnTo>
                  <a:lnTo>
                    <a:pt x="1755" y="223"/>
                  </a:lnTo>
                  <a:lnTo>
                    <a:pt x="1758" y="229"/>
                  </a:lnTo>
                  <a:lnTo>
                    <a:pt x="1761" y="233"/>
                  </a:lnTo>
                  <a:lnTo>
                    <a:pt x="1765" y="239"/>
                  </a:lnTo>
                  <a:lnTo>
                    <a:pt x="1771" y="242"/>
                  </a:lnTo>
                  <a:lnTo>
                    <a:pt x="1776" y="245"/>
                  </a:lnTo>
                  <a:lnTo>
                    <a:pt x="1785" y="246"/>
                  </a:lnTo>
                  <a:lnTo>
                    <a:pt x="1794" y="248"/>
                  </a:lnTo>
                  <a:lnTo>
                    <a:pt x="1804" y="246"/>
                  </a:lnTo>
                  <a:lnTo>
                    <a:pt x="1813" y="245"/>
                  </a:lnTo>
                  <a:lnTo>
                    <a:pt x="1820" y="242"/>
                  </a:lnTo>
                  <a:lnTo>
                    <a:pt x="1828" y="239"/>
                  </a:lnTo>
                  <a:lnTo>
                    <a:pt x="1834" y="235"/>
                  </a:lnTo>
                  <a:lnTo>
                    <a:pt x="1841" y="229"/>
                  </a:lnTo>
                  <a:lnTo>
                    <a:pt x="1846" y="223"/>
                  </a:lnTo>
                  <a:lnTo>
                    <a:pt x="1850" y="216"/>
                  </a:lnTo>
                  <a:lnTo>
                    <a:pt x="1851" y="210"/>
                  </a:lnTo>
                  <a:lnTo>
                    <a:pt x="1853" y="203"/>
                  </a:lnTo>
                  <a:lnTo>
                    <a:pt x="1854" y="193"/>
                  </a:lnTo>
                  <a:lnTo>
                    <a:pt x="1854" y="183"/>
                  </a:lnTo>
                  <a:lnTo>
                    <a:pt x="1856" y="171"/>
                  </a:lnTo>
                  <a:close/>
                  <a:moveTo>
                    <a:pt x="1928" y="39"/>
                  </a:moveTo>
                  <a:lnTo>
                    <a:pt x="1928" y="1"/>
                  </a:lnTo>
                  <a:lnTo>
                    <a:pt x="1961" y="1"/>
                  </a:lnTo>
                  <a:lnTo>
                    <a:pt x="1961" y="39"/>
                  </a:lnTo>
                  <a:lnTo>
                    <a:pt x="1928" y="39"/>
                  </a:lnTo>
                  <a:close/>
                  <a:moveTo>
                    <a:pt x="1886" y="344"/>
                  </a:moveTo>
                  <a:lnTo>
                    <a:pt x="1892" y="315"/>
                  </a:lnTo>
                  <a:lnTo>
                    <a:pt x="1900" y="318"/>
                  </a:lnTo>
                  <a:lnTo>
                    <a:pt x="1908" y="318"/>
                  </a:lnTo>
                  <a:lnTo>
                    <a:pt x="1912" y="318"/>
                  </a:lnTo>
                  <a:lnTo>
                    <a:pt x="1916" y="317"/>
                  </a:lnTo>
                  <a:lnTo>
                    <a:pt x="1919" y="315"/>
                  </a:lnTo>
                  <a:lnTo>
                    <a:pt x="1922" y="312"/>
                  </a:lnTo>
                  <a:lnTo>
                    <a:pt x="1925" y="307"/>
                  </a:lnTo>
                  <a:lnTo>
                    <a:pt x="1926" y="299"/>
                  </a:lnTo>
                  <a:lnTo>
                    <a:pt x="1926" y="291"/>
                  </a:lnTo>
                  <a:lnTo>
                    <a:pt x="1928" y="278"/>
                  </a:lnTo>
                  <a:lnTo>
                    <a:pt x="1928" y="75"/>
                  </a:lnTo>
                  <a:lnTo>
                    <a:pt x="1961" y="75"/>
                  </a:lnTo>
                  <a:lnTo>
                    <a:pt x="1961" y="279"/>
                  </a:lnTo>
                  <a:lnTo>
                    <a:pt x="1960" y="295"/>
                  </a:lnTo>
                  <a:lnTo>
                    <a:pt x="1958" y="309"/>
                  </a:lnTo>
                  <a:lnTo>
                    <a:pt x="1955" y="321"/>
                  </a:lnTo>
                  <a:lnTo>
                    <a:pt x="1951" y="328"/>
                  </a:lnTo>
                  <a:lnTo>
                    <a:pt x="1948" y="332"/>
                  </a:lnTo>
                  <a:lnTo>
                    <a:pt x="1944" y="337"/>
                  </a:lnTo>
                  <a:lnTo>
                    <a:pt x="1939" y="340"/>
                  </a:lnTo>
                  <a:lnTo>
                    <a:pt x="1935" y="343"/>
                  </a:lnTo>
                  <a:lnTo>
                    <a:pt x="1925" y="345"/>
                  </a:lnTo>
                  <a:lnTo>
                    <a:pt x="1912" y="347"/>
                  </a:lnTo>
                  <a:lnTo>
                    <a:pt x="1899" y="347"/>
                  </a:lnTo>
                  <a:lnTo>
                    <a:pt x="1886" y="344"/>
                  </a:lnTo>
                  <a:close/>
                  <a:moveTo>
                    <a:pt x="1986" y="210"/>
                  </a:moveTo>
                  <a:lnTo>
                    <a:pt x="2019" y="206"/>
                  </a:lnTo>
                  <a:lnTo>
                    <a:pt x="2020" y="214"/>
                  </a:lnTo>
                  <a:lnTo>
                    <a:pt x="2024" y="223"/>
                  </a:lnTo>
                  <a:lnTo>
                    <a:pt x="2029" y="230"/>
                  </a:lnTo>
                  <a:lnTo>
                    <a:pt x="2035" y="236"/>
                  </a:lnTo>
                  <a:lnTo>
                    <a:pt x="2040" y="240"/>
                  </a:lnTo>
                  <a:lnTo>
                    <a:pt x="2049" y="243"/>
                  </a:lnTo>
                  <a:lnTo>
                    <a:pt x="2059" y="245"/>
                  </a:lnTo>
                  <a:lnTo>
                    <a:pt x="2069" y="246"/>
                  </a:lnTo>
                  <a:lnTo>
                    <a:pt x="2079" y="245"/>
                  </a:lnTo>
                  <a:lnTo>
                    <a:pt x="2089" y="243"/>
                  </a:lnTo>
                  <a:lnTo>
                    <a:pt x="2097" y="240"/>
                  </a:lnTo>
                  <a:lnTo>
                    <a:pt x="2102" y="236"/>
                  </a:lnTo>
                  <a:lnTo>
                    <a:pt x="2108" y="232"/>
                  </a:lnTo>
                  <a:lnTo>
                    <a:pt x="2111" y="226"/>
                  </a:lnTo>
                  <a:lnTo>
                    <a:pt x="2114" y="222"/>
                  </a:lnTo>
                  <a:lnTo>
                    <a:pt x="2114" y="214"/>
                  </a:lnTo>
                  <a:lnTo>
                    <a:pt x="2114" y="210"/>
                  </a:lnTo>
                  <a:lnTo>
                    <a:pt x="2111" y="204"/>
                  </a:lnTo>
                  <a:lnTo>
                    <a:pt x="2108" y="201"/>
                  </a:lnTo>
                  <a:lnTo>
                    <a:pt x="2104" y="197"/>
                  </a:lnTo>
                  <a:lnTo>
                    <a:pt x="2092" y="193"/>
                  </a:lnTo>
                  <a:lnTo>
                    <a:pt x="2071" y="186"/>
                  </a:lnTo>
                  <a:lnTo>
                    <a:pt x="2053" y="181"/>
                  </a:lnTo>
                  <a:lnTo>
                    <a:pt x="2040" y="178"/>
                  </a:lnTo>
                  <a:lnTo>
                    <a:pt x="2029" y="174"/>
                  </a:lnTo>
                  <a:lnTo>
                    <a:pt x="2020" y="171"/>
                  </a:lnTo>
                  <a:lnTo>
                    <a:pt x="2014" y="167"/>
                  </a:lnTo>
                  <a:lnTo>
                    <a:pt x="2009" y="163"/>
                  </a:lnTo>
                  <a:lnTo>
                    <a:pt x="2003" y="158"/>
                  </a:lnTo>
                  <a:lnTo>
                    <a:pt x="1998" y="152"/>
                  </a:lnTo>
                  <a:lnTo>
                    <a:pt x="1996" y="147"/>
                  </a:lnTo>
                  <a:lnTo>
                    <a:pt x="1994" y="140"/>
                  </a:lnTo>
                  <a:lnTo>
                    <a:pt x="1993" y="134"/>
                  </a:lnTo>
                  <a:lnTo>
                    <a:pt x="1991" y="127"/>
                  </a:lnTo>
                  <a:lnTo>
                    <a:pt x="1993" y="119"/>
                  </a:lnTo>
                  <a:lnTo>
                    <a:pt x="1993" y="114"/>
                  </a:lnTo>
                  <a:lnTo>
                    <a:pt x="1996" y="108"/>
                  </a:lnTo>
                  <a:lnTo>
                    <a:pt x="1997" y="102"/>
                  </a:lnTo>
                  <a:lnTo>
                    <a:pt x="2004" y="92"/>
                  </a:lnTo>
                  <a:lnTo>
                    <a:pt x="2014" y="83"/>
                  </a:lnTo>
                  <a:lnTo>
                    <a:pt x="2023" y="79"/>
                  </a:lnTo>
                  <a:lnTo>
                    <a:pt x="2035" y="75"/>
                  </a:lnTo>
                  <a:lnTo>
                    <a:pt x="2049" y="72"/>
                  </a:lnTo>
                  <a:lnTo>
                    <a:pt x="2063" y="70"/>
                  </a:lnTo>
                  <a:lnTo>
                    <a:pt x="2075" y="70"/>
                  </a:lnTo>
                  <a:lnTo>
                    <a:pt x="2085" y="72"/>
                  </a:lnTo>
                  <a:lnTo>
                    <a:pt x="2094" y="75"/>
                  </a:lnTo>
                  <a:lnTo>
                    <a:pt x="2104" y="78"/>
                  </a:lnTo>
                  <a:lnTo>
                    <a:pt x="2111" y="80"/>
                  </a:lnTo>
                  <a:lnTo>
                    <a:pt x="2118" y="85"/>
                  </a:lnTo>
                  <a:lnTo>
                    <a:pt x="2124" y="89"/>
                  </a:lnTo>
                  <a:lnTo>
                    <a:pt x="2128" y="95"/>
                  </a:lnTo>
                  <a:lnTo>
                    <a:pt x="2133" y="101"/>
                  </a:lnTo>
                  <a:lnTo>
                    <a:pt x="2135" y="108"/>
                  </a:lnTo>
                  <a:lnTo>
                    <a:pt x="2138" y="116"/>
                  </a:lnTo>
                  <a:lnTo>
                    <a:pt x="2140" y="125"/>
                  </a:lnTo>
                  <a:lnTo>
                    <a:pt x="2108" y="129"/>
                  </a:lnTo>
                  <a:lnTo>
                    <a:pt x="2107" y="122"/>
                  </a:lnTo>
                  <a:lnTo>
                    <a:pt x="2104" y="116"/>
                  </a:lnTo>
                  <a:lnTo>
                    <a:pt x="2099" y="111"/>
                  </a:lnTo>
                  <a:lnTo>
                    <a:pt x="2095" y="106"/>
                  </a:lnTo>
                  <a:lnTo>
                    <a:pt x="2089" y="102"/>
                  </a:lnTo>
                  <a:lnTo>
                    <a:pt x="2082" y="99"/>
                  </a:lnTo>
                  <a:lnTo>
                    <a:pt x="2075" y="98"/>
                  </a:lnTo>
                  <a:lnTo>
                    <a:pt x="2066" y="98"/>
                  </a:lnTo>
                  <a:lnTo>
                    <a:pt x="2055" y="98"/>
                  </a:lnTo>
                  <a:lnTo>
                    <a:pt x="2046" y="99"/>
                  </a:lnTo>
                  <a:lnTo>
                    <a:pt x="2039" y="102"/>
                  </a:lnTo>
                  <a:lnTo>
                    <a:pt x="2033" y="105"/>
                  </a:lnTo>
                  <a:lnTo>
                    <a:pt x="2029" y="109"/>
                  </a:lnTo>
                  <a:lnTo>
                    <a:pt x="2026" y="114"/>
                  </a:lnTo>
                  <a:lnTo>
                    <a:pt x="2024" y="118"/>
                  </a:lnTo>
                  <a:lnTo>
                    <a:pt x="2023" y="122"/>
                  </a:lnTo>
                  <a:lnTo>
                    <a:pt x="2024" y="128"/>
                  </a:lnTo>
                  <a:lnTo>
                    <a:pt x="2027" y="134"/>
                  </a:lnTo>
                  <a:lnTo>
                    <a:pt x="2033" y="138"/>
                  </a:lnTo>
                  <a:lnTo>
                    <a:pt x="2040" y="142"/>
                  </a:lnTo>
                  <a:lnTo>
                    <a:pt x="2050" y="145"/>
                  </a:lnTo>
                  <a:lnTo>
                    <a:pt x="2069" y="151"/>
                  </a:lnTo>
                  <a:lnTo>
                    <a:pt x="2085" y="155"/>
                  </a:lnTo>
                  <a:lnTo>
                    <a:pt x="2099" y="160"/>
                  </a:lnTo>
                  <a:lnTo>
                    <a:pt x="2109" y="163"/>
                  </a:lnTo>
                  <a:lnTo>
                    <a:pt x="2118" y="167"/>
                  </a:lnTo>
                  <a:lnTo>
                    <a:pt x="2124" y="170"/>
                  </a:lnTo>
                  <a:lnTo>
                    <a:pt x="2130" y="174"/>
                  </a:lnTo>
                  <a:lnTo>
                    <a:pt x="2135" y="178"/>
                  </a:lnTo>
                  <a:lnTo>
                    <a:pt x="2140" y="183"/>
                  </a:lnTo>
                  <a:lnTo>
                    <a:pt x="2143" y="190"/>
                  </a:lnTo>
                  <a:lnTo>
                    <a:pt x="2146" y="196"/>
                  </a:lnTo>
                  <a:lnTo>
                    <a:pt x="2147" y="203"/>
                  </a:lnTo>
                  <a:lnTo>
                    <a:pt x="2147" y="212"/>
                  </a:lnTo>
                  <a:lnTo>
                    <a:pt x="2147" y="220"/>
                  </a:lnTo>
                  <a:lnTo>
                    <a:pt x="2146" y="227"/>
                  </a:lnTo>
                  <a:lnTo>
                    <a:pt x="2143" y="235"/>
                  </a:lnTo>
                  <a:lnTo>
                    <a:pt x="2138" y="242"/>
                  </a:lnTo>
                  <a:lnTo>
                    <a:pt x="2133" y="249"/>
                  </a:lnTo>
                  <a:lnTo>
                    <a:pt x="2127" y="255"/>
                  </a:lnTo>
                  <a:lnTo>
                    <a:pt x="2118" y="260"/>
                  </a:lnTo>
                  <a:lnTo>
                    <a:pt x="2111" y="265"/>
                  </a:lnTo>
                  <a:lnTo>
                    <a:pt x="2101" y="268"/>
                  </a:lnTo>
                  <a:lnTo>
                    <a:pt x="2091" y="271"/>
                  </a:lnTo>
                  <a:lnTo>
                    <a:pt x="2081" y="272"/>
                  </a:lnTo>
                  <a:lnTo>
                    <a:pt x="2069" y="272"/>
                  </a:lnTo>
                  <a:lnTo>
                    <a:pt x="2052" y="272"/>
                  </a:lnTo>
                  <a:lnTo>
                    <a:pt x="2036" y="269"/>
                  </a:lnTo>
                  <a:lnTo>
                    <a:pt x="2023" y="263"/>
                  </a:lnTo>
                  <a:lnTo>
                    <a:pt x="2011" y="258"/>
                  </a:lnTo>
                  <a:lnTo>
                    <a:pt x="2003" y="249"/>
                  </a:lnTo>
                  <a:lnTo>
                    <a:pt x="1996" y="237"/>
                  </a:lnTo>
                  <a:lnTo>
                    <a:pt x="1990" y="224"/>
                  </a:lnTo>
                  <a:lnTo>
                    <a:pt x="1986" y="210"/>
                  </a:lnTo>
                  <a:close/>
                  <a:moveTo>
                    <a:pt x="2176" y="269"/>
                  </a:moveTo>
                  <a:lnTo>
                    <a:pt x="2176" y="1"/>
                  </a:lnTo>
                  <a:lnTo>
                    <a:pt x="2208" y="1"/>
                  </a:lnTo>
                  <a:lnTo>
                    <a:pt x="2208" y="154"/>
                  </a:lnTo>
                  <a:lnTo>
                    <a:pt x="2285" y="75"/>
                  </a:lnTo>
                  <a:lnTo>
                    <a:pt x="2329" y="75"/>
                  </a:lnTo>
                  <a:lnTo>
                    <a:pt x="2255" y="147"/>
                  </a:lnTo>
                  <a:lnTo>
                    <a:pt x="2336" y="269"/>
                  </a:lnTo>
                  <a:lnTo>
                    <a:pt x="2295" y="269"/>
                  </a:lnTo>
                  <a:lnTo>
                    <a:pt x="2231" y="170"/>
                  </a:lnTo>
                  <a:lnTo>
                    <a:pt x="2208" y="191"/>
                  </a:lnTo>
                  <a:lnTo>
                    <a:pt x="2208" y="269"/>
                  </a:lnTo>
                  <a:lnTo>
                    <a:pt x="2176" y="269"/>
                  </a:lnTo>
                  <a:close/>
                  <a:moveTo>
                    <a:pt x="2483" y="206"/>
                  </a:moveTo>
                  <a:lnTo>
                    <a:pt x="2517" y="210"/>
                  </a:lnTo>
                  <a:lnTo>
                    <a:pt x="2513" y="224"/>
                  </a:lnTo>
                  <a:lnTo>
                    <a:pt x="2506" y="236"/>
                  </a:lnTo>
                  <a:lnTo>
                    <a:pt x="2497" y="248"/>
                  </a:lnTo>
                  <a:lnTo>
                    <a:pt x="2487" y="256"/>
                  </a:lnTo>
                  <a:lnTo>
                    <a:pt x="2476" y="263"/>
                  </a:lnTo>
                  <a:lnTo>
                    <a:pt x="2463" y="269"/>
                  </a:lnTo>
                  <a:lnTo>
                    <a:pt x="2448" y="272"/>
                  </a:lnTo>
                  <a:lnTo>
                    <a:pt x="2432" y="272"/>
                  </a:lnTo>
                  <a:lnTo>
                    <a:pt x="2422" y="272"/>
                  </a:lnTo>
                  <a:lnTo>
                    <a:pt x="2412" y="271"/>
                  </a:lnTo>
                  <a:lnTo>
                    <a:pt x="2402" y="269"/>
                  </a:lnTo>
                  <a:lnTo>
                    <a:pt x="2394" y="266"/>
                  </a:lnTo>
                  <a:lnTo>
                    <a:pt x="2386" y="262"/>
                  </a:lnTo>
                  <a:lnTo>
                    <a:pt x="2379" y="258"/>
                  </a:lnTo>
                  <a:lnTo>
                    <a:pt x="2372" y="253"/>
                  </a:lnTo>
                  <a:lnTo>
                    <a:pt x="2365" y="246"/>
                  </a:lnTo>
                  <a:lnTo>
                    <a:pt x="2359" y="240"/>
                  </a:lnTo>
                  <a:lnTo>
                    <a:pt x="2355" y="232"/>
                  </a:lnTo>
                  <a:lnTo>
                    <a:pt x="2350" y="224"/>
                  </a:lnTo>
                  <a:lnTo>
                    <a:pt x="2346" y="216"/>
                  </a:lnTo>
                  <a:lnTo>
                    <a:pt x="2343" y="206"/>
                  </a:lnTo>
                  <a:lnTo>
                    <a:pt x="2342" y="196"/>
                  </a:lnTo>
                  <a:lnTo>
                    <a:pt x="2340" y="184"/>
                  </a:lnTo>
                  <a:lnTo>
                    <a:pt x="2340" y="173"/>
                  </a:lnTo>
                  <a:lnTo>
                    <a:pt x="2340" y="161"/>
                  </a:lnTo>
                  <a:lnTo>
                    <a:pt x="2342" y="150"/>
                  </a:lnTo>
                  <a:lnTo>
                    <a:pt x="2343" y="140"/>
                  </a:lnTo>
                  <a:lnTo>
                    <a:pt x="2346" y="129"/>
                  </a:lnTo>
                  <a:lnTo>
                    <a:pt x="2350" y="121"/>
                  </a:lnTo>
                  <a:lnTo>
                    <a:pt x="2355" y="112"/>
                  </a:lnTo>
                  <a:lnTo>
                    <a:pt x="2359" y="105"/>
                  </a:lnTo>
                  <a:lnTo>
                    <a:pt x="2365" y="98"/>
                  </a:lnTo>
                  <a:lnTo>
                    <a:pt x="2372" y="91"/>
                  </a:lnTo>
                  <a:lnTo>
                    <a:pt x="2379" y="86"/>
                  </a:lnTo>
                  <a:lnTo>
                    <a:pt x="2386" y="80"/>
                  </a:lnTo>
                  <a:lnTo>
                    <a:pt x="2394" y="78"/>
                  </a:lnTo>
                  <a:lnTo>
                    <a:pt x="2402" y="75"/>
                  </a:lnTo>
                  <a:lnTo>
                    <a:pt x="2411" y="72"/>
                  </a:lnTo>
                  <a:lnTo>
                    <a:pt x="2421" y="70"/>
                  </a:lnTo>
                  <a:lnTo>
                    <a:pt x="2431" y="70"/>
                  </a:lnTo>
                  <a:lnTo>
                    <a:pt x="2440" y="70"/>
                  </a:lnTo>
                  <a:lnTo>
                    <a:pt x="2448" y="72"/>
                  </a:lnTo>
                  <a:lnTo>
                    <a:pt x="2457" y="75"/>
                  </a:lnTo>
                  <a:lnTo>
                    <a:pt x="2466" y="78"/>
                  </a:lnTo>
                  <a:lnTo>
                    <a:pt x="2473" y="80"/>
                  </a:lnTo>
                  <a:lnTo>
                    <a:pt x="2480" y="85"/>
                  </a:lnTo>
                  <a:lnTo>
                    <a:pt x="2487" y="91"/>
                  </a:lnTo>
                  <a:lnTo>
                    <a:pt x="2494" y="96"/>
                  </a:lnTo>
                  <a:lnTo>
                    <a:pt x="2500" y="104"/>
                  </a:lnTo>
                  <a:lnTo>
                    <a:pt x="2505" y="111"/>
                  </a:lnTo>
                  <a:lnTo>
                    <a:pt x="2509" y="119"/>
                  </a:lnTo>
                  <a:lnTo>
                    <a:pt x="2512" y="128"/>
                  </a:lnTo>
                  <a:lnTo>
                    <a:pt x="2515" y="138"/>
                  </a:lnTo>
                  <a:lnTo>
                    <a:pt x="2517" y="148"/>
                  </a:lnTo>
                  <a:lnTo>
                    <a:pt x="2517" y="160"/>
                  </a:lnTo>
                  <a:lnTo>
                    <a:pt x="2519" y="171"/>
                  </a:lnTo>
                  <a:lnTo>
                    <a:pt x="2519" y="176"/>
                  </a:lnTo>
                  <a:lnTo>
                    <a:pt x="2519" y="180"/>
                  </a:lnTo>
                  <a:lnTo>
                    <a:pt x="2373" y="180"/>
                  </a:lnTo>
                  <a:lnTo>
                    <a:pt x="2376" y="196"/>
                  </a:lnTo>
                  <a:lnTo>
                    <a:pt x="2379" y="209"/>
                  </a:lnTo>
                  <a:lnTo>
                    <a:pt x="2385" y="219"/>
                  </a:lnTo>
                  <a:lnTo>
                    <a:pt x="2392" y="229"/>
                  </a:lnTo>
                  <a:lnTo>
                    <a:pt x="2401" y="236"/>
                  </a:lnTo>
                  <a:lnTo>
                    <a:pt x="2409" y="242"/>
                  </a:lnTo>
                  <a:lnTo>
                    <a:pt x="2421" y="245"/>
                  </a:lnTo>
                  <a:lnTo>
                    <a:pt x="2432" y="246"/>
                  </a:lnTo>
                  <a:lnTo>
                    <a:pt x="2441" y="245"/>
                  </a:lnTo>
                  <a:lnTo>
                    <a:pt x="2448" y="243"/>
                  </a:lnTo>
                  <a:lnTo>
                    <a:pt x="2457" y="240"/>
                  </a:lnTo>
                  <a:lnTo>
                    <a:pt x="2463" y="236"/>
                  </a:lnTo>
                  <a:lnTo>
                    <a:pt x="2468" y="230"/>
                  </a:lnTo>
                  <a:lnTo>
                    <a:pt x="2474" y="224"/>
                  </a:lnTo>
                  <a:lnTo>
                    <a:pt x="2479" y="216"/>
                  </a:lnTo>
                  <a:lnTo>
                    <a:pt x="2483" y="206"/>
                  </a:lnTo>
                  <a:close/>
                  <a:moveTo>
                    <a:pt x="2376" y="152"/>
                  </a:moveTo>
                  <a:lnTo>
                    <a:pt x="2484" y="152"/>
                  </a:lnTo>
                  <a:lnTo>
                    <a:pt x="2481" y="141"/>
                  </a:lnTo>
                  <a:lnTo>
                    <a:pt x="2480" y="132"/>
                  </a:lnTo>
                  <a:lnTo>
                    <a:pt x="2476" y="124"/>
                  </a:lnTo>
                  <a:lnTo>
                    <a:pt x="2471" y="116"/>
                  </a:lnTo>
                  <a:lnTo>
                    <a:pt x="2463" y="108"/>
                  </a:lnTo>
                  <a:lnTo>
                    <a:pt x="2453" y="102"/>
                  </a:lnTo>
                  <a:lnTo>
                    <a:pt x="2443" y="99"/>
                  </a:lnTo>
                  <a:lnTo>
                    <a:pt x="2431" y="98"/>
                  </a:lnTo>
                  <a:lnTo>
                    <a:pt x="2419" y="98"/>
                  </a:lnTo>
                  <a:lnTo>
                    <a:pt x="2409" y="101"/>
                  </a:lnTo>
                  <a:lnTo>
                    <a:pt x="2401" y="106"/>
                  </a:lnTo>
                  <a:lnTo>
                    <a:pt x="2392" y="112"/>
                  </a:lnTo>
                  <a:lnTo>
                    <a:pt x="2386" y="121"/>
                  </a:lnTo>
                  <a:lnTo>
                    <a:pt x="2381" y="131"/>
                  </a:lnTo>
                  <a:lnTo>
                    <a:pt x="2378" y="141"/>
                  </a:lnTo>
                  <a:lnTo>
                    <a:pt x="2376" y="152"/>
                  </a:lnTo>
                  <a:close/>
                  <a:moveTo>
                    <a:pt x="2404" y="50"/>
                  </a:moveTo>
                  <a:lnTo>
                    <a:pt x="2427" y="0"/>
                  </a:lnTo>
                  <a:lnTo>
                    <a:pt x="2470" y="0"/>
                  </a:lnTo>
                  <a:lnTo>
                    <a:pt x="2431" y="50"/>
                  </a:lnTo>
                  <a:lnTo>
                    <a:pt x="2404" y="50"/>
                  </a:lnTo>
                  <a:close/>
                  <a:moveTo>
                    <a:pt x="2548" y="269"/>
                  </a:moveTo>
                  <a:lnTo>
                    <a:pt x="2548" y="1"/>
                  </a:lnTo>
                  <a:lnTo>
                    <a:pt x="2581" y="1"/>
                  </a:lnTo>
                  <a:lnTo>
                    <a:pt x="2581" y="98"/>
                  </a:lnTo>
                  <a:lnTo>
                    <a:pt x="2587" y="91"/>
                  </a:lnTo>
                  <a:lnTo>
                    <a:pt x="2592" y="85"/>
                  </a:lnTo>
                  <a:lnTo>
                    <a:pt x="2600" y="80"/>
                  </a:lnTo>
                  <a:lnTo>
                    <a:pt x="2607" y="78"/>
                  </a:lnTo>
                  <a:lnTo>
                    <a:pt x="2614" y="75"/>
                  </a:lnTo>
                  <a:lnTo>
                    <a:pt x="2621" y="72"/>
                  </a:lnTo>
                  <a:lnTo>
                    <a:pt x="2630" y="70"/>
                  </a:lnTo>
                  <a:lnTo>
                    <a:pt x="2639" y="70"/>
                  </a:lnTo>
                  <a:lnTo>
                    <a:pt x="2649" y="70"/>
                  </a:lnTo>
                  <a:lnTo>
                    <a:pt x="2659" y="72"/>
                  </a:lnTo>
                  <a:lnTo>
                    <a:pt x="2667" y="75"/>
                  </a:lnTo>
                  <a:lnTo>
                    <a:pt x="2676" y="79"/>
                  </a:lnTo>
                  <a:lnTo>
                    <a:pt x="2683" y="83"/>
                  </a:lnTo>
                  <a:lnTo>
                    <a:pt x="2689" y="89"/>
                  </a:lnTo>
                  <a:lnTo>
                    <a:pt x="2695" y="95"/>
                  </a:lnTo>
                  <a:lnTo>
                    <a:pt x="2699" y="102"/>
                  </a:lnTo>
                  <a:lnTo>
                    <a:pt x="2702" y="111"/>
                  </a:lnTo>
                  <a:lnTo>
                    <a:pt x="2703" y="121"/>
                  </a:lnTo>
                  <a:lnTo>
                    <a:pt x="2705" y="132"/>
                  </a:lnTo>
                  <a:lnTo>
                    <a:pt x="2705" y="145"/>
                  </a:lnTo>
                  <a:lnTo>
                    <a:pt x="2705" y="269"/>
                  </a:lnTo>
                  <a:lnTo>
                    <a:pt x="2672" y="269"/>
                  </a:lnTo>
                  <a:lnTo>
                    <a:pt x="2672" y="145"/>
                  </a:lnTo>
                  <a:lnTo>
                    <a:pt x="2672" y="134"/>
                  </a:lnTo>
                  <a:lnTo>
                    <a:pt x="2670" y="125"/>
                  </a:lnTo>
                  <a:lnTo>
                    <a:pt x="2666" y="116"/>
                  </a:lnTo>
                  <a:lnTo>
                    <a:pt x="2662" y="111"/>
                  </a:lnTo>
                  <a:lnTo>
                    <a:pt x="2656" y="105"/>
                  </a:lnTo>
                  <a:lnTo>
                    <a:pt x="2649" y="102"/>
                  </a:lnTo>
                  <a:lnTo>
                    <a:pt x="2641" y="99"/>
                  </a:lnTo>
                  <a:lnTo>
                    <a:pt x="2631" y="99"/>
                  </a:lnTo>
                  <a:lnTo>
                    <a:pt x="2624" y="99"/>
                  </a:lnTo>
                  <a:lnTo>
                    <a:pt x="2617" y="101"/>
                  </a:lnTo>
                  <a:lnTo>
                    <a:pt x="2611" y="104"/>
                  </a:lnTo>
                  <a:lnTo>
                    <a:pt x="2604" y="106"/>
                  </a:lnTo>
                  <a:lnTo>
                    <a:pt x="2598" y="111"/>
                  </a:lnTo>
                  <a:lnTo>
                    <a:pt x="2594" y="115"/>
                  </a:lnTo>
                  <a:lnTo>
                    <a:pt x="2590" y="121"/>
                  </a:lnTo>
                  <a:lnTo>
                    <a:pt x="2587" y="127"/>
                  </a:lnTo>
                  <a:lnTo>
                    <a:pt x="2584" y="134"/>
                  </a:lnTo>
                  <a:lnTo>
                    <a:pt x="2582" y="142"/>
                  </a:lnTo>
                  <a:lnTo>
                    <a:pt x="2581" y="152"/>
                  </a:lnTo>
                  <a:lnTo>
                    <a:pt x="2581" y="163"/>
                  </a:lnTo>
                  <a:lnTo>
                    <a:pt x="2581" y="269"/>
                  </a:lnTo>
                  <a:lnTo>
                    <a:pt x="2548" y="269"/>
                  </a:lnTo>
                  <a:close/>
                  <a:moveTo>
                    <a:pt x="2732" y="171"/>
                  </a:moveTo>
                  <a:lnTo>
                    <a:pt x="2732" y="158"/>
                  </a:lnTo>
                  <a:lnTo>
                    <a:pt x="2734" y="147"/>
                  </a:lnTo>
                  <a:lnTo>
                    <a:pt x="2737" y="135"/>
                  </a:lnTo>
                  <a:lnTo>
                    <a:pt x="2740" y="125"/>
                  </a:lnTo>
                  <a:lnTo>
                    <a:pt x="2744" y="115"/>
                  </a:lnTo>
                  <a:lnTo>
                    <a:pt x="2750" y="106"/>
                  </a:lnTo>
                  <a:lnTo>
                    <a:pt x="2755" y="99"/>
                  </a:lnTo>
                  <a:lnTo>
                    <a:pt x="2763" y="92"/>
                  </a:lnTo>
                  <a:lnTo>
                    <a:pt x="2768" y="86"/>
                  </a:lnTo>
                  <a:lnTo>
                    <a:pt x="2776" y="82"/>
                  </a:lnTo>
                  <a:lnTo>
                    <a:pt x="2783" y="79"/>
                  </a:lnTo>
                  <a:lnTo>
                    <a:pt x="2790" y="76"/>
                  </a:lnTo>
                  <a:lnTo>
                    <a:pt x="2806" y="72"/>
                  </a:lnTo>
                  <a:lnTo>
                    <a:pt x="2823" y="70"/>
                  </a:lnTo>
                  <a:lnTo>
                    <a:pt x="2833" y="70"/>
                  </a:lnTo>
                  <a:lnTo>
                    <a:pt x="2842" y="72"/>
                  </a:lnTo>
                  <a:lnTo>
                    <a:pt x="2851" y="75"/>
                  </a:lnTo>
                  <a:lnTo>
                    <a:pt x="2859" y="78"/>
                  </a:lnTo>
                  <a:lnTo>
                    <a:pt x="2868" y="80"/>
                  </a:lnTo>
                  <a:lnTo>
                    <a:pt x="2875" y="85"/>
                  </a:lnTo>
                  <a:lnTo>
                    <a:pt x="2882" y="91"/>
                  </a:lnTo>
                  <a:lnTo>
                    <a:pt x="2888" y="96"/>
                  </a:lnTo>
                  <a:lnTo>
                    <a:pt x="2895" y="104"/>
                  </a:lnTo>
                  <a:lnTo>
                    <a:pt x="2900" y="111"/>
                  </a:lnTo>
                  <a:lnTo>
                    <a:pt x="2904" y="119"/>
                  </a:lnTo>
                  <a:lnTo>
                    <a:pt x="2908" y="128"/>
                  </a:lnTo>
                  <a:lnTo>
                    <a:pt x="2911" y="137"/>
                  </a:lnTo>
                  <a:lnTo>
                    <a:pt x="2913" y="147"/>
                  </a:lnTo>
                  <a:lnTo>
                    <a:pt x="2914" y="158"/>
                  </a:lnTo>
                  <a:lnTo>
                    <a:pt x="2914" y="168"/>
                  </a:lnTo>
                  <a:lnTo>
                    <a:pt x="2914" y="187"/>
                  </a:lnTo>
                  <a:lnTo>
                    <a:pt x="2911" y="203"/>
                  </a:lnTo>
                  <a:lnTo>
                    <a:pt x="2908" y="216"/>
                  </a:lnTo>
                  <a:lnTo>
                    <a:pt x="2902" y="227"/>
                  </a:lnTo>
                  <a:lnTo>
                    <a:pt x="2897" y="237"/>
                  </a:lnTo>
                  <a:lnTo>
                    <a:pt x="2889" y="246"/>
                  </a:lnTo>
                  <a:lnTo>
                    <a:pt x="2881" y="255"/>
                  </a:lnTo>
                  <a:lnTo>
                    <a:pt x="2871" y="260"/>
                  </a:lnTo>
                  <a:lnTo>
                    <a:pt x="2859" y="266"/>
                  </a:lnTo>
                  <a:lnTo>
                    <a:pt x="2848" y="269"/>
                  </a:lnTo>
                  <a:lnTo>
                    <a:pt x="2836" y="272"/>
                  </a:lnTo>
                  <a:lnTo>
                    <a:pt x="2823" y="272"/>
                  </a:lnTo>
                  <a:lnTo>
                    <a:pt x="2813" y="272"/>
                  </a:lnTo>
                  <a:lnTo>
                    <a:pt x="2804" y="271"/>
                  </a:lnTo>
                  <a:lnTo>
                    <a:pt x="2794" y="269"/>
                  </a:lnTo>
                  <a:lnTo>
                    <a:pt x="2786" y="266"/>
                  </a:lnTo>
                  <a:lnTo>
                    <a:pt x="2778" y="262"/>
                  </a:lnTo>
                  <a:lnTo>
                    <a:pt x="2771" y="258"/>
                  </a:lnTo>
                  <a:lnTo>
                    <a:pt x="2764" y="253"/>
                  </a:lnTo>
                  <a:lnTo>
                    <a:pt x="2757" y="246"/>
                  </a:lnTo>
                  <a:lnTo>
                    <a:pt x="2751" y="240"/>
                  </a:lnTo>
                  <a:lnTo>
                    <a:pt x="2747" y="232"/>
                  </a:lnTo>
                  <a:lnTo>
                    <a:pt x="2742" y="224"/>
                  </a:lnTo>
                  <a:lnTo>
                    <a:pt x="2738" y="214"/>
                  </a:lnTo>
                  <a:lnTo>
                    <a:pt x="2735" y="206"/>
                  </a:lnTo>
                  <a:lnTo>
                    <a:pt x="2734" y="194"/>
                  </a:lnTo>
                  <a:lnTo>
                    <a:pt x="2732" y="184"/>
                  </a:lnTo>
                  <a:lnTo>
                    <a:pt x="2732" y="171"/>
                  </a:lnTo>
                  <a:close/>
                  <a:moveTo>
                    <a:pt x="2765" y="171"/>
                  </a:moveTo>
                  <a:lnTo>
                    <a:pt x="2767" y="188"/>
                  </a:lnTo>
                  <a:lnTo>
                    <a:pt x="2770" y="204"/>
                  </a:lnTo>
                  <a:lnTo>
                    <a:pt x="2773" y="212"/>
                  </a:lnTo>
                  <a:lnTo>
                    <a:pt x="2776" y="217"/>
                  </a:lnTo>
                  <a:lnTo>
                    <a:pt x="2778" y="223"/>
                  </a:lnTo>
                  <a:lnTo>
                    <a:pt x="2781" y="227"/>
                  </a:lnTo>
                  <a:lnTo>
                    <a:pt x="2791" y="236"/>
                  </a:lnTo>
                  <a:lnTo>
                    <a:pt x="2800" y="242"/>
                  </a:lnTo>
                  <a:lnTo>
                    <a:pt x="2812" y="245"/>
                  </a:lnTo>
                  <a:lnTo>
                    <a:pt x="2823" y="246"/>
                  </a:lnTo>
                  <a:lnTo>
                    <a:pt x="2835" y="245"/>
                  </a:lnTo>
                  <a:lnTo>
                    <a:pt x="2846" y="242"/>
                  </a:lnTo>
                  <a:lnTo>
                    <a:pt x="2855" y="236"/>
                  </a:lnTo>
                  <a:lnTo>
                    <a:pt x="2863" y="227"/>
                  </a:lnTo>
                  <a:lnTo>
                    <a:pt x="2868" y="222"/>
                  </a:lnTo>
                  <a:lnTo>
                    <a:pt x="2871" y="217"/>
                  </a:lnTo>
                  <a:lnTo>
                    <a:pt x="2874" y="210"/>
                  </a:lnTo>
                  <a:lnTo>
                    <a:pt x="2876" y="204"/>
                  </a:lnTo>
                  <a:lnTo>
                    <a:pt x="2879" y="188"/>
                  </a:lnTo>
                  <a:lnTo>
                    <a:pt x="2881" y="171"/>
                  </a:lnTo>
                  <a:lnTo>
                    <a:pt x="2879" y="154"/>
                  </a:lnTo>
                  <a:lnTo>
                    <a:pt x="2876" y="140"/>
                  </a:lnTo>
                  <a:lnTo>
                    <a:pt x="2871" y="127"/>
                  </a:lnTo>
                  <a:lnTo>
                    <a:pt x="2863" y="116"/>
                  </a:lnTo>
                  <a:lnTo>
                    <a:pt x="2855" y="108"/>
                  </a:lnTo>
                  <a:lnTo>
                    <a:pt x="2846" y="102"/>
                  </a:lnTo>
                  <a:lnTo>
                    <a:pt x="2835" y="99"/>
                  </a:lnTo>
                  <a:lnTo>
                    <a:pt x="2823" y="98"/>
                  </a:lnTo>
                  <a:lnTo>
                    <a:pt x="2812" y="99"/>
                  </a:lnTo>
                  <a:lnTo>
                    <a:pt x="2800" y="102"/>
                  </a:lnTo>
                  <a:lnTo>
                    <a:pt x="2791" y="108"/>
                  </a:lnTo>
                  <a:lnTo>
                    <a:pt x="2781" y="116"/>
                  </a:lnTo>
                  <a:lnTo>
                    <a:pt x="2778" y="121"/>
                  </a:lnTo>
                  <a:lnTo>
                    <a:pt x="2776" y="127"/>
                  </a:lnTo>
                  <a:lnTo>
                    <a:pt x="2773" y="132"/>
                  </a:lnTo>
                  <a:lnTo>
                    <a:pt x="2770" y="140"/>
                  </a:lnTo>
                  <a:lnTo>
                    <a:pt x="2767" y="154"/>
                  </a:lnTo>
                  <a:lnTo>
                    <a:pt x="2765" y="171"/>
                  </a:lnTo>
                  <a:close/>
                  <a:moveTo>
                    <a:pt x="139" y="607"/>
                  </a:moveTo>
                  <a:lnTo>
                    <a:pt x="130" y="615"/>
                  </a:lnTo>
                  <a:lnTo>
                    <a:pt x="120" y="620"/>
                  </a:lnTo>
                  <a:lnTo>
                    <a:pt x="111" y="625"/>
                  </a:lnTo>
                  <a:lnTo>
                    <a:pt x="103" y="629"/>
                  </a:lnTo>
                  <a:lnTo>
                    <a:pt x="94" y="632"/>
                  </a:lnTo>
                  <a:lnTo>
                    <a:pt x="85" y="633"/>
                  </a:lnTo>
                  <a:lnTo>
                    <a:pt x="77" y="635"/>
                  </a:lnTo>
                  <a:lnTo>
                    <a:pt x="67" y="636"/>
                  </a:lnTo>
                  <a:lnTo>
                    <a:pt x="52" y="635"/>
                  </a:lnTo>
                  <a:lnTo>
                    <a:pt x="39" y="632"/>
                  </a:lnTo>
                  <a:lnTo>
                    <a:pt x="28" y="626"/>
                  </a:lnTo>
                  <a:lnTo>
                    <a:pt x="18" y="620"/>
                  </a:lnTo>
                  <a:lnTo>
                    <a:pt x="10" y="612"/>
                  </a:lnTo>
                  <a:lnTo>
                    <a:pt x="5" y="602"/>
                  </a:lnTo>
                  <a:lnTo>
                    <a:pt x="2" y="592"/>
                  </a:lnTo>
                  <a:lnTo>
                    <a:pt x="0" y="580"/>
                  </a:lnTo>
                  <a:lnTo>
                    <a:pt x="0" y="573"/>
                  </a:lnTo>
                  <a:lnTo>
                    <a:pt x="2" y="567"/>
                  </a:lnTo>
                  <a:lnTo>
                    <a:pt x="5" y="560"/>
                  </a:lnTo>
                  <a:lnTo>
                    <a:pt x="8" y="554"/>
                  </a:lnTo>
                  <a:lnTo>
                    <a:pt x="10" y="548"/>
                  </a:lnTo>
                  <a:lnTo>
                    <a:pt x="15" y="544"/>
                  </a:lnTo>
                  <a:lnTo>
                    <a:pt x="19" y="540"/>
                  </a:lnTo>
                  <a:lnTo>
                    <a:pt x="23" y="535"/>
                  </a:lnTo>
                  <a:lnTo>
                    <a:pt x="35" y="530"/>
                  </a:lnTo>
                  <a:lnTo>
                    <a:pt x="48" y="524"/>
                  </a:lnTo>
                  <a:lnTo>
                    <a:pt x="59" y="523"/>
                  </a:lnTo>
                  <a:lnTo>
                    <a:pt x="77" y="520"/>
                  </a:lnTo>
                  <a:lnTo>
                    <a:pt x="95" y="517"/>
                  </a:lnTo>
                  <a:lnTo>
                    <a:pt x="111" y="514"/>
                  </a:lnTo>
                  <a:lnTo>
                    <a:pt x="126" y="511"/>
                  </a:lnTo>
                  <a:lnTo>
                    <a:pt x="136" y="508"/>
                  </a:lnTo>
                  <a:lnTo>
                    <a:pt x="136" y="502"/>
                  </a:lnTo>
                  <a:lnTo>
                    <a:pt x="136" y="499"/>
                  </a:lnTo>
                  <a:lnTo>
                    <a:pt x="136" y="491"/>
                  </a:lnTo>
                  <a:lnTo>
                    <a:pt x="133" y="482"/>
                  </a:lnTo>
                  <a:lnTo>
                    <a:pt x="130" y="476"/>
                  </a:lnTo>
                  <a:lnTo>
                    <a:pt x="127" y="472"/>
                  </a:lnTo>
                  <a:lnTo>
                    <a:pt x="120" y="466"/>
                  </a:lnTo>
                  <a:lnTo>
                    <a:pt x="111" y="463"/>
                  </a:lnTo>
                  <a:lnTo>
                    <a:pt x="101" y="461"/>
                  </a:lnTo>
                  <a:lnTo>
                    <a:pt x="90" y="461"/>
                  </a:lnTo>
                  <a:lnTo>
                    <a:pt x="78" y="461"/>
                  </a:lnTo>
                  <a:lnTo>
                    <a:pt x="68" y="462"/>
                  </a:lnTo>
                  <a:lnTo>
                    <a:pt x="61" y="465"/>
                  </a:lnTo>
                  <a:lnTo>
                    <a:pt x="55" y="469"/>
                  </a:lnTo>
                  <a:lnTo>
                    <a:pt x="49" y="474"/>
                  </a:lnTo>
                  <a:lnTo>
                    <a:pt x="45" y="479"/>
                  </a:lnTo>
                  <a:lnTo>
                    <a:pt x="41" y="488"/>
                  </a:lnTo>
                  <a:lnTo>
                    <a:pt x="38" y="498"/>
                  </a:lnTo>
                  <a:lnTo>
                    <a:pt x="6" y="494"/>
                  </a:lnTo>
                  <a:lnTo>
                    <a:pt x="9" y="484"/>
                  </a:lnTo>
                  <a:lnTo>
                    <a:pt x="12" y="475"/>
                  </a:lnTo>
                  <a:lnTo>
                    <a:pt x="16" y="466"/>
                  </a:lnTo>
                  <a:lnTo>
                    <a:pt x="20" y="459"/>
                  </a:lnTo>
                  <a:lnTo>
                    <a:pt x="26" y="453"/>
                  </a:lnTo>
                  <a:lnTo>
                    <a:pt x="33" y="449"/>
                  </a:lnTo>
                  <a:lnTo>
                    <a:pt x="41" y="443"/>
                  </a:lnTo>
                  <a:lnTo>
                    <a:pt x="49" y="440"/>
                  </a:lnTo>
                  <a:lnTo>
                    <a:pt x="59" y="438"/>
                  </a:lnTo>
                  <a:lnTo>
                    <a:pt x="71" y="435"/>
                  </a:lnTo>
                  <a:lnTo>
                    <a:pt x="81" y="433"/>
                  </a:lnTo>
                  <a:lnTo>
                    <a:pt x="94" y="433"/>
                  </a:lnTo>
                  <a:lnTo>
                    <a:pt x="106" y="433"/>
                  </a:lnTo>
                  <a:lnTo>
                    <a:pt x="117" y="435"/>
                  </a:lnTo>
                  <a:lnTo>
                    <a:pt x="126" y="436"/>
                  </a:lnTo>
                  <a:lnTo>
                    <a:pt x="134" y="439"/>
                  </a:lnTo>
                  <a:lnTo>
                    <a:pt x="142" y="442"/>
                  </a:lnTo>
                  <a:lnTo>
                    <a:pt x="147" y="446"/>
                  </a:lnTo>
                  <a:lnTo>
                    <a:pt x="153" y="449"/>
                  </a:lnTo>
                  <a:lnTo>
                    <a:pt x="157" y="453"/>
                  </a:lnTo>
                  <a:lnTo>
                    <a:pt x="160" y="459"/>
                  </a:lnTo>
                  <a:lnTo>
                    <a:pt x="163" y="463"/>
                  </a:lnTo>
                  <a:lnTo>
                    <a:pt x="166" y="469"/>
                  </a:lnTo>
                  <a:lnTo>
                    <a:pt x="168" y="476"/>
                  </a:lnTo>
                  <a:lnTo>
                    <a:pt x="169" y="488"/>
                  </a:lnTo>
                  <a:lnTo>
                    <a:pt x="169" y="507"/>
                  </a:lnTo>
                  <a:lnTo>
                    <a:pt x="169" y="550"/>
                  </a:lnTo>
                  <a:lnTo>
                    <a:pt x="169" y="571"/>
                  </a:lnTo>
                  <a:lnTo>
                    <a:pt x="170" y="587"/>
                  </a:lnTo>
                  <a:lnTo>
                    <a:pt x="170" y="600"/>
                  </a:lnTo>
                  <a:lnTo>
                    <a:pt x="172" y="607"/>
                  </a:lnTo>
                  <a:lnTo>
                    <a:pt x="175" y="620"/>
                  </a:lnTo>
                  <a:lnTo>
                    <a:pt x="179" y="632"/>
                  </a:lnTo>
                  <a:lnTo>
                    <a:pt x="144" y="632"/>
                  </a:lnTo>
                  <a:lnTo>
                    <a:pt x="140" y="620"/>
                  </a:lnTo>
                  <a:lnTo>
                    <a:pt x="139" y="607"/>
                  </a:lnTo>
                  <a:close/>
                  <a:moveTo>
                    <a:pt x="136" y="534"/>
                  </a:moveTo>
                  <a:lnTo>
                    <a:pt x="126" y="538"/>
                  </a:lnTo>
                  <a:lnTo>
                    <a:pt x="113" y="541"/>
                  </a:lnTo>
                  <a:lnTo>
                    <a:pt x="98" y="544"/>
                  </a:lnTo>
                  <a:lnTo>
                    <a:pt x="82" y="547"/>
                  </a:lnTo>
                  <a:lnTo>
                    <a:pt x="65" y="550"/>
                  </a:lnTo>
                  <a:lnTo>
                    <a:pt x="54" y="553"/>
                  </a:lnTo>
                  <a:lnTo>
                    <a:pt x="46" y="557"/>
                  </a:lnTo>
                  <a:lnTo>
                    <a:pt x="41" y="564"/>
                  </a:lnTo>
                  <a:lnTo>
                    <a:pt x="36" y="571"/>
                  </a:lnTo>
                  <a:lnTo>
                    <a:pt x="35" y="579"/>
                  </a:lnTo>
                  <a:lnTo>
                    <a:pt x="36" y="586"/>
                  </a:lnTo>
                  <a:lnTo>
                    <a:pt x="38" y="592"/>
                  </a:lnTo>
                  <a:lnTo>
                    <a:pt x="41" y="596"/>
                  </a:lnTo>
                  <a:lnTo>
                    <a:pt x="45" y="602"/>
                  </a:lnTo>
                  <a:lnTo>
                    <a:pt x="51" y="605"/>
                  </a:lnTo>
                  <a:lnTo>
                    <a:pt x="58" y="607"/>
                  </a:lnTo>
                  <a:lnTo>
                    <a:pt x="65" y="609"/>
                  </a:lnTo>
                  <a:lnTo>
                    <a:pt x="75" y="610"/>
                  </a:lnTo>
                  <a:lnTo>
                    <a:pt x="84" y="609"/>
                  </a:lnTo>
                  <a:lnTo>
                    <a:pt x="93" y="607"/>
                  </a:lnTo>
                  <a:lnTo>
                    <a:pt x="101" y="605"/>
                  </a:lnTo>
                  <a:lnTo>
                    <a:pt x="108" y="602"/>
                  </a:lnTo>
                  <a:lnTo>
                    <a:pt x="116" y="597"/>
                  </a:lnTo>
                  <a:lnTo>
                    <a:pt x="121" y="592"/>
                  </a:lnTo>
                  <a:lnTo>
                    <a:pt x="127" y="586"/>
                  </a:lnTo>
                  <a:lnTo>
                    <a:pt x="130" y="579"/>
                  </a:lnTo>
                  <a:lnTo>
                    <a:pt x="133" y="573"/>
                  </a:lnTo>
                  <a:lnTo>
                    <a:pt x="134" y="566"/>
                  </a:lnTo>
                  <a:lnTo>
                    <a:pt x="136" y="556"/>
                  </a:lnTo>
                  <a:lnTo>
                    <a:pt x="136" y="546"/>
                  </a:lnTo>
                  <a:lnTo>
                    <a:pt x="136" y="534"/>
                  </a:lnTo>
                  <a:close/>
                  <a:moveTo>
                    <a:pt x="208" y="632"/>
                  </a:moveTo>
                  <a:lnTo>
                    <a:pt x="208" y="364"/>
                  </a:lnTo>
                  <a:lnTo>
                    <a:pt x="241" y="364"/>
                  </a:lnTo>
                  <a:lnTo>
                    <a:pt x="241" y="517"/>
                  </a:lnTo>
                  <a:lnTo>
                    <a:pt x="319" y="438"/>
                  </a:lnTo>
                  <a:lnTo>
                    <a:pt x="362" y="438"/>
                  </a:lnTo>
                  <a:lnTo>
                    <a:pt x="287" y="510"/>
                  </a:lnTo>
                  <a:lnTo>
                    <a:pt x="369" y="632"/>
                  </a:lnTo>
                  <a:lnTo>
                    <a:pt x="329" y="632"/>
                  </a:lnTo>
                  <a:lnTo>
                    <a:pt x="264" y="533"/>
                  </a:lnTo>
                  <a:lnTo>
                    <a:pt x="241" y="554"/>
                  </a:lnTo>
                  <a:lnTo>
                    <a:pt x="241" y="632"/>
                  </a:lnTo>
                  <a:lnTo>
                    <a:pt x="208" y="632"/>
                  </a:lnTo>
                  <a:close/>
                  <a:moveTo>
                    <a:pt x="511" y="560"/>
                  </a:moveTo>
                  <a:lnTo>
                    <a:pt x="544" y="564"/>
                  </a:lnTo>
                  <a:lnTo>
                    <a:pt x="539" y="580"/>
                  </a:lnTo>
                  <a:lnTo>
                    <a:pt x="534" y="595"/>
                  </a:lnTo>
                  <a:lnTo>
                    <a:pt x="527" y="606"/>
                  </a:lnTo>
                  <a:lnTo>
                    <a:pt x="516" y="616"/>
                  </a:lnTo>
                  <a:lnTo>
                    <a:pt x="505" y="625"/>
                  </a:lnTo>
                  <a:lnTo>
                    <a:pt x="492" y="631"/>
                  </a:lnTo>
                  <a:lnTo>
                    <a:pt x="478" y="635"/>
                  </a:lnTo>
                  <a:lnTo>
                    <a:pt x="463" y="636"/>
                  </a:lnTo>
                  <a:lnTo>
                    <a:pt x="453" y="635"/>
                  </a:lnTo>
                  <a:lnTo>
                    <a:pt x="444" y="633"/>
                  </a:lnTo>
                  <a:lnTo>
                    <a:pt x="436" y="632"/>
                  </a:lnTo>
                  <a:lnTo>
                    <a:pt x="427" y="629"/>
                  </a:lnTo>
                  <a:lnTo>
                    <a:pt x="418" y="625"/>
                  </a:lnTo>
                  <a:lnTo>
                    <a:pt x="411" y="620"/>
                  </a:lnTo>
                  <a:lnTo>
                    <a:pt x="405" y="616"/>
                  </a:lnTo>
                  <a:lnTo>
                    <a:pt x="398" y="609"/>
                  </a:lnTo>
                  <a:lnTo>
                    <a:pt x="392" y="603"/>
                  </a:lnTo>
                  <a:lnTo>
                    <a:pt x="388" y="595"/>
                  </a:lnTo>
                  <a:lnTo>
                    <a:pt x="384" y="587"/>
                  </a:lnTo>
                  <a:lnTo>
                    <a:pt x="381" y="579"/>
                  </a:lnTo>
                  <a:lnTo>
                    <a:pt x="378" y="569"/>
                  </a:lnTo>
                  <a:lnTo>
                    <a:pt x="377" y="559"/>
                  </a:lnTo>
                  <a:lnTo>
                    <a:pt x="375" y="547"/>
                  </a:lnTo>
                  <a:lnTo>
                    <a:pt x="375" y="535"/>
                  </a:lnTo>
                  <a:lnTo>
                    <a:pt x="375" y="520"/>
                  </a:lnTo>
                  <a:lnTo>
                    <a:pt x="377" y="505"/>
                  </a:lnTo>
                  <a:lnTo>
                    <a:pt x="381" y="492"/>
                  </a:lnTo>
                  <a:lnTo>
                    <a:pt x="385" y="481"/>
                  </a:lnTo>
                  <a:lnTo>
                    <a:pt x="391" y="469"/>
                  </a:lnTo>
                  <a:lnTo>
                    <a:pt x="398" y="459"/>
                  </a:lnTo>
                  <a:lnTo>
                    <a:pt x="407" y="452"/>
                  </a:lnTo>
                  <a:lnTo>
                    <a:pt x="417" y="445"/>
                  </a:lnTo>
                  <a:lnTo>
                    <a:pt x="427" y="440"/>
                  </a:lnTo>
                  <a:lnTo>
                    <a:pt x="439" y="436"/>
                  </a:lnTo>
                  <a:lnTo>
                    <a:pt x="450" y="435"/>
                  </a:lnTo>
                  <a:lnTo>
                    <a:pt x="463" y="433"/>
                  </a:lnTo>
                  <a:lnTo>
                    <a:pt x="478" y="435"/>
                  </a:lnTo>
                  <a:lnTo>
                    <a:pt x="492" y="438"/>
                  </a:lnTo>
                  <a:lnTo>
                    <a:pt x="503" y="442"/>
                  </a:lnTo>
                  <a:lnTo>
                    <a:pt x="515" y="449"/>
                  </a:lnTo>
                  <a:lnTo>
                    <a:pt x="524" y="458"/>
                  </a:lnTo>
                  <a:lnTo>
                    <a:pt x="531" y="469"/>
                  </a:lnTo>
                  <a:lnTo>
                    <a:pt x="537" y="481"/>
                  </a:lnTo>
                  <a:lnTo>
                    <a:pt x="541" y="495"/>
                  </a:lnTo>
                  <a:lnTo>
                    <a:pt x="508" y="499"/>
                  </a:lnTo>
                  <a:lnTo>
                    <a:pt x="506" y="491"/>
                  </a:lnTo>
                  <a:lnTo>
                    <a:pt x="502" y="482"/>
                  </a:lnTo>
                  <a:lnTo>
                    <a:pt x="498" y="475"/>
                  </a:lnTo>
                  <a:lnTo>
                    <a:pt x="492" y="471"/>
                  </a:lnTo>
                  <a:lnTo>
                    <a:pt x="486" y="466"/>
                  </a:lnTo>
                  <a:lnTo>
                    <a:pt x="479" y="462"/>
                  </a:lnTo>
                  <a:lnTo>
                    <a:pt x="472" y="461"/>
                  </a:lnTo>
                  <a:lnTo>
                    <a:pt x="465" y="461"/>
                  </a:lnTo>
                  <a:lnTo>
                    <a:pt x="453" y="461"/>
                  </a:lnTo>
                  <a:lnTo>
                    <a:pt x="441" y="465"/>
                  </a:lnTo>
                  <a:lnTo>
                    <a:pt x="431" y="471"/>
                  </a:lnTo>
                  <a:lnTo>
                    <a:pt x="424" y="478"/>
                  </a:lnTo>
                  <a:lnTo>
                    <a:pt x="420" y="482"/>
                  </a:lnTo>
                  <a:lnTo>
                    <a:pt x="417" y="488"/>
                  </a:lnTo>
                  <a:lnTo>
                    <a:pt x="414" y="494"/>
                  </a:lnTo>
                  <a:lnTo>
                    <a:pt x="413" y="501"/>
                  </a:lnTo>
                  <a:lnTo>
                    <a:pt x="410" y="517"/>
                  </a:lnTo>
                  <a:lnTo>
                    <a:pt x="408" y="534"/>
                  </a:lnTo>
                  <a:lnTo>
                    <a:pt x="410" y="553"/>
                  </a:lnTo>
                  <a:lnTo>
                    <a:pt x="411" y="569"/>
                  </a:lnTo>
                  <a:lnTo>
                    <a:pt x="417" y="580"/>
                  </a:lnTo>
                  <a:lnTo>
                    <a:pt x="423" y="592"/>
                  </a:lnTo>
                  <a:lnTo>
                    <a:pt x="431" y="599"/>
                  </a:lnTo>
                  <a:lnTo>
                    <a:pt x="440" y="605"/>
                  </a:lnTo>
                  <a:lnTo>
                    <a:pt x="450" y="607"/>
                  </a:lnTo>
                  <a:lnTo>
                    <a:pt x="462" y="609"/>
                  </a:lnTo>
                  <a:lnTo>
                    <a:pt x="472" y="607"/>
                  </a:lnTo>
                  <a:lnTo>
                    <a:pt x="480" y="606"/>
                  </a:lnTo>
                  <a:lnTo>
                    <a:pt x="488" y="602"/>
                  </a:lnTo>
                  <a:lnTo>
                    <a:pt x="495" y="597"/>
                  </a:lnTo>
                  <a:lnTo>
                    <a:pt x="501" y="590"/>
                  </a:lnTo>
                  <a:lnTo>
                    <a:pt x="505" y="582"/>
                  </a:lnTo>
                  <a:lnTo>
                    <a:pt x="509" y="571"/>
                  </a:lnTo>
                  <a:lnTo>
                    <a:pt x="511" y="560"/>
                  </a:lnTo>
                  <a:close/>
                  <a:moveTo>
                    <a:pt x="462" y="393"/>
                  </a:moveTo>
                  <a:lnTo>
                    <a:pt x="482" y="363"/>
                  </a:lnTo>
                  <a:lnTo>
                    <a:pt x="519" y="363"/>
                  </a:lnTo>
                  <a:lnTo>
                    <a:pt x="478" y="413"/>
                  </a:lnTo>
                  <a:lnTo>
                    <a:pt x="443" y="413"/>
                  </a:lnTo>
                  <a:lnTo>
                    <a:pt x="404" y="363"/>
                  </a:lnTo>
                  <a:lnTo>
                    <a:pt x="441" y="363"/>
                  </a:lnTo>
                  <a:lnTo>
                    <a:pt x="462" y="393"/>
                  </a:lnTo>
                  <a:close/>
                  <a:moveTo>
                    <a:pt x="560" y="632"/>
                  </a:moveTo>
                  <a:lnTo>
                    <a:pt x="560" y="438"/>
                  </a:lnTo>
                  <a:lnTo>
                    <a:pt x="590" y="438"/>
                  </a:lnTo>
                  <a:lnTo>
                    <a:pt x="590" y="465"/>
                  </a:lnTo>
                  <a:lnTo>
                    <a:pt x="596" y="458"/>
                  </a:lnTo>
                  <a:lnTo>
                    <a:pt x="601" y="451"/>
                  </a:lnTo>
                  <a:lnTo>
                    <a:pt x="609" y="446"/>
                  </a:lnTo>
                  <a:lnTo>
                    <a:pt x="616" y="442"/>
                  </a:lnTo>
                  <a:lnTo>
                    <a:pt x="623" y="438"/>
                  </a:lnTo>
                  <a:lnTo>
                    <a:pt x="632" y="435"/>
                  </a:lnTo>
                  <a:lnTo>
                    <a:pt x="642" y="433"/>
                  </a:lnTo>
                  <a:lnTo>
                    <a:pt x="652" y="433"/>
                  </a:lnTo>
                  <a:lnTo>
                    <a:pt x="659" y="433"/>
                  </a:lnTo>
                  <a:lnTo>
                    <a:pt x="668" y="435"/>
                  </a:lnTo>
                  <a:lnTo>
                    <a:pt x="676" y="436"/>
                  </a:lnTo>
                  <a:lnTo>
                    <a:pt x="684" y="439"/>
                  </a:lnTo>
                  <a:lnTo>
                    <a:pt x="691" y="443"/>
                  </a:lnTo>
                  <a:lnTo>
                    <a:pt x="697" y="446"/>
                  </a:lnTo>
                  <a:lnTo>
                    <a:pt x="701" y="451"/>
                  </a:lnTo>
                  <a:lnTo>
                    <a:pt x="705" y="456"/>
                  </a:lnTo>
                  <a:lnTo>
                    <a:pt x="711" y="468"/>
                  </a:lnTo>
                  <a:lnTo>
                    <a:pt x="715" y="481"/>
                  </a:lnTo>
                  <a:lnTo>
                    <a:pt x="717" y="492"/>
                  </a:lnTo>
                  <a:lnTo>
                    <a:pt x="718" y="512"/>
                  </a:lnTo>
                  <a:lnTo>
                    <a:pt x="718" y="632"/>
                  </a:lnTo>
                  <a:lnTo>
                    <a:pt x="685" y="632"/>
                  </a:lnTo>
                  <a:lnTo>
                    <a:pt x="685" y="514"/>
                  </a:lnTo>
                  <a:lnTo>
                    <a:pt x="684" y="497"/>
                  </a:lnTo>
                  <a:lnTo>
                    <a:pt x="681" y="484"/>
                  </a:lnTo>
                  <a:lnTo>
                    <a:pt x="678" y="479"/>
                  </a:lnTo>
                  <a:lnTo>
                    <a:pt x="675" y="475"/>
                  </a:lnTo>
                  <a:lnTo>
                    <a:pt x="672" y="471"/>
                  </a:lnTo>
                  <a:lnTo>
                    <a:pt x="668" y="468"/>
                  </a:lnTo>
                  <a:lnTo>
                    <a:pt x="662" y="465"/>
                  </a:lnTo>
                  <a:lnTo>
                    <a:pt x="656" y="463"/>
                  </a:lnTo>
                  <a:lnTo>
                    <a:pt x="651" y="462"/>
                  </a:lnTo>
                  <a:lnTo>
                    <a:pt x="645" y="462"/>
                  </a:lnTo>
                  <a:lnTo>
                    <a:pt x="635" y="462"/>
                  </a:lnTo>
                  <a:lnTo>
                    <a:pt x="625" y="465"/>
                  </a:lnTo>
                  <a:lnTo>
                    <a:pt x="616" y="469"/>
                  </a:lnTo>
                  <a:lnTo>
                    <a:pt x="609" y="475"/>
                  </a:lnTo>
                  <a:lnTo>
                    <a:pt x="604" y="479"/>
                  </a:lnTo>
                  <a:lnTo>
                    <a:pt x="601" y="484"/>
                  </a:lnTo>
                  <a:lnTo>
                    <a:pt x="599" y="488"/>
                  </a:lnTo>
                  <a:lnTo>
                    <a:pt x="597" y="494"/>
                  </a:lnTo>
                  <a:lnTo>
                    <a:pt x="594" y="508"/>
                  </a:lnTo>
                  <a:lnTo>
                    <a:pt x="593" y="525"/>
                  </a:lnTo>
                  <a:lnTo>
                    <a:pt x="593" y="632"/>
                  </a:lnTo>
                  <a:lnTo>
                    <a:pt x="560" y="632"/>
                  </a:lnTo>
                  <a:close/>
                  <a:moveTo>
                    <a:pt x="769" y="632"/>
                  </a:moveTo>
                  <a:lnTo>
                    <a:pt x="769" y="438"/>
                  </a:lnTo>
                  <a:lnTo>
                    <a:pt x="802" y="438"/>
                  </a:lnTo>
                  <a:lnTo>
                    <a:pt x="802" y="632"/>
                  </a:lnTo>
                  <a:lnTo>
                    <a:pt x="769" y="632"/>
                  </a:lnTo>
                  <a:close/>
                  <a:moveTo>
                    <a:pt x="757" y="413"/>
                  </a:moveTo>
                  <a:lnTo>
                    <a:pt x="782" y="363"/>
                  </a:lnTo>
                  <a:lnTo>
                    <a:pt x="825" y="363"/>
                  </a:lnTo>
                  <a:lnTo>
                    <a:pt x="785" y="413"/>
                  </a:lnTo>
                  <a:lnTo>
                    <a:pt x="757" y="413"/>
                  </a:lnTo>
                  <a:close/>
                  <a:moveTo>
                    <a:pt x="849" y="632"/>
                  </a:moveTo>
                  <a:lnTo>
                    <a:pt x="849" y="364"/>
                  </a:lnTo>
                  <a:lnTo>
                    <a:pt x="883" y="364"/>
                  </a:lnTo>
                  <a:lnTo>
                    <a:pt x="883" y="461"/>
                  </a:lnTo>
                  <a:lnTo>
                    <a:pt x="888" y="453"/>
                  </a:lnTo>
                  <a:lnTo>
                    <a:pt x="894" y="448"/>
                  </a:lnTo>
                  <a:lnTo>
                    <a:pt x="901" y="443"/>
                  </a:lnTo>
                  <a:lnTo>
                    <a:pt x="909" y="440"/>
                  </a:lnTo>
                  <a:lnTo>
                    <a:pt x="916" y="438"/>
                  </a:lnTo>
                  <a:lnTo>
                    <a:pt x="923" y="435"/>
                  </a:lnTo>
                  <a:lnTo>
                    <a:pt x="932" y="433"/>
                  </a:lnTo>
                  <a:lnTo>
                    <a:pt x="940" y="433"/>
                  </a:lnTo>
                  <a:lnTo>
                    <a:pt x="950" y="433"/>
                  </a:lnTo>
                  <a:lnTo>
                    <a:pt x="960" y="435"/>
                  </a:lnTo>
                  <a:lnTo>
                    <a:pt x="969" y="438"/>
                  </a:lnTo>
                  <a:lnTo>
                    <a:pt x="978" y="442"/>
                  </a:lnTo>
                  <a:lnTo>
                    <a:pt x="985" y="446"/>
                  </a:lnTo>
                  <a:lnTo>
                    <a:pt x="991" y="452"/>
                  </a:lnTo>
                  <a:lnTo>
                    <a:pt x="997" y="458"/>
                  </a:lnTo>
                  <a:lnTo>
                    <a:pt x="1001" y="465"/>
                  </a:lnTo>
                  <a:lnTo>
                    <a:pt x="1004" y="474"/>
                  </a:lnTo>
                  <a:lnTo>
                    <a:pt x="1005" y="484"/>
                  </a:lnTo>
                  <a:lnTo>
                    <a:pt x="1007" y="495"/>
                  </a:lnTo>
                  <a:lnTo>
                    <a:pt x="1007" y="508"/>
                  </a:lnTo>
                  <a:lnTo>
                    <a:pt x="1007" y="632"/>
                  </a:lnTo>
                  <a:lnTo>
                    <a:pt x="973" y="632"/>
                  </a:lnTo>
                  <a:lnTo>
                    <a:pt x="973" y="508"/>
                  </a:lnTo>
                  <a:lnTo>
                    <a:pt x="973" y="497"/>
                  </a:lnTo>
                  <a:lnTo>
                    <a:pt x="972" y="488"/>
                  </a:lnTo>
                  <a:lnTo>
                    <a:pt x="968" y="479"/>
                  </a:lnTo>
                  <a:lnTo>
                    <a:pt x="963" y="474"/>
                  </a:lnTo>
                  <a:lnTo>
                    <a:pt x="958" y="468"/>
                  </a:lnTo>
                  <a:lnTo>
                    <a:pt x="950" y="465"/>
                  </a:lnTo>
                  <a:lnTo>
                    <a:pt x="943" y="462"/>
                  </a:lnTo>
                  <a:lnTo>
                    <a:pt x="933" y="462"/>
                  </a:lnTo>
                  <a:lnTo>
                    <a:pt x="926" y="462"/>
                  </a:lnTo>
                  <a:lnTo>
                    <a:pt x="919" y="463"/>
                  </a:lnTo>
                  <a:lnTo>
                    <a:pt x="913" y="466"/>
                  </a:lnTo>
                  <a:lnTo>
                    <a:pt x="906" y="469"/>
                  </a:lnTo>
                  <a:lnTo>
                    <a:pt x="900" y="474"/>
                  </a:lnTo>
                  <a:lnTo>
                    <a:pt x="896" y="478"/>
                  </a:lnTo>
                  <a:lnTo>
                    <a:pt x="891" y="484"/>
                  </a:lnTo>
                  <a:lnTo>
                    <a:pt x="888" y="489"/>
                  </a:lnTo>
                  <a:lnTo>
                    <a:pt x="885" y="497"/>
                  </a:lnTo>
                  <a:lnTo>
                    <a:pt x="884" y="505"/>
                  </a:lnTo>
                  <a:lnTo>
                    <a:pt x="883" y="515"/>
                  </a:lnTo>
                  <a:lnTo>
                    <a:pt x="883" y="525"/>
                  </a:lnTo>
                  <a:lnTo>
                    <a:pt x="883" y="632"/>
                  </a:lnTo>
                  <a:lnTo>
                    <a:pt x="849" y="632"/>
                  </a:lnTo>
                  <a:close/>
                  <a:moveTo>
                    <a:pt x="1034" y="534"/>
                  </a:moveTo>
                  <a:lnTo>
                    <a:pt x="1034" y="521"/>
                  </a:lnTo>
                  <a:lnTo>
                    <a:pt x="1035" y="510"/>
                  </a:lnTo>
                  <a:lnTo>
                    <a:pt x="1038" y="498"/>
                  </a:lnTo>
                  <a:lnTo>
                    <a:pt x="1041" y="488"/>
                  </a:lnTo>
                  <a:lnTo>
                    <a:pt x="1046" y="478"/>
                  </a:lnTo>
                  <a:lnTo>
                    <a:pt x="1051" y="469"/>
                  </a:lnTo>
                  <a:lnTo>
                    <a:pt x="1057" y="462"/>
                  </a:lnTo>
                  <a:lnTo>
                    <a:pt x="1064" y="455"/>
                  </a:lnTo>
                  <a:lnTo>
                    <a:pt x="1070" y="449"/>
                  </a:lnTo>
                  <a:lnTo>
                    <a:pt x="1077" y="445"/>
                  </a:lnTo>
                  <a:lnTo>
                    <a:pt x="1084" y="442"/>
                  </a:lnTo>
                  <a:lnTo>
                    <a:pt x="1092" y="439"/>
                  </a:lnTo>
                  <a:lnTo>
                    <a:pt x="1108" y="435"/>
                  </a:lnTo>
                  <a:lnTo>
                    <a:pt x="1125" y="433"/>
                  </a:lnTo>
                  <a:lnTo>
                    <a:pt x="1135" y="433"/>
                  </a:lnTo>
                  <a:lnTo>
                    <a:pt x="1144" y="435"/>
                  </a:lnTo>
                  <a:lnTo>
                    <a:pt x="1152" y="438"/>
                  </a:lnTo>
                  <a:lnTo>
                    <a:pt x="1161" y="440"/>
                  </a:lnTo>
                  <a:lnTo>
                    <a:pt x="1170" y="443"/>
                  </a:lnTo>
                  <a:lnTo>
                    <a:pt x="1177" y="448"/>
                  </a:lnTo>
                  <a:lnTo>
                    <a:pt x="1184" y="453"/>
                  </a:lnTo>
                  <a:lnTo>
                    <a:pt x="1190" y="459"/>
                  </a:lnTo>
                  <a:lnTo>
                    <a:pt x="1197" y="466"/>
                  </a:lnTo>
                  <a:lnTo>
                    <a:pt x="1201" y="474"/>
                  </a:lnTo>
                  <a:lnTo>
                    <a:pt x="1206" y="482"/>
                  </a:lnTo>
                  <a:lnTo>
                    <a:pt x="1210" y="491"/>
                  </a:lnTo>
                  <a:lnTo>
                    <a:pt x="1213" y="499"/>
                  </a:lnTo>
                  <a:lnTo>
                    <a:pt x="1214" y="510"/>
                  </a:lnTo>
                  <a:lnTo>
                    <a:pt x="1216" y="521"/>
                  </a:lnTo>
                  <a:lnTo>
                    <a:pt x="1216" y="531"/>
                  </a:lnTo>
                  <a:lnTo>
                    <a:pt x="1216" y="550"/>
                  </a:lnTo>
                  <a:lnTo>
                    <a:pt x="1213" y="566"/>
                  </a:lnTo>
                  <a:lnTo>
                    <a:pt x="1210" y="579"/>
                  </a:lnTo>
                  <a:lnTo>
                    <a:pt x="1204" y="590"/>
                  </a:lnTo>
                  <a:lnTo>
                    <a:pt x="1198" y="600"/>
                  </a:lnTo>
                  <a:lnTo>
                    <a:pt x="1191" y="609"/>
                  </a:lnTo>
                  <a:lnTo>
                    <a:pt x="1182" y="618"/>
                  </a:lnTo>
                  <a:lnTo>
                    <a:pt x="1172" y="623"/>
                  </a:lnTo>
                  <a:lnTo>
                    <a:pt x="1161" y="629"/>
                  </a:lnTo>
                  <a:lnTo>
                    <a:pt x="1149" y="632"/>
                  </a:lnTo>
                  <a:lnTo>
                    <a:pt x="1138" y="635"/>
                  </a:lnTo>
                  <a:lnTo>
                    <a:pt x="1125" y="636"/>
                  </a:lnTo>
                  <a:lnTo>
                    <a:pt x="1115" y="635"/>
                  </a:lnTo>
                  <a:lnTo>
                    <a:pt x="1106" y="633"/>
                  </a:lnTo>
                  <a:lnTo>
                    <a:pt x="1096" y="632"/>
                  </a:lnTo>
                  <a:lnTo>
                    <a:pt x="1087" y="629"/>
                  </a:lnTo>
                  <a:lnTo>
                    <a:pt x="1080" y="625"/>
                  </a:lnTo>
                  <a:lnTo>
                    <a:pt x="1073" y="620"/>
                  </a:lnTo>
                  <a:lnTo>
                    <a:pt x="1066" y="616"/>
                  </a:lnTo>
                  <a:lnTo>
                    <a:pt x="1059" y="609"/>
                  </a:lnTo>
                  <a:lnTo>
                    <a:pt x="1053" y="603"/>
                  </a:lnTo>
                  <a:lnTo>
                    <a:pt x="1048" y="595"/>
                  </a:lnTo>
                  <a:lnTo>
                    <a:pt x="1044" y="587"/>
                  </a:lnTo>
                  <a:lnTo>
                    <a:pt x="1040" y="577"/>
                  </a:lnTo>
                  <a:lnTo>
                    <a:pt x="1037" y="569"/>
                  </a:lnTo>
                  <a:lnTo>
                    <a:pt x="1035" y="557"/>
                  </a:lnTo>
                  <a:lnTo>
                    <a:pt x="1034" y="547"/>
                  </a:lnTo>
                  <a:lnTo>
                    <a:pt x="1034" y="534"/>
                  </a:lnTo>
                  <a:close/>
                  <a:moveTo>
                    <a:pt x="1067" y="534"/>
                  </a:moveTo>
                  <a:lnTo>
                    <a:pt x="1069" y="551"/>
                  </a:lnTo>
                  <a:lnTo>
                    <a:pt x="1071" y="567"/>
                  </a:lnTo>
                  <a:lnTo>
                    <a:pt x="1074" y="574"/>
                  </a:lnTo>
                  <a:lnTo>
                    <a:pt x="1077" y="580"/>
                  </a:lnTo>
                  <a:lnTo>
                    <a:pt x="1080" y="586"/>
                  </a:lnTo>
                  <a:lnTo>
                    <a:pt x="1084" y="590"/>
                  </a:lnTo>
                  <a:lnTo>
                    <a:pt x="1093" y="599"/>
                  </a:lnTo>
                  <a:lnTo>
                    <a:pt x="1102" y="605"/>
                  </a:lnTo>
                  <a:lnTo>
                    <a:pt x="1113" y="607"/>
                  </a:lnTo>
                  <a:lnTo>
                    <a:pt x="1125" y="609"/>
                  </a:lnTo>
                  <a:lnTo>
                    <a:pt x="1136" y="607"/>
                  </a:lnTo>
                  <a:lnTo>
                    <a:pt x="1148" y="605"/>
                  </a:lnTo>
                  <a:lnTo>
                    <a:pt x="1157" y="599"/>
                  </a:lnTo>
                  <a:lnTo>
                    <a:pt x="1165" y="590"/>
                  </a:lnTo>
                  <a:lnTo>
                    <a:pt x="1170" y="584"/>
                  </a:lnTo>
                  <a:lnTo>
                    <a:pt x="1172" y="580"/>
                  </a:lnTo>
                  <a:lnTo>
                    <a:pt x="1175" y="573"/>
                  </a:lnTo>
                  <a:lnTo>
                    <a:pt x="1178" y="567"/>
                  </a:lnTo>
                  <a:lnTo>
                    <a:pt x="1181" y="551"/>
                  </a:lnTo>
                  <a:lnTo>
                    <a:pt x="1182" y="534"/>
                  </a:lnTo>
                  <a:lnTo>
                    <a:pt x="1181" y="517"/>
                  </a:lnTo>
                  <a:lnTo>
                    <a:pt x="1178" y="502"/>
                  </a:lnTo>
                  <a:lnTo>
                    <a:pt x="1172" y="489"/>
                  </a:lnTo>
                  <a:lnTo>
                    <a:pt x="1165" y="479"/>
                  </a:lnTo>
                  <a:lnTo>
                    <a:pt x="1157" y="471"/>
                  </a:lnTo>
                  <a:lnTo>
                    <a:pt x="1148" y="465"/>
                  </a:lnTo>
                  <a:lnTo>
                    <a:pt x="1136" y="462"/>
                  </a:lnTo>
                  <a:lnTo>
                    <a:pt x="1125" y="461"/>
                  </a:lnTo>
                  <a:lnTo>
                    <a:pt x="1113" y="462"/>
                  </a:lnTo>
                  <a:lnTo>
                    <a:pt x="1102" y="465"/>
                  </a:lnTo>
                  <a:lnTo>
                    <a:pt x="1093" y="471"/>
                  </a:lnTo>
                  <a:lnTo>
                    <a:pt x="1084" y="479"/>
                  </a:lnTo>
                  <a:lnTo>
                    <a:pt x="1080" y="484"/>
                  </a:lnTo>
                  <a:lnTo>
                    <a:pt x="1077" y="489"/>
                  </a:lnTo>
                  <a:lnTo>
                    <a:pt x="1074" y="495"/>
                  </a:lnTo>
                  <a:lnTo>
                    <a:pt x="1071" y="502"/>
                  </a:lnTo>
                  <a:lnTo>
                    <a:pt x="1069" y="517"/>
                  </a:lnTo>
                  <a:lnTo>
                    <a:pt x="1067" y="534"/>
                  </a:lnTo>
                  <a:close/>
                  <a:moveTo>
                    <a:pt x="1338" y="705"/>
                  </a:moveTo>
                  <a:lnTo>
                    <a:pt x="1338" y="438"/>
                  </a:lnTo>
                  <a:lnTo>
                    <a:pt x="1367" y="438"/>
                  </a:lnTo>
                  <a:lnTo>
                    <a:pt x="1367" y="463"/>
                  </a:lnTo>
                  <a:lnTo>
                    <a:pt x="1373" y="456"/>
                  </a:lnTo>
                  <a:lnTo>
                    <a:pt x="1379" y="451"/>
                  </a:lnTo>
                  <a:lnTo>
                    <a:pt x="1384" y="445"/>
                  </a:lnTo>
                  <a:lnTo>
                    <a:pt x="1392" y="440"/>
                  </a:lnTo>
                  <a:lnTo>
                    <a:pt x="1399" y="438"/>
                  </a:lnTo>
                  <a:lnTo>
                    <a:pt x="1406" y="435"/>
                  </a:lnTo>
                  <a:lnTo>
                    <a:pt x="1415" y="433"/>
                  </a:lnTo>
                  <a:lnTo>
                    <a:pt x="1423" y="433"/>
                  </a:lnTo>
                  <a:lnTo>
                    <a:pt x="1436" y="435"/>
                  </a:lnTo>
                  <a:lnTo>
                    <a:pt x="1448" y="436"/>
                  </a:lnTo>
                  <a:lnTo>
                    <a:pt x="1458" y="440"/>
                  </a:lnTo>
                  <a:lnTo>
                    <a:pt x="1468" y="446"/>
                  </a:lnTo>
                  <a:lnTo>
                    <a:pt x="1477" y="453"/>
                  </a:lnTo>
                  <a:lnTo>
                    <a:pt x="1484" y="462"/>
                  </a:lnTo>
                  <a:lnTo>
                    <a:pt x="1491" y="471"/>
                  </a:lnTo>
                  <a:lnTo>
                    <a:pt x="1497" y="482"/>
                  </a:lnTo>
                  <a:lnTo>
                    <a:pt x="1501" y="494"/>
                  </a:lnTo>
                  <a:lnTo>
                    <a:pt x="1504" y="507"/>
                  </a:lnTo>
                  <a:lnTo>
                    <a:pt x="1505" y="520"/>
                  </a:lnTo>
                  <a:lnTo>
                    <a:pt x="1505" y="533"/>
                  </a:lnTo>
                  <a:lnTo>
                    <a:pt x="1505" y="547"/>
                  </a:lnTo>
                  <a:lnTo>
                    <a:pt x="1504" y="561"/>
                  </a:lnTo>
                  <a:lnTo>
                    <a:pt x="1500" y="574"/>
                  </a:lnTo>
                  <a:lnTo>
                    <a:pt x="1495" y="586"/>
                  </a:lnTo>
                  <a:lnTo>
                    <a:pt x="1490" y="597"/>
                  </a:lnTo>
                  <a:lnTo>
                    <a:pt x="1482" y="607"/>
                  </a:lnTo>
                  <a:lnTo>
                    <a:pt x="1474" y="616"/>
                  </a:lnTo>
                  <a:lnTo>
                    <a:pt x="1464" y="623"/>
                  </a:lnTo>
                  <a:lnTo>
                    <a:pt x="1454" y="629"/>
                  </a:lnTo>
                  <a:lnTo>
                    <a:pt x="1443" y="632"/>
                  </a:lnTo>
                  <a:lnTo>
                    <a:pt x="1432" y="635"/>
                  </a:lnTo>
                  <a:lnTo>
                    <a:pt x="1422" y="636"/>
                  </a:lnTo>
                  <a:lnTo>
                    <a:pt x="1413" y="635"/>
                  </a:lnTo>
                  <a:lnTo>
                    <a:pt x="1406" y="633"/>
                  </a:lnTo>
                  <a:lnTo>
                    <a:pt x="1399" y="632"/>
                  </a:lnTo>
                  <a:lnTo>
                    <a:pt x="1392" y="629"/>
                  </a:lnTo>
                  <a:lnTo>
                    <a:pt x="1386" y="625"/>
                  </a:lnTo>
                  <a:lnTo>
                    <a:pt x="1380" y="620"/>
                  </a:lnTo>
                  <a:lnTo>
                    <a:pt x="1376" y="616"/>
                  </a:lnTo>
                  <a:lnTo>
                    <a:pt x="1370" y="612"/>
                  </a:lnTo>
                  <a:lnTo>
                    <a:pt x="1370" y="705"/>
                  </a:lnTo>
                  <a:lnTo>
                    <a:pt x="1338" y="705"/>
                  </a:lnTo>
                  <a:close/>
                  <a:moveTo>
                    <a:pt x="1367" y="535"/>
                  </a:moveTo>
                  <a:lnTo>
                    <a:pt x="1368" y="553"/>
                  </a:lnTo>
                  <a:lnTo>
                    <a:pt x="1371" y="569"/>
                  </a:lnTo>
                  <a:lnTo>
                    <a:pt x="1376" y="580"/>
                  </a:lnTo>
                  <a:lnTo>
                    <a:pt x="1383" y="590"/>
                  </a:lnTo>
                  <a:lnTo>
                    <a:pt x="1390" y="599"/>
                  </a:lnTo>
                  <a:lnTo>
                    <a:pt x="1399" y="605"/>
                  </a:lnTo>
                  <a:lnTo>
                    <a:pt x="1409" y="607"/>
                  </a:lnTo>
                  <a:lnTo>
                    <a:pt x="1419" y="609"/>
                  </a:lnTo>
                  <a:lnTo>
                    <a:pt x="1430" y="607"/>
                  </a:lnTo>
                  <a:lnTo>
                    <a:pt x="1439" y="605"/>
                  </a:lnTo>
                  <a:lnTo>
                    <a:pt x="1449" y="599"/>
                  </a:lnTo>
                  <a:lnTo>
                    <a:pt x="1456" y="590"/>
                  </a:lnTo>
                  <a:lnTo>
                    <a:pt x="1464" y="580"/>
                  </a:lnTo>
                  <a:lnTo>
                    <a:pt x="1468" y="567"/>
                  </a:lnTo>
                  <a:lnTo>
                    <a:pt x="1471" y="551"/>
                  </a:lnTo>
                  <a:lnTo>
                    <a:pt x="1472" y="533"/>
                  </a:lnTo>
                  <a:lnTo>
                    <a:pt x="1471" y="515"/>
                  </a:lnTo>
                  <a:lnTo>
                    <a:pt x="1468" y="501"/>
                  </a:lnTo>
                  <a:lnTo>
                    <a:pt x="1464" y="488"/>
                  </a:lnTo>
                  <a:lnTo>
                    <a:pt x="1456" y="478"/>
                  </a:lnTo>
                  <a:lnTo>
                    <a:pt x="1449" y="469"/>
                  </a:lnTo>
                  <a:lnTo>
                    <a:pt x="1441" y="463"/>
                  </a:lnTo>
                  <a:lnTo>
                    <a:pt x="1430" y="461"/>
                  </a:lnTo>
                  <a:lnTo>
                    <a:pt x="1420" y="459"/>
                  </a:lnTo>
                  <a:lnTo>
                    <a:pt x="1410" y="461"/>
                  </a:lnTo>
                  <a:lnTo>
                    <a:pt x="1402" y="463"/>
                  </a:lnTo>
                  <a:lnTo>
                    <a:pt x="1392" y="471"/>
                  </a:lnTo>
                  <a:lnTo>
                    <a:pt x="1384" y="479"/>
                  </a:lnTo>
                  <a:lnTo>
                    <a:pt x="1377" y="489"/>
                  </a:lnTo>
                  <a:lnTo>
                    <a:pt x="1371" y="502"/>
                  </a:lnTo>
                  <a:lnTo>
                    <a:pt x="1368" y="518"/>
                  </a:lnTo>
                  <a:lnTo>
                    <a:pt x="1367" y="535"/>
                  </a:lnTo>
                  <a:close/>
                  <a:moveTo>
                    <a:pt x="1534" y="632"/>
                  </a:moveTo>
                  <a:lnTo>
                    <a:pt x="1534" y="364"/>
                  </a:lnTo>
                  <a:lnTo>
                    <a:pt x="1566" y="364"/>
                  </a:lnTo>
                  <a:lnTo>
                    <a:pt x="1566" y="632"/>
                  </a:lnTo>
                  <a:lnTo>
                    <a:pt x="1534" y="632"/>
                  </a:lnTo>
                  <a:close/>
                  <a:moveTo>
                    <a:pt x="1733" y="607"/>
                  </a:moveTo>
                  <a:lnTo>
                    <a:pt x="1725" y="615"/>
                  </a:lnTo>
                  <a:lnTo>
                    <a:pt x="1714" y="620"/>
                  </a:lnTo>
                  <a:lnTo>
                    <a:pt x="1706" y="625"/>
                  </a:lnTo>
                  <a:lnTo>
                    <a:pt x="1697" y="629"/>
                  </a:lnTo>
                  <a:lnTo>
                    <a:pt x="1689" y="632"/>
                  </a:lnTo>
                  <a:lnTo>
                    <a:pt x="1680" y="633"/>
                  </a:lnTo>
                  <a:lnTo>
                    <a:pt x="1671" y="635"/>
                  </a:lnTo>
                  <a:lnTo>
                    <a:pt x="1661" y="636"/>
                  </a:lnTo>
                  <a:lnTo>
                    <a:pt x="1647" y="635"/>
                  </a:lnTo>
                  <a:lnTo>
                    <a:pt x="1632" y="632"/>
                  </a:lnTo>
                  <a:lnTo>
                    <a:pt x="1622" y="626"/>
                  </a:lnTo>
                  <a:lnTo>
                    <a:pt x="1612" y="620"/>
                  </a:lnTo>
                  <a:lnTo>
                    <a:pt x="1605" y="612"/>
                  </a:lnTo>
                  <a:lnTo>
                    <a:pt x="1599" y="602"/>
                  </a:lnTo>
                  <a:lnTo>
                    <a:pt x="1596" y="592"/>
                  </a:lnTo>
                  <a:lnTo>
                    <a:pt x="1595" y="580"/>
                  </a:lnTo>
                  <a:lnTo>
                    <a:pt x="1595" y="573"/>
                  </a:lnTo>
                  <a:lnTo>
                    <a:pt x="1596" y="567"/>
                  </a:lnTo>
                  <a:lnTo>
                    <a:pt x="1599" y="560"/>
                  </a:lnTo>
                  <a:lnTo>
                    <a:pt x="1602" y="554"/>
                  </a:lnTo>
                  <a:lnTo>
                    <a:pt x="1605" y="548"/>
                  </a:lnTo>
                  <a:lnTo>
                    <a:pt x="1609" y="544"/>
                  </a:lnTo>
                  <a:lnTo>
                    <a:pt x="1614" y="540"/>
                  </a:lnTo>
                  <a:lnTo>
                    <a:pt x="1618" y="535"/>
                  </a:lnTo>
                  <a:lnTo>
                    <a:pt x="1629" y="530"/>
                  </a:lnTo>
                  <a:lnTo>
                    <a:pt x="1642" y="524"/>
                  </a:lnTo>
                  <a:lnTo>
                    <a:pt x="1654" y="523"/>
                  </a:lnTo>
                  <a:lnTo>
                    <a:pt x="1671" y="520"/>
                  </a:lnTo>
                  <a:lnTo>
                    <a:pt x="1690" y="517"/>
                  </a:lnTo>
                  <a:lnTo>
                    <a:pt x="1706" y="514"/>
                  </a:lnTo>
                  <a:lnTo>
                    <a:pt x="1719" y="511"/>
                  </a:lnTo>
                  <a:lnTo>
                    <a:pt x="1730" y="508"/>
                  </a:lnTo>
                  <a:lnTo>
                    <a:pt x="1730" y="502"/>
                  </a:lnTo>
                  <a:lnTo>
                    <a:pt x="1730" y="499"/>
                  </a:lnTo>
                  <a:lnTo>
                    <a:pt x="1730" y="491"/>
                  </a:lnTo>
                  <a:lnTo>
                    <a:pt x="1727" y="482"/>
                  </a:lnTo>
                  <a:lnTo>
                    <a:pt x="1725" y="476"/>
                  </a:lnTo>
                  <a:lnTo>
                    <a:pt x="1722" y="472"/>
                  </a:lnTo>
                  <a:lnTo>
                    <a:pt x="1714" y="466"/>
                  </a:lnTo>
                  <a:lnTo>
                    <a:pt x="1706" y="463"/>
                  </a:lnTo>
                  <a:lnTo>
                    <a:pt x="1696" y="461"/>
                  </a:lnTo>
                  <a:lnTo>
                    <a:pt x="1683" y="461"/>
                  </a:lnTo>
                  <a:lnTo>
                    <a:pt x="1673" y="461"/>
                  </a:lnTo>
                  <a:lnTo>
                    <a:pt x="1663" y="462"/>
                  </a:lnTo>
                  <a:lnTo>
                    <a:pt x="1655" y="465"/>
                  </a:lnTo>
                  <a:lnTo>
                    <a:pt x="1650" y="469"/>
                  </a:lnTo>
                  <a:lnTo>
                    <a:pt x="1644" y="474"/>
                  </a:lnTo>
                  <a:lnTo>
                    <a:pt x="1640" y="479"/>
                  </a:lnTo>
                  <a:lnTo>
                    <a:pt x="1635" y="488"/>
                  </a:lnTo>
                  <a:lnTo>
                    <a:pt x="1632" y="498"/>
                  </a:lnTo>
                  <a:lnTo>
                    <a:pt x="1601" y="494"/>
                  </a:lnTo>
                  <a:lnTo>
                    <a:pt x="1603" y="484"/>
                  </a:lnTo>
                  <a:lnTo>
                    <a:pt x="1606" y="475"/>
                  </a:lnTo>
                  <a:lnTo>
                    <a:pt x="1611" y="466"/>
                  </a:lnTo>
                  <a:lnTo>
                    <a:pt x="1615" y="459"/>
                  </a:lnTo>
                  <a:lnTo>
                    <a:pt x="1621" y="453"/>
                  </a:lnTo>
                  <a:lnTo>
                    <a:pt x="1628" y="449"/>
                  </a:lnTo>
                  <a:lnTo>
                    <a:pt x="1635" y="443"/>
                  </a:lnTo>
                  <a:lnTo>
                    <a:pt x="1644" y="440"/>
                  </a:lnTo>
                  <a:lnTo>
                    <a:pt x="1654" y="438"/>
                  </a:lnTo>
                  <a:lnTo>
                    <a:pt x="1664" y="435"/>
                  </a:lnTo>
                  <a:lnTo>
                    <a:pt x="1676" y="433"/>
                  </a:lnTo>
                  <a:lnTo>
                    <a:pt x="1689" y="433"/>
                  </a:lnTo>
                  <a:lnTo>
                    <a:pt x="1700" y="433"/>
                  </a:lnTo>
                  <a:lnTo>
                    <a:pt x="1712" y="435"/>
                  </a:lnTo>
                  <a:lnTo>
                    <a:pt x="1720" y="436"/>
                  </a:lnTo>
                  <a:lnTo>
                    <a:pt x="1729" y="439"/>
                  </a:lnTo>
                  <a:lnTo>
                    <a:pt x="1736" y="442"/>
                  </a:lnTo>
                  <a:lnTo>
                    <a:pt x="1742" y="446"/>
                  </a:lnTo>
                  <a:lnTo>
                    <a:pt x="1748" y="449"/>
                  </a:lnTo>
                  <a:lnTo>
                    <a:pt x="1752" y="453"/>
                  </a:lnTo>
                  <a:lnTo>
                    <a:pt x="1755" y="459"/>
                  </a:lnTo>
                  <a:lnTo>
                    <a:pt x="1758" y="463"/>
                  </a:lnTo>
                  <a:lnTo>
                    <a:pt x="1761" y="469"/>
                  </a:lnTo>
                  <a:lnTo>
                    <a:pt x="1762" y="476"/>
                  </a:lnTo>
                  <a:lnTo>
                    <a:pt x="1763" y="488"/>
                  </a:lnTo>
                  <a:lnTo>
                    <a:pt x="1763" y="507"/>
                  </a:lnTo>
                  <a:lnTo>
                    <a:pt x="1763" y="550"/>
                  </a:lnTo>
                  <a:lnTo>
                    <a:pt x="1763" y="571"/>
                  </a:lnTo>
                  <a:lnTo>
                    <a:pt x="1765" y="587"/>
                  </a:lnTo>
                  <a:lnTo>
                    <a:pt x="1765" y="600"/>
                  </a:lnTo>
                  <a:lnTo>
                    <a:pt x="1766" y="607"/>
                  </a:lnTo>
                  <a:lnTo>
                    <a:pt x="1769" y="620"/>
                  </a:lnTo>
                  <a:lnTo>
                    <a:pt x="1774" y="632"/>
                  </a:lnTo>
                  <a:lnTo>
                    <a:pt x="1739" y="632"/>
                  </a:lnTo>
                  <a:lnTo>
                    <a:pt x="1735" y="620"/>
                  </a:lnTo>
                  <a:lnTo>
                    <a:pt x="1733" y="607"/>
                  </a:lnTo>
                  <a:close/>
                  <a:moveTo>
                    <a:pt x="1730" y="534"/>
                  </a:moveTo>
                  <a:lnTo>
                    <a:pt x="1720" y="538"/>
                  </a:lnTo>
                  <a:lnTo>
                    <a:pt x="1707" y="541"/>
                  </a:lnTo>
                  <a:lnTo>
                    <a:pt x="1693" y="544"/>
                  </a:lnTo>
                  <a:lnTo>
                    <a:pt x="1677" y="547"/>
                  </a:lnTo>
                  <a:lnTo>
                    <a:pt x="1660" y="550"/>
                  </a:lnTo>
                  <a:lnTo>
                    <a:pt x="1648" y="553"/>
                  </a:lnTo>
                  <a:lnTo>
                    <a:pt x="1640" y="557"/>
                  </a:lnTo>
                  <a:lnTo>
                    <a:pt x="1635" y="564"/>
                  </a:lnTo>
                  <a:lnTo>
                    <a:pt x="1631" y="571"/>
                  </a:lnTo>
                  <a:lnTo>
                    <a:pt x="1629" y="579"/>
                  </a:lnTo>
                  <a:lnTo>
                    <a:pt x="1631" y="586"/>
                  </a:lnTo>
                  <a:lnTo>
                    <a:pt x="1632" y="592"/>
                  </a:lnTo>
                  <a:lnTo>
                    <a:pt x="1635" y="596"/>
                  </a:lnTo>
                  <a:lnTo>
                    <a:pt x="1640" y="602"/>
                  </a:lnTo>
                  <a:lnTo>
                    <a:pt x="1645" y="605"/>
                  </a:lnTo>
                  <a:lnTo>
                    <a:pt x="1652" y="607"/>
                  </a:lnTo>
                  <a:lnTo>
                    <a:pt x="1660" y="609"/>
                  </a:lnTo>
                  <a:lnTo>
                    <a:pt x="1670" y="610"/>
                  </a:lnTo>
                  <a:lnTo>
                    <a:pt x="1678" y="609"/>
                  </a:lnTo>
                  <a:lnTo>
                    <a:pt x="1687" y="607"/>
                  </a:lnTo>
                  <a:lnTo>
                    <a:pt x="1696" y="605"/>
                  </a:lnTo>
                  <a:lnTo>
                    <a:pt x="1703" y="602"/>
                  </a:lnTo>
                  <a:lnTo>
                    <a:pt x="1710" y="597"/>
                  </a:lnTo>
                  <a:lnTo>
                    <a:pt x="1716" y="592"/>
                  </a:lnTo>
                  <a:lnTo>
                    <a:pt x="1720" y="586"/>
                  </a:lnTo>
                  <a:lnTo>
                    <a:pt x="1725" y="579"/>
                  </a:lnTo>
                  <a:lnTo>
                    <a:pt x="1727" y="573"/>
                  </a:lnTo>
                  <a:lnTo>
                    <a:pt x="1729" y="566"/>
                  </a:lnTo>
                  <a:lnTo>
                    <a:pt x="1730" y="556"/>
                  </a:lnTo>
                  <a:lnTo>
                    <a:pt x="1730" y="546"/>
                  </a:lnTo>
                  <a:lnTo>
                    <a:pt x="1730" y="534"/>
                  </a:lnTo>
                  <a:close/>
                  <a:moveTo>
                    <a:pt x="1661" y="413"/>
                  </a:moveTo>
                  <a:lnTo>
                    <a:pt x="1686" y="363"/>
                  </a:lnTo>
                  <a:lnTo>
                    <a:pt x="1729" y="363"/>
                  </a:lnTo>
                  <a:lnTo>
                    <a:pt x="1689" y="413"/>
                  </a:lnTo>
                  <a:lnTo>
                    <a:pt x="1661" y="413"/>
                  </a:lnTo>
                  <a:close/>
                  <a:moveTo>
                    <a:pt x="1802" y="632"/>
                  </a:moveTo>
                  <a:lnTo>
                    <a:pt x="1802" y="438"/>
                  </a:lnTo>
                  <a:lnTo>
                    <a:pt x="1833" y="438"/>
                  </a:lnTo>
                  <a:lnTo>
                    <a:pt x="1833" y="465"/>
                  </a:lnTo>
                  <a:lnTo>
                    <a:pt x="1838" y="458"/>
                  </a:lnTo>
                  <a:lnTo>
                    <a:pt x="1844" y="451"/>
                  </a:lnTo>
                  <a:lnTo>
                    <a:pt x="1851" y="446"/>
                  </a:lnTo>
                  <a:lnTo>
                    <a:pt x="1859" y="442"/>
                  </a:lnTo>
                  <a:lnTo>
                    <a:pt x="1867" y="438"/>
                  </a:lnTo>
                  <a:lnTo>
                    <a:pt x="1874" y="435"/>
                  </a:lnTo>
                  <a:lnTo>
                    <a:pt x="1885" y="433"/>
                  </a:lnTo>
                  <a:lnTo>
                    <a:pt x="1895" y="433"/>
                  </a:lnTo>
                  <a:lnTo>
                    <a:pt x="1903" y="433"/>
                  </a:lnTo>
                  <a:lnTo>
                    <a:pt x="1911" y="435"/>
                  </a:lnTo>
                  <a:lnTo>
                    <a:pt x="1919" y="436"/>
                  </a:lnTo>
                  <a:lnTo>
                    <a:pt x="1926" y="439"/>
                  </a:lnTo>
                  <a:lnTo>
                    <a:pt x="1934" y="443"/>
                  </a:lnTo>
                  <a:lnTo>
                    <a:pt x="1939" y="446"/>
                  </a:lnTo>
                  <a:lnTo>
                    <a:pt x="1944" y="451"/>
                  </a:lnTo>
                  <a:lnTo>
                    <a:pt x="1948" y="456"/>
                  </a:lnTo>
                  <a:lnTo>
                    <a:pt x="1955" y="468"/>
                  </a:lnTo>
                  <a:lnTo>
                    <a:pt x="1958" y="481"/>
                  </a:lnTo>
                  <a:lnTo>
                    <a:pt x="1960" y="492"/>
                  </a:lnTo>
                  <a:lnTo>
                    <a:pt x="1961" y="512"/>
                  </a:lnTo>
                  <a:lnTo>
                    <a:pt x="1961" y="632"/>
                  </a:lnTo>
                  <a:lnTo>
                    <a:pt x="1928" y="632"/>
                  </a:lnTo>
                  <a:lnTo>
                    <a:pt x="1928" y="514"/>
                  </a:lnTo>
                  <a:lnTo>
                    <a:pt x="1926" y="497"/>
                  </a:lnTo>
                  <a:lnTo>
                    <a:pt x="1924" y="484"/>
                  </a:lnTo>
                  <a:lnTo>
                    <a:pt x="1922" y="479"/>
                  </a:lnTo>
                  <a:lnTo>
                    <a:pt x="1918" y="475"/>
                  </a:lnTo>
                  <a:lnTo>
                    <a:pt x="1915" y="471"/>
                  </a:lnTo>
                  <a:lnTo>
                    <a:pt x="1911" y="468"/>
                  </a:lnTo>
                  <a:lnTo>
                    <a:pt x="1905" y="465"/>
                  </a:lnTo>
                  <a:lnTo>
                    <a:pt x="1899" y="463"/>
                  </a:lnTo>
                  <a:lnTo>
                    <a:pt x="1893" y="462"/>
                  </a:lnTo>
                  <a:lnTo>
                    <a:pt x="1887" y="462"/>
                  </a:lnTo>
                  <a:lnTo>
                    <a:pt x="1877" y="462"/>
                  </a:lnTo>
                  <a:lnTo>
                    <a:pt x="1867" y="465"/>
                  </a:lnTo>
                  <a:lnTo>
                    <a:pt x="1859" y="469"/>
                  </a:lnTo>
                  <a:lnTo>
                    <a:pt x="1851" y="475"/>
                  </a:lnTo>
                  <a:lnTo>
                    <a:pt x="1847" y="479"/>
                  </a:lnTo>
                  <a:lnTo>
                    <a:pt x="1844" y="484"/>
                  </a:lnTo>
                  <a:lnTo>
                    <a:pt x="1841" y="488"/>
                  </a:lnTo>
                  <a:lnTo>
                    <a:pt x="1840" y="494"/>
                  </a:lnTo>
                  <a:lnTo>
                    <a:pt x="1837" y="508"/>
                  </a:lnTo>
                  <a:lnTo>
                    <a:pt x="1836" y="525"/>
                  </a:lnTo>
                  <a:lnTo>
                    <a:pt x="1836" y="632"/>
                  </a:lnTo>
                  <a:lnTo>
                    <a:pt x="1802" y="632"/>
                  </a:lnTo>
                  <a:close/>
                  <a:moveTo>
                    <a:pt x="1987" y="534"/>
                  </a:moveTo>
                  <a:lnTo>
                    <a:pt x="1988" y="521"/>
                  </a:lnTo>
                  <a:lnTo>
                    <a:pt x="1990" y="510"/>
                  </a:lnTo>
                  <a:lnTo>
                    <a:pt x="1991" y="498"/>
                  </a:lnTo>
                  <a:lnTo>
                    <a:pt x="1994" y="488"/>
                  </a:lnTo>
                  <a:lnTo>
                    <a:pt x="1998" y="478"/>
                  </a:lnTo>
                  <a:lnTo>
                    <a:pt x="2004" y="469"/>
                  </a:lnTo>
                  <a:lnTo>
                    <a:pt x="2010" y="462"/>
                  </a:lnTo>
                  <a:lnTo>
                    <a:pt x="2017" y="455"/>
                  </a:lnTo>
                  <a:lnTo>
                    <a:pt x="2024" y="449"/>
                  </a:lnTo>
                  <a:lnTo>
                    <a:pt x="2030" y="445"/>
                  </a:lnTo>
                  <a:lnTo>
                    <a:pt x="2037" y="442"/>
                  </a:lnTo>
                  <a:lnTo>
                    <a:pt x="2045" y="439"/>
                  </a:lnTo>
                  <a:lnTo>
                    <a:pt x="2060" y="435"/>
                  </a:lnTo>
                  <a:lnTo>
                    <a:pt x="2078" y="433"/>
                  </a:lnTo>
                  <a:lnTo>
                    <a:pt x="2088" y="433"/>
                  </a:lnTo>
                  <a:lnTo>
                    <a:pt x="2098" y="435"/>
                  </a:lnTo>
                  <a:lnTo>
                    <a:pt x="2107" y="438"/>
                  </a:lnTo>
                  <a:lnTo>
                    <a:pt x="2115" y="440"/>
                  </a:lnTo>
                  <a:lnTo>
                    <a:pt x="2122" y="443"/>
                  </a:lnTo>
                  <a:lnTo>
                    <a:pt x="2130" y="448"/>
                  </a:lnTo>
                  <a:lnTo>
                    <a:pt x="2137" y="453"/>
                  </a:lnTo>
                  <a:lnTo>
                    <a:pt x="2144" y="459"/>
                  </a:lnTo>
                  <a:lnTo>
                    <a:pt x="2150" y="466"/>
                  </a:lnTo>
                  <a:lnTo>
                    <a:pt x="2156" y="474"/>
                  </a:lnTo>
                  <a:lnTo>
                    <a:pt x="2160" y="482"/>
                  </a:lnTo>
                  <a:lnTo>
                    <a:pt x="2163" y="491"/>
                  </a:lnTo>
                  <a:lnTo>
                    <a:pt x="2166" y="499"/>
                  </a:lnTo>
                  <a:lnTo>
                    <a:pt x="2167" y="510"/>
                  </a:lnTo>
                  <a:lnTo>
                    <a:pt x="2169" y="521"/>
                  </a:lnTo>
                  <a:lnTo>
                    <a:pt x="2169" y="531"/>
                  </a:lnTo>
                  <a:lnTo>
                    <a:pt x="2169" y="550"/>
                  </a:lnTo>
                  <a:lnTo>
                    <a:pt x="2167" y="566"/>
                  </a:lnTo>
                  <a:lnTo>
                    <a:pt x="2163" y="579"/>
                  </a:lnTo>
                  <a:lnTo>
                    <a:pt x="2159" y="590"/>
                  </a:lnTo>
                  <a:lnTo>
                    <a:pt x="2151" y="600"/>
                  </a:lnTo>
                  <a:lnTo>
                    <a:pt x="2144" y="609"/>
                  </a:lnTo>
                  <a:lnTo>
                    <a:pt x="2135" y="618"/>
                  </a:lnTo>
                  <a:lnTo>
                    <a:pt x="2125" y="623"/>
                  </a:lnTo>
                  <a:lnTo>
                    <a:pt x="2114" y="629"/>
                  </a:lnTo>
                  <a:lnTo>
                    <a:pt x="2102" y="632"/>
                  </a:lnTo>
                  <a:lnTo>
                    <a:pt x="2091" y="635"/>
                  </a:lnTo>
                  <a:lnTo>
                    <a:pt x="2078" y="636"/>
                  </a:lnTo>
                  <a:lnTo>
                    <a:pt x="2069" y="635"/>
                  </a:lnTo>
                  <a:lnTo>
                    <a:pt x="2059" y="633"/>
                  </a:lnTo>
                  <a:lnTo>
                    <a:pt x="2050" y="632"/>
                  </a:lnTo>
                  <a:lnTo>
                    <a:pt x="2042" y="629"/>
                  </a:lnTo>
                  <a:lnTo>
                    <a:pt x="2033" y="625"/>
                  </a:lnTo>
                  <a:lnTo>
                    <a:pt x="2026" y="620"/>
                  </a:lnTo>
                  <a:lnTo>
                    <a:pt x="2019" y="616"/>
                  </a:lnTo>
                  <a:lnTo>
                    <a:pt x="2013" y="609"/>
                  </a:lnTo>
                  <a:lnTo>
                    <a:pt x="2007" y="603"/>
                  </a:lnTo>
                  <a:lnTo>
                    <a:pt x="2001" y="595"/>
                  </a:lnTo>
                  <a:lnTo>
                    <a:pt x="1997" y="587"/>
                  </a:lnTo>
                  <a:lnTo>
                    <a:pt x="1994" y="577"/>
                  </a:lnTo>
                  <a:lnTo>
                    <a:pt x="1991" y="569"/>
                  </a:lnTo>
                  <a:lnTo>
                    <a:pt x="1988" y="557"/>
                  </a:lnTo>
                  <a:lnTo>
                    <a:pt x="1988" y="547"/>
                  </a:lnTo>
                  <a:lnTo>
                    <a:pt x="1987" y="534"/>
                  </a:lnTo>
                  <a:close/>
                  <a:moveTo>
                    <a:pt x="2022" y="534"/>
                  </a:moveTo>
                  <a:lnTo>
                    <a:pt x="2022" y="551"/>
                  </a:lnTo>
                  <a:lnTo>
                    <a:pt x="2024" y="567"/>
                  </a:lnTo>
                  <a:lnTo>
                    <a:pt x="2027" y="574"/>
                  </a:lnTo>
                  <a:lnTo>
                    <a:pt x="2030" y="580"/>
                  </a:lnTo>
                  <a:lnTo>
                    <a:pt x="2033" y="586"/>
                  </a:lnTo>
                  <a:lnTo>
                    <a:pt x="2037" y="590"/>
                  </a:lnTo>
                  <a:lnTo>
                    <a:pt x="2046" y="599"/>
                  </a:lnTo>
                  <a:lnTo>
                    <a:pt x="2056" y="605"/>
                  </a:lnTo>
                  <a:lnTo>
                    <a:pt x="2066" y="607"/>
                  </a:lnTo>
                  <a:lnTo>
                    <a:pt x="2078" y="609"/>
                  </a:lnTo>
                  <a:lnTo>
                    <a:pt x="2091" y="607"/>
                  </a:lnTo>
                  <a:lnTo>
                    <a:pt x="2101" y="605"/>
                  </a:lnTo>
                  <a:lnTo>
                    <a:pt x="2111" y="599"/>
                  </a:lnTo>
                  <a:lnTo>
                    <a:pt x="2120" y="590"/>
                  </a:lnTo>
                  <a:lnTo>
                    <a:pt x="2122" y="584"/>
                  </a:lnTo>
                  <a:lnTo>
                    <a:pt x="2127" y="580"/>
                  </a:lnTo>
                  <a:lnTo>
                    <a:pt x="2130" y="573"/>
                  </a:lnTo>
                  <a:lnTo>
                    <a:pt x="2131" y="567"/>
                  </a:lnTo>
                  <a:lnTo>
                    <a:pt x="2134" y="551"/>
                  </a:lnTo>
                  <a:lnTo>
                    <a:pt x="2135" y="534"/>
                  </a:lnTo>
                  <a:lnTo>
                    <a:pt x="2134" y="517"/>
                  </a:lnTo>
                  <a:lnTo>
                    <a:pt x="2131" y="502"/>
                  </a:lnTo>
                  <a:lnTo>
                    <a:pt x="2127" y="489"/>
                  </a:lnTo>
                  <a:lnTo>
                    <a:pt x="2120" y="479"/>
                  </a:lnTo>
                  <a:lnTo>
                    <a:pt x="2111" y="471"/>
                  </a:lnTo>
                  <a:lnTo>
                    <a:pt x="2101" y="465"/>
                  </a:lnTo>
                  <a:lnTo>
                    <a:pt x="2091" y="462"/>
                  </a:lnTo>
                  <a:lnTo>
                    <a:pt x="2078" y="461"/>
                  </a:lnTo>
                  <a:lnTo>
                    <a:pt x="2066" y="462"/>
                  </a:lnTo>
                  <a:lnTo>
                    <a:pt x="2056" y="465"/>
                  </a:lnTo>
                  <a:lnTo>
                    <a:pt x="2046" y="471"/>
                  </a:lnTo>
                  <a:lnTo>
                    <a:pt x="2037" y="479"/>
                  </a:lnTo>
                  <a:lnTo>
                    <a:pt x="2033" y="484"/>
                  </a:lnTo>
                  <a:lnTo>
                    <a:pt x="2030" y="489"/>
                  </a:lnTo>
                  <a:lnTo>
                    <a:pt x="2027" y="495"/>
                  </a:lnTo>
                  <a:lnTo>
                    <a:pt x="2024" y="502"/>
                  </a:lnTo>
                  <a:lnTo>
                    <a:pt x="2022" y="517"/>
                  </a:lnTo>
                  <a:lnTo>
                    <a:pt x="2022" y="534"/>
                  </a:lnTo>
                  <a:close/>
                  <a:moveTo>
                    <a:pt x="2249" y="632"/>
                  </a:moveTo>
                  <a:lnTo>
                    <a:pt x="2176" y="438"/>
                  </a:lnTo>
                  <a:lnTo>
                    <a:pt x="2212" y="438"/>
                  </a:lnTo>
                  <a:lnTo>
                    <a:pt x="2254" y="554"/>
                  </a:lnTo>
                  <a:lnTo>
                    <a:pt x="2259" y="573"/>
                  </a:lnTo>
                  <a:lnTo>
                    <a:pt x="2265" y="593"/>
                  </a:lnTo>
                  <a:lnTo>
                    <a:pt x="2271" y="576"/>
                  </a:lnTo>
                  <a:lnTo>
                    <a:pt x="2278" y="556"/>
                  </a:lnTo>
                  <a:lnTo>
                    <a:pt x="2321" y="438"/>
                  </a:lnTo>
                  <a:lnTo>
                    <a:pt x="2355" y="438"/>
                  </a:lnTo>
                  <a:lnTo>
                    <a:pt x="2281" y="632"/>
                  </a:lnTo>
                  <a:lnTo>
                    <a:pt x="2249" y="632"/>
                  </a:lnTo>
                  <a:close/>
                  <a:moveTo>
                    <a:pt x="2499" y="607"/>
                  </a:moveTo>
                  <a:lnTo>
                    <a:pt x="2490" y="615"/>
                  </a:lnTo>
                  <a:lnTo>
                    <a:pt x="2481" y="620"/>
                  </a:lnTo>
                  <a:lnTo>
                    <a:pt x="2473" y="625"/>
                  </a:lnTo>
                  <a:lnTo>
                    <a:pt x="2464" y="629"/>
                  </a:lnTo>
                  <a:lnTo>
                    <a:pt x="2455" y="632"/>
                  </a:lnTo>
                  <a:lnTo>
                    <a:pt x="2447" y="633"/>
                  </a:lnTo>
                  <a:lnTo>
                    <a:pt x="2437" y="635"/>
                  </a:lnTo>
                  <a:lnTo>
                    <a:pt x="2428" y="636"/>
                  </a:lnTo>
                  <a:lnTo>
                    <a:pt x="2412" y="635"/>
                  </a:lnTo>
                  <a:lnTo>
                    <a:pt x="2399" y="632"/>
                  </a:lnTo>
                  <a:lnTo>
                    <a:pt x="2388" y="626"/>
                  </a:lnTo>
                  <a:lnTo>
                    <a:pt x="2378" y="620"/>
                  </a:lnTo>
                  <a:lnTo>
                    <a:pt x="2370" y="612"/>
                  </a:lnTo>
                  <a:lnTo>
                    <a:pt x="2365" y="602"/>
                  </a:lnTo>
                  <a:lnTo>
                    <a:pt x="2362" y="592"/>
                  </a:lnTo>
                  <a:lnTo>
                    <a:pt x="2360" y="580"/>
                  </a:lnTo>
                  <a:lnTo>
                    <a:pt x="2362" y="573"/>
                  </a:lnTo>
                  <a:lnTo>
                    <a:pt x="2363" y="567"/>
                  </a:lnTo>
                  <a:lnTo>
                    <a:pt x="2365" y="560"/>
                  </a:lnTo>
                  <a:lnTo>
                    <a:pt x="2368" y="554"/>
                  </a:lnTo>
                  <a:lnTo>
                    <a:pt x="2370" y="548"/>
                  </a:lnTo>
                  <a:lnTo>
                    <a:pt x="2375" y="544"/>
                  </a:lnTo>
                  <a:lnTo>
                    <a:pt x="2379" y="540"/>
                  </a:lnTo>
                  <a:lnTo>
                    <a:pt x="2385" y="535"/>
                  </a:lnTo>
                  <a:lnTo>
                    <a:pt x="2396" y="530"/>
                  </a:lnTo>
                  <a:lnTo>
                    <a:pt x="2408" y="524"/>
                  </a:lnTo>
                  <a:lnTo>
                    <a:pt x="2421" y="523"/>
                  </a:lnTo>
                  <a:lnTo>
                    <a:pt x="2438" y="520"/>
                  </a:lnTo>
                  <a:lnTo>
                    <a:pt x="2455" y="517"/>
                  </a:lnTo>
                  <a:lnTo>
                    <a:pt x="2473" y="514"/>
                  </a:lnTo>
                  <a:lnTo>
                    <a:pt x="2486" y="511"/>
                  </a:lnTo>
                  <a:lnTo>
                    <a:pt x="2496" y="508"/>
                  </a:lnTo>
                  <a:lnTo>
                    <a:pt x="2496" y="502"/>
                  </a:lnTo>
                  <a:lnTo>
                    <a:pt x="2496" y="499"/>
                  </a:lnTo>
                  <a:lnTo>
                    <a:pt x="2496" y="491"/>
                  </a:lnTo>
                  <a:lnTo>
                    <a:pt x="2494" y="482"/>
                  </a:lnTo>
                  <a:lnTo>
                    <a:pt x="2492" y="476"/>
                  </a:lnTo>
                  <a:lnTo>
                    <a:pt x="2487" y="472"/>
                  </a:lnTo>
                  <a:lnTo>
                    <a:pt x="2480" y="466"/>
                  </a:lnTo>
                  <a:lnTo>
                    <a:pt x="2471" y="463"/>
                  </a:lnTo>
                  <a:lnTo>
                    <a:pt x="2461" y="461"/>
                  </a:lnTo>
                  <a:lnTo>
                    <a:pt x="2450" y="461"/>
                  </a:lnTo>
                  <a:lnTo>
                    <a:pt x="2438" y="461"/>
                  </a:lnTo>
                  <a:lnTo>
                    <a:pt x="2430" y="462"/>
                  </a:lnTo>
                  <a:lnTo>
                    <a:pt x="2421" y="465"/>
                  </a:lnTo>
                  <a:lnTo>
                    <a:pt x="2415" y="469"/>
                  </a:lnTo>
                  <a:lnTo>
                    <a:pt x="2409" y="474"/>
                  </a:lnTo>
                  <a:lnTo>
                    <a:pt x="2405" y="479"/>
                  </a:lnTo>
                  <a:lnTo>
                    <a:pt x="2402" y="488"/>
                  </a:lnTo>
                  <a:lnTo>
                    <a:pt x="2399" y="498"/>
                  </a:lnTo>
                  <a:lnTo>
                    <a:pt x="2366" y="494"/>
                  </a:lnTo>
                  <a:lnTo>
                    <a:pt x="2369" y="484"/>
                  </a:lnTo>
                  <a:lnTo>
                    <a:pt x="2372" y="475"/>
                  </a:lnTo>
                  <a:lnTo>
                    <a:pt x="2376" y="466"/>
                  </a:lnTo>
                  <a:lnTo>
                    <a:pt x="2381" y="459"/>
                  </a:lnTo>
                  <a:lnTo>
                    <a:pt x="2386" y="453"/>
                  </a:lnTo>
                  <a:lnTo>
                    <a:pt x="2394" y="449"/>
                  </a:lnTo>
                  <a:lnTo>
                    <a:pt x="2401" y="443"/>
                  </a:lnTo>
                  <a:lnTo>
                    <a:pt x="2411" y="440"/>
                  </a:lnTo>
                  <a:lnTo>
                    <a:pt x="2421" y="438"/>
                  </a:lnTo>
                  <a:lnTo>
                    <a:pt x="2431" y="435"/>
                  </a:lnTo>
                  <a:lnTo>
                    <a:pt x="2443" y="433"/>
                  </a:lnTo>
                  <a:lnTo>
                    <a:pt x="2454" y="433"/>
                  </a:lnTo>
                  <a:lnTo>
                    <a:pt x="2467" y="433"/>
                  </a:lnTo>
                  <a:lnTo>
                    <a:pt x="2477" y="435"/>
                  </a:lnTo>
                  <a:lnTo>
                    <a:pt x="2487" y="436"/>
                  </a:lnTo>
                  <a:lnTo>
                    <a:pt x="2494" y="439"/>
                  </a:lnTo>
                  <a:lnTo>
                    <a:pt x="2502" y="442"/>
                  </a:lnTo>
                  <a:lnTo>
                    <a:pt x="2509" y="446"/>
                  </a:lnTo>
                  <a:lnTo>
                    <a:pt x="2513" y="449"/>
                  </a:lnTo>
                  <a:lnTo>
                    <a:pt x="2517" y="453"/>
                  </a:lnTo>
                  <a:lnTo>
                    <a:pt x="2522" y="459"/>
                  </a:lnTo>
                  <a:lnTo>
                    <a:pt x="2525" y="463"/>
                  </a:lnTo>
                  <a:lnTo>
                    <a:pt x="2526" y="469"/>
                  </a:lnTo>
                  <a:lnTo>
                    <a:pt x="2528" y="476"/>
                  </a:lnTo>
                  <a:lnTo>
                    <a:pt x="2529" y="488"/>
                  </a:lnTo>
                  <a:lnTo>
                    <a:pt x="2530" y="507"/>
                  </a:lnTo>
                  <a:lnTo>
                    <a:pt x="2530" y="550"/>
                  </a:lnTo>
                  <a:lnTo>
                    <a:pt x="2530" y="571"/>
                  </a:lnTo>
                  <a:lnTo>
                    <a:pt x="2530" y="587"/>
                  </a:lnTo>
                  <a:lnTo>
                    <a:pt x="2530" y="600"/>
                  </a:lnTo>
                  <a:lnTo>
                    <a:pt x="2532" y="607"/>
                  </a:lnTo>
                  <a:lnTo>
                    <a:pt x="2535" y="620"/>
                  </a:lnTo>
                  <a:lnTo>
                    <a:pt x="2541" y="632"/>
                  </a:lnTo>
                  <a:lnTo>
                    <a:pt x="2506" y="632"/>
                  </a:lnTo>
                  <a:lnTo>
                    <a:pt x="2502" y="620"/>
                  </a:lnTo>
                  <a:lnTo>
                    <a:pt x="2499" y="607"/>
                  </a:lnTo>
                  <a:close/>
                  <a:moveTo>
                    <a:pt x="2496" y="534"/>
                  </a:moveTo>
                  <a:lnTo>
                    <a:pt x="2486" y="538"/>
                  </a:lnTo>
                  <a:lnTo>
                    <a:pt x="2474" y="541"/>
                  </a:lnTo>
                  <a:lnTo>
                    <a:pt x="2460" y="544"/>
                  </a:lnTo>
                  <a:lnTo>
                    <a:pt x="2443" y="547"/>
                  </a:lnTo>
                  <a:lnTo>
                    <a:pt x="2425" y="550"/>
                  </a:lnTo>
                  <a:lnTo>
                    <a:pt x="2414" y="553"/>
                  </a:lnTo>
                  <a:lnTo>
                    <a:pt x="2406" y="557"/>
                  </a:lnTo>
                  <a:lnTo>
                    <a:pt x="2401" y="564"/>
                  </a:lnTo>
                  <a:lnTo>
                    <a:pt x="2398" y="571"/>
                  </a:lnTo>
                  <a:lnTo>
                    <a:pt x="2396" y="579"/>
                  </a:lnTo>
                  <a:lnTo>
                    <a:pt x="2396" y="586"/>
                  </a:lnTo>
                  <a:lnTo>
                    <a:pt x="2399" y="592"/>
                  </a:lnTo>
                  <a:lnTo>
                    <a:pt x="2402" y="596"/>
                  </a:lnTo>
                  <a:lnTo>
                    <a:pt x="2406" y="602"/>
                  </a:lnTo>
                  <a:lnTo>
                    <a:pt x="2412" y="605"/>
                  </a:lnTo>
                  <a:lnTo>
                    <a:pt x="2418" y="607"/>
                  </a:lnTo>
                  <a:lnTo>
                    <a:pt x="2427" y="609"/>
                  </a:lnTo>
                  <a:lnTo>
                    <a:pt x="2435" y="610"/>
                  </a:lnTo>
                  <a:lnTo>
                    <a:pt x="2444" y="609"/>
                  </a:lnTo>
                  <a:lnTo>
                    <a:pt x="2453" y="607"/>
                  </a:lnTo>
                  <a:lnTo>
                    <a:pt x="2461" y="605"/>
                  </a:lnTo>
                  <a:lnTo>
                    <a:pt x="2470" y="602"/>
                  </a:lnTo>
                  <a:lnTo>
                    <a:pt x="2476" y="597"/>
                  </a:lnTo>
                  <a:lnTo>
                    <a:pt x="2481" y="592"/>
                  </a:lnTo>
                  <a:lnTo>
                    <a:pt x="2487" y="586"/>
                  </a:lnTo>
                  <a:lnTo>
                    <a:pt x="2492" y="579"/>
                  </a:lnTo>
                  <a:lnTo>
                    <a:pt x="2493" y="573"/>
                  </a:lnTo>
                  <a:lnTo>
                    <a:pt x="2494" y="566"/>
                  </a:lnTo>
                  <a:lnTo>
                    <a:pt x="2496" y="556"/>
                  </a:lnTo>
                  <a:lnTo>
                    <a:pt x="2496" y="546"/>
                  </a:lnTo>
                  <a:lnTo>
                    <a:pt x="2496" y="534"/>
                  </a:lnTo>
                  <a:close/>
                  <a:moveTo>
                    <a:pt x="2427" y="413"/>
                  </a:moveTo>
                  <a:lnTo>
                    <a:pt x="2451" y="363"/>
                  </a:lnTo>
                  <a:lnTo>
                    <a:pt x="2494" y="363"/>
                  </a:lnTo>
                  <a:lnTo>
                    <a:pt x="2454" y="413"/>
                  </a:lnTo>
                  <a:lnTo>
                    <a:pt x="2427" y="413"/>
                  </a:lnTo>
                  <a:close/>
                  <a:moveTo>
                    <a:pt x="2569" y="632"/>
                  </a:moveTo>
                  <a:lnTo>
                    <a:pt x="2569" y="438"/>
                  </a:lnTo>
                  <a:lnTo>
                    <a:pt x="2598" y="438"/>
                  </a:lnTo>
                  <a:lnTo>
                    <a:pt x="2598" y="465"/>
                  </a:lnTo>
                  <a:lnTo>
                    <a:pt x="2604" y="458"/>
                  </a:lnTo>
                  <a:lnTo>
                    <a:pt x="2610" y="451"/>
                  </a:lnTo>
                  <a:lnTo>
                    <a:pt x="2617" y="446"/>
                  </a:lnTo>
                  <a:lnTo>
                    <a:pt x="2624" y="442"/>
                  </a:lnTo>
                  <a:lnTo>
                    <a:pt x="2633" y="438"/>
                  </a:lnTo>
                  <a:lnTo>
                    <a:pt x="2641" y="435"/>
                  </a:lnTo>
                  <a:lnTo>
                    <a:pt x="2650" y="433"/>
                  </a:lnTo>
                  <a:lnTo>
                    <a:pt x="2660" y="433"/>
                  </a:lnTo>
                  <a:lnTo>
                    <a:pt x="2669" y="433"/>
                  </a:lnTo>
                  <a:lnTo>
                    <a:pt x="2678" y="435"/>
                  </a:lnTo>
                  <a:lnTo>
                    <a:pt x="2685" y="436"/>
                  </a:lnTo>
                  <a:lnTo>
                    <a:pt x="2692" y="439"/>
                  </a:lnTo>
                  <a:lnTo>
                    <a:pt x="2699" y="443"/>
                  </a:lnTo>
                  <a:lnTo>
                    <a:pt x="2705" y="446"/>
                  </a:lnTo>
                  <a:lnTo>
                    <a:pt x="2711" y="451"/>
                  </a:lnTo>
                  <a:lnTo>
                    <a:pt x="2715" y="456"/>
                  </a:lnTo>
                  <a:lnTo>
                    <a:pt x="2721" y="468"/>
                  </a:lnTo>
                  <a:lnTo>
                    <a:pt x="2725" y="481"/>
                  </a:lnTo>
                  <a:lnTo>
                    <a:pt x="2727" y="492"/>
                  </a:lnTo>
                  <a:lnTo>
                    <a:pt x="2727" y="512"/>
                  </a:lnTo>
                  <a:lnTo>
                    <a:pt x="2727" y="632"/>
                  </a:lnTo>
                  <a:lnTo>
                    <a:pt x="2693" y="632"/>
                  </a:lnTo>
                  <a:lnTo>
                    <a:pt x="2693" y="514"/>
                  </a:lnTo>
                  <a:lnTo>
                    <a:pt x="2693" y="497"/>
                  </a:lnTo>
                  <a:lnTo>
                    <a:pt x="2690" y="484"/>
                  </a:lnTo>
                  <a:lnTo>
                    <a:pt x="2688" y="479"/>
                  </a:lnTo>
                  <a:lnTo>
                    <a:pt x="2685" y="475"/>
                  </a:lnTo>
                  <a:lnTo>
                    <a:pt x="2680" y="471"/>
                  </a:lnTo>
                  <a:lnTo>
                    <a:pt x="2676" y="468"/>
                  </a:lnTo>
                  <a:lnTo>
                    <a:pt x="2672" y="465"/>
                  </a:lnTo>
                  <a:lnTo>
                    <a:pt x="2666" y="463"/>
                  </a:lnTo>
                  <a:lnTo>
                    <a:pt x="2660" y="462"/>
                  </a:lnTo>
                  <a:lnTo>
                    <a:pt x="2653" y="462"/>
                  </a:lnTo>
                  <a:lnTo>
                    <a:pt x="2643" y="462"/>
                  </a:lnTo>
                  <a:lnTo>
                    <a:pt x="2634" y="465"/>
                  </a:lnTo>
                  <a:lnTo>
                    <a:pt x="2626" y="469"/>
                  </a:lnTo>
                  <a:lnTo>
                    <a:pt x="2617" y="475"/>
                  </a:lnTo>
                  <a:lnTo>
                    <a:pt x="2614" y="479"/>
                  </a:lnTo>
                  <a:lnTo>
                    <a:pt x="2611" y="484"/>
                  </a:lnTo>
                  <a:lnTo>
                    <a:pt x="2608" y="488"/>
                  </a:lnTo>
                  <a:lnTo>
                    <a:pt x="2605" y="494"/>
                  </a:lnTo>
                  <a:lnTo>
                    <a:pt x="2603" y="508"/>
                  </a:lnTo>
                  <a:lnTo>
                    <a:pt x="2603" y="525"/>
                  </a:lnTo>
                  <a:lnTo>
                    <a:pt x="2603" y="632"/>
                  </a:lnTo>
                  <a:lnTo>
                    <a:pt x="2569" y="632"/>
                  </a:lnTo>
                  <a:close/>
                  <a:moveTo>
                    <a:pt x="2777" y="632"/>
                  </a:moveTo>
                  <a:lnTo>
                    <a:pt x="2777" y="438"/>
                  </a:lnTo>
                  <a:lnTo>
                    <a:pt x="2810" y="438"/>
                  </a:lnTo>
                  <a:lnTo>
                    <a:pt x="2810" y="632"/>
                  </a:lnTo>
                  <a:lnTo>
                    <a:pt x="2777" y="632"/>
                  </a:lnTo>
                  <a:close/>
                  <a:moveTo>
                    <a:pt x="2767" y="413"/>
                  </a:moveTo>
                  <a:lnTo>
                    <a:pt x="2790" y="363"/>
                  </a:lnTo>
                  <a:lnTo>
                    <a:pt x="2833" y="363"/>
                  </a:lnTo>
                  <a:lnTo>
                    <a:pt x="2794" y="413"/>
                  </a:lnTo>
                  <a:lnTo>
                    <a:pt x="2767" y="41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9099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917120" y="3236976"/>
            <a:ext cx="5458044" cy="309850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74037" y="4178892"/>
            <a:ext cx="5046908" cy="215659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6674037" y="3612835"/>
            <a:ext cx="5046908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215993" y="3766268"/>
            <a:ext cx="4027240" cy="1022430"/>
          </a:xfrm>
        </p:spPr>
        <p:txBody>
          <a:bodyPr anchor="t" anchorCtr="0">
            <a:normAutofit/>
          </a:bodyPr>
          <a:lstStyle>
            <a:lvl1pPr algn="l">
              <a:lnSpc>
                <a:spcPct val="7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917119" y="0"/>
            <a:ext cx="5458044" cy="32369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2" name="Obdélník 11"/>
          <p:cNvSpPr/>
          <p:nvPr userDrawn="1"/>
        </p:nvSpPr>
        <p:spPr>
          <a:xfrm>
            <a:off x="1125246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61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917120" y="0"/>
            <a:ext cx="5458044" cy="6335485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215993" y="3766268"/>
            <a:ext cx="4027240" cy="1022430"/>
          </a:xfrm>
        </p:spPr>
        <p:txBody>
          <a:bodyPr anchor="t" anchorCtr="0">
            <a:normAutofit/>
          </a:bodyPr>
          <a:lstStyle>
            <a:lvl1pPr algn="l">
              <a:lnSpc>
                <a:spcPct val="7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3236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74037" y="4178892"/>
            <a:ext cx="5046908" cy="215659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2" name="Podnadpis 2"/>
          <p:cNvSpPr>
            <a:spLocks noGrp="1"/>
          </p:cNvSpPr>
          <p:nvPr>
            <p:ph type="subTitle" idx="10"/>
          </p:nvPr>
        </p:nvSpPr>
        <p:spPr>
          <a:xfrm>
            <a:off x="6674037" y="3612835"/>
            <a:ext cx="5046908" cy="566057"/>
          </a:xfrm>
        </p:spPr>
        <p:txBody>
          <a:bodyPr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812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750223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93705" y="2075806"/>
            <a:ext cx="4027239" cy="425968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7704091" y="1491343"/>
            <a:ext cx="4016853" cy="566057"/>
          </a:xfrm>
        </p:spPr>
        <p:txBody>
          <a:bodyPr wrap="square" anchor="b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7693705" y="450507"/>
            <a:ext cx="4027240" cy="102243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9146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693705" y="0"/>
            <a:ext cx="449829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075806"/>
            <a:ext cx="5988723" cy="4259680"/>
          </a:xfrm>
        </p:spPr>
        <p:txBody>
          <a:bodyPr>
            <a:noAutofit/>
          </a:bodyPr>
          <a:lstStyle>
            <a:lvl1pPr marL="0" indent="0" algn="r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1" name="Podnadpis 2"/>
          <p:cNvSpPr>
            <a:spLocks noGrp="1"/>
          </p:cNvSpPr>
          <p:nvPr>
            <p:ph type="subTitle" idx="10"/>
          </p:nvPr>
        </p:nvSpPr>
        <p:spPr>
          <a:xfrm>
            <a:off x="1534387" y="1491343"/>
            <a:ext cx="5978336" cy="566057"/>
          </a:xfrm>
        </p:spPr>
        <p:txBody>
          <a:bodyPr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sp>
        <p:nvSpPr>
          <p:cNvPr id="17" name="Nadpis 1"/>
          <p:cNvSpPr>
            <a:spLocks noGrp="1"/>
          </p:cNvSpPr>
          <p:nvPr>
            <p:ph type="ctrTitle"/>
          </p:nvPr>
        </p:nvSpPr>
        <p:spPr>
          <a:xfrm>
            <a:off x="1524000" y="450507"/>
            <a:ext cx="5988723" cy="1022430"/>
          </a:xfrm>
        </p:spPr>
        <p:txBody>
          <a:bodyPr anchor="t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758540" y="-1"/>
            <a:ext cx="468485" cy="1080000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18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7248493" y="548218"/>
            <a:ext cx="4320115" cy="5761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4000" y="2947418"/>
            <a:ext cx="542751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524000" y="1780476"/>
            <a:ext cx="5427518" cy="1022430"/>
          </a:xfrm>
        </p:spPr>
        <p:txBody>
          <a:bodyPr anchor="b" anchorCtr="0">
            <a:noAutofit/>
          </a:bodyPr>
          <a:lstStyle>
            <a:lvl1pPr algn="r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1267691"/>
            <a:ext cx="1227025" cy="4052454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76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x o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3948545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204854" y="2947418"/>
            <a:ext cx="5427518" cy="336236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4204854" y="1780476"/>
            <a:ext cx="5427518" cy="1022430"/>
          </a:xfrm>
        </p:spPr>
        <p:txBody>
          <a:bodyPr anchor="b" anchorCtr="0">
            <a:noAutofit/>
          </a:bodyPr>
          <a:lstStyle>
            <a:lvl1pPr algn="l">
              <a:lnSpc>
                <a:spcPct val="70000"/>
              </a:lnSpc>
              <a:defRPr sz="32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10955095" y="1267690"/>
            <a:ext cx="1227025" cy="5590309"/>
          </a:xfrm>
          <a:prstGeom prst="rect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obrázek 2"/>
          <p:cNvSpPr>
            <a:spLocks noGrp="1"/>
          </p:cNvSpPr>
          <p:nvPr>
            <p:ph type="pic" idx="10"/>
          </p:nvPr>
        </p:nvSpPr>
        <p:spPr>
          <a:xfrm>
            <a:off x="9888681" y="-1"/>
            <a:ext cx="2293439" cy="2947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7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D1ED-DD00-4C1C-A181-E7F64D6E8981}" type="datetimeFigureOut">
              <a:rPr lang="cs-CZ" smtClean="0"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8C02-398B-48DC-9EB9-4F4ACA46B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8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2" r:id="rId3"/>
    <p:sldLayoutId id="2147483668" r:id="rId4"/>
    <p:sldLayoutId id="2147483667" r:id="rId5"/>
    <p:sldLayoutId id="2147483661" r:id="rId6"/>
    <p:sldLayoutId id="2147483660" r:id="rId7"/>
    <p:sldLayoutId id="2147483664" r:id="rId8"/>
    <p:sldLayoutId id="2147483665" r:id="rId9"/>
    <p:sldLayoutId id="2147483663" r:id="rId10"/>
    <p:sldLayoutId id="2147483666" r:id="rId11"/>
    <p:sldLayoutId id="2147483669" r:id="rId12"/>
    <p:sldLayoutId id="2147483671" r:id="rId13"/>
    <p:sldLayoutId id="2147483672" r:id="rId14"/>
    <p:sldLayoutId id="2147483673" r:id="rId15"/>
    <p:sldLayoutId id="2147483674" r:id="rId16"/>
    <p:sldLayoutId id="2147483670" r:id="rId17"/>
    <p:sldLayoutId id="2147483658" r:id="rId18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194400" rtl="0" eaLnBrk="1" latinLnBrk="0" hangingPunct="1">
        <a:lnSpc>
          <a:spcPct val="90000"/>
        </a:lnSpc>
        <a:spcBef>
          <a:spcPts val="10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5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3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D1ED-DD00-4C1C-A181-E7F64D6E8981}" type="datetimeFigureOut">
              <a:rPr lang="cs-CZ" smtClean="0"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8C02-398B-48DC-9EB9-4F4ACA46B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94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194400" rtl="0" eaLnBrk="1" latinLnBrk="0" hangingPunct="1">
        <a:lnSpc>
          <a:spcPct val="90000"/>
        </a:lnSpc>
        <a:spcBef>
          <a:spcPts val="10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5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30000" indent="-228600" algn="l" defTabSz="194400" rtl="0" eaLnBrk="1" latinLnBrk="0" hangingPunct="1">
        <a:lnSpc>
          <a:spcPct val="90000"/>
        </a:lnSpc>
        <a:spcBef>
          <a:spcPts val="500"/>
        </a:spcBef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89000" y="2099734"/>
            <a:ext cx="90815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PODPORA </a:t>
            </a:r>
          </a:p>
          <a:p>
            <a:r>
              <a:rPr lang="cs-CZ" sz="4000" b="1" dirty="0" smtClean="0">
                <a:solidFill>
                  <a:schemeClr val="bg1"/>
                </a:solidFill>
              </a:rPr>
              <a:t>KRAJSKÉHO AKČNÍHO PLÁNOVÁNÍ</a:t>
            </a:r>
          </a:p>
          <a:p>
            <a:endParaRPr lang="cs-CZ" sz="4000" b="1" dirty="0" smtClean="0">
              <a:solidFill>
                <a:schemeClr val="bg1"/>
              </a:solidFill>
            </a:endParaRPr>
          </a:p>
          <a:p>
            <a:r>
              <a:rPr lang="cs-CZ" sz="4000" b="1" dirty="0" smtClean="0">
                <a:solidFill>
                  <a:schemeClr val="bg1"/>
                </a:solidFill>
              </a:rPr>
              <a:t>březen 2016 – prosinec 2021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71336" cy="238089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9281" y="1899124"/>
            <a:ext cx="372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/>
                </a:solidFill>
              </a:rPr>
              <a:t>zájem o polytechniku </a:t>
            </a:r>
            <a:r>
              <a:rPr lang="cs-CZ" sz="2400" b="1" dirty="0"/>
              <a:t>pozvolna </a:t>
            </a:r>
            <a:r>
              <a:rPr lang="cs-CZ" sz="2400" b="1" dirty="0" smtClean="0"/>
              <a:t>roste</a:t>
            </a:r>
            <a:endParaRPr lang="cs-CZ" sz="2400" dirty="0"/>
          </a:p>
          <a:p>
            <a:r>
              <a:rPr lang="cs-CZ" sz="1600" dirty="0" smtClean="0"/>
              <a:t>v</a:t>
            </a:r>
            <a:r>
              <a:rPr lang="cs-CZ" sz="1600" dirty="0"/>
              <a:t> roce 2015 </a:t>
            </a:r>
            <a:r>
              <a:rPr lang="cs-CZ" sz="1600" dirty="0" smtClean="0"/>
              <a:t>uvádělo 49 </a:t>
            </a:r>
            <a:r>
              <a:rPr lang="cs-CZ" sz="1600" dirty="0"/>
              <a:t>% </a:t>
            </a:r>
            <a:r>
              <a:rPr lang="cs-CZ" sz="1600" dirty="0" smtClean="0"/>
              <a:t>škol, že žáci </a:t>
            </a:r>
            <a:r>
              <a:rPr lang="cs-CZ" sz="1600" dirty="0" smtClean="0"/>
              <a:t>nemají </a:t>
            </a:r>
            <a:r>
              <a:rPr lang="cs-CZ" sz="1600" dirty="0"/>
              <a:t>o oblast </a:t>
            </a:r>
            <a:r>
              <a:rPr lang="cs-CZ" sz="1600" dirty="0" smtClean="0"/>
              <a:t>zájem, </a:t>
            </a:r>
            <a:r>
              <a:rPr lang="cs-CZ" sz="1600" dirty="0"/>
              <a:t>v roce 2021 </a:t>
            </a:r>
            <a:r>
              <a:rPr lang="cs-CZ" sz="1600" dirty="0" smtClean="0"/>
              <a:t>to bylo už jen 22 % škol!  </a:t>
            </a:r>
            <a:endParaRPr lang="cs-CZ" sz="1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99597" y="4165600"/>
            <a:ext cx="4453467" cy="93133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956800" y="15333"/>
            <a:ext cx="2216457" cy="238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296130" y="743291"/>
            <a:ext cx="14302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2400" b="1" dirty="0">
                <a:solidFill>
                  <a:prstClr val="black"/>
                </a:solidFill>
              </a:rPr>
              <a:t>VÍTE, ŽE</a:t>
            </a:r>
          </a:p>
          <a:p>
            <a:pPr lvl="0"/>
            <a:r>
              <a:rPr lang="cs-CZ" sz="2400" b="1" dirty="0">
                <a:solidFill>
                  <a:prstClr val="black"/>
                </a:solidFill>
              </a:rPr>
              <a:t>   ?</a:t>
            </a:r>
            <a:r>
              <a:rPr lang="cs-CZ" sz="4000" b="1" dirty="0">
                <a:solidFill>
                  <a:prstClr val="black"/>
                </a:solidFill>
              </a:rPr>
              <a:t>?</a:t>
            </a:r>
            <a:r>
              <a:rPr lang="cs-CZ" sz="24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24308" y="4538650"/>
            <a:ext cx="2902022" cy="23193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28684" y="5267142"/>
            <a:ext cx="37956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cs-CZ" sz="1600" b="1" dirty="0" smtClean="0"/>
              <a:t>plánovat inovativní využití ITC ve výuce je: </a:t>
            </a:r>
          </a:p>
          <a:p>
            <a:pPr algn="r"/>
            <a:r>
              <a:rPr lang="cs-CZ" b="1" dirty="0" smtClean="0"/>
              <a:t>pro </a:t>
            </a:r>
            <a:r>
              <a:rPr lang="cs-CZ" b="1" dirty="0"/>
              <a:t>60 % </a:t>
            </a:r>
            <a:r>
              <a:rPr lang="cs-CZ" b="1" dirty="0" smtClean="0"/>
              <a:t>škol důležité velmi, </a:t>
            </a:r>
          </a:p>
          <a:p>
            <a:pPr algn="r"/>
            <a:r>
              <a:rPr lang="cs-CZ" b="1" dirty="0" smtClean="0"/>
              <a:t>pro </a:t>
            </a:r>
            <a:r>
              <a:rPr lang="cs-CZ" b="1" dirty="0"/>
              <a:t>37 </a:t>
            </a:r>
            <a:r>
              <a:rPr lang="cs-CZ" b="1" dirty="0" smtClean="0"/>
              <a:t>% </a:t>
            </a:r>
            <a:r>
              <a:rPr lang="cs-CZ" b="1" dirty="0" smtClean="0"/>
              <a:t>spíše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45291" y="260992"/>
            <a:ext cx="3891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2021: školy v krajích Vysočina, Ústeckém a Libereckém hlásí, </a:t>
            </a:r>
          </a:p>
          <a:p>
            <a:pPr marL="266700"/>
            <a:r>
              <a:rPr lang="cs-CZ" sz="1600" b="1" dirty="0" smtClean="0"/>
              <a:t>že se nesetkaly s nezájmem    zaměstnavatelů o spolupráci</a:t>
            </a:r>
            <a:endParaRPr lang="cs-CZ" sz="16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142672" y="2438287"/>
            <a:ext cx="4117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cs-CZ" sz="1600" b="1" dirty="0" smtClean="0"/>
              <a:t>v 277 školách ze 1254 </a:t>
            </a:r>
            <a:r>
              <a:rPr lang="cs-CZ" sz="1600" dirty="0" smtClean="0"/>
              <a:t>se žáci podílejí na vlastních „podnikavých aktivitách“ typu fiktivní firma, Junior </a:t>
            </a:r>
            <a:r>
              <a:rPr lang="cs-CZ" sz="1600" dirty="0" err="1" smtClean="0"/>
              <a:t>Achievement</a:t>
            </a:r>
            <a:r>
              <a:rPr lang="cs-CZ" sz="1600" dirty="0" smtClean="0"/>
              <a:t>, Podnikavá škola… </a:t>
            </a:r>
          </a:p>
          <a:p>
            <a:pPr algn="r"/>
            <a:r>
              <a:rPr lang="cs-CZ" sz="1600" b="1" dirty="0" smtClean="0"/>
              <a:t>     Je to hodně, nebo málo?</a:t>
            </a:r>
            <a:endParaRPr lang="cs-CZ" sz="1600" b="1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16" y="642136"/>
            <a:ext cx="2332919" cy="173875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59588" y="5367908"/>
            <a:ext cx="3411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2021: pro 73 % škol je důležitý rozvoj čtenářské gramotnosti, </a:t>
            </a:r>
            <a:r>
              <a:rPr lang="cs-CZ" sz="1600" dirty="0" smtClean="0"/>
              <a:t>73 % škol uvádí neochotu žáků číst, 69 % nedostatky ze ZŠ</a:t>
            </a:r>
          </a:p>
          <a:p>
            <a:endParaRPr lang="cs-CZ" sz="16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63" y="3609542"/>
            <a:ext cx="2634939" cy="175662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083870" y="3660565"/>
            <a:ext cx="4650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Rozšiřující a prohlubující učivo pro nadané: 2015 – 37 % škol, 2021 – 43 % škol, </a:t>
            </a:r>
            <a:r>
              <a:rPr lang="cs-CZ" sz="1600" dirty="0" smtClean="0"/>
              <a:t>nejvíce v krajích Královéhradeckém </a:t>
            </a:r>
          </a:p>
          <a:p>
            <a:pPr marL="266700"/>
            <a:r>
              <a:rPr lang="cs-CZ" sz="1600" dirty="0" smtClean="0"/>
              <a:t>(46 %), Moravskoslezském a Praze (45 %)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741001" y="1719354"/>
            <a:ext cx="3864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534988">
              <a:buFont typeface="Wingdings" panose="05000000000000000000" pitchFamily="2" charset="2"/>
              <a:buChar char="§"/>
            </a:pPr>
            <a:r>
              <a:rPr lang="cs-CZ" sz="1600" b="1" dirty="0" smtClean="0"/>
              <a:t>Moderní přístupy k výuce jazyků</a:t>
            </a:r>
          </a:p>
          <a:p>
            <a:pPr defTabSz="534988"/>
            <a:r>
              <a:rPr lang="cs-CZ" sz="1600" dirty="0" smtClean="0"/>
              <a:t>jsou nejdůležitější pro školy v Praze 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smtClean="0"/>
              <a:t>a </a:t>
            </a:r>
            <a:r>
              <a:rPr lang="cs-CZ" sz="1600" dirty="0" smtClean="0"/>
              <a:t>Středočeském kraji, nejméně v kraji Ústeckém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146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61067" y="4165600"/>
            <a:ext cx="4453467" cy="93133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-1920"/>
            <a:ext cx="2216457" cy="2389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/>
              <a:t>VÍTE, ŽE</a:t>
            </a:r>
          </a:p>
          <a:p>
            <a:r>
              <a:rPr lang="cs-CZ" b="1"/>
              <a:t>   ?</a:t>
            </a:r>
            <a:r>
              <a:rPr lang="cs-CZ" sz="3200" b="1"/>
              <a:t>?</a:t>
            </a:r>
            <a:r>
              <a:rPr lang="cs-CZ" b="1"/>
              <a:t>?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84614" y="564064"/>
            <a:ext cx="1847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INSPIRACE Z ŠAP</a:t>
            </a:r>
          </a:p>
          <a:p>
            <a:r>
              <a:rPr lang="cs-CZ" sz="2400" b="1" dirty="0" smtClean="0"/>
              <a:t>A KAP</a:t>
            </a:r>
            <a:endParaRPr lang="cs-CZ" sz="2400" b="1" dirty="0"/>
          </a:p>
          <a:p>
            <a:r>
              <a:rPr lang="cs-CZ" sz="2400" b="1" dirty="0"/>
              <a:t>   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67145" y="229710"/>
            <a:ext cx="3260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cs-CZ" sz="1600" b="1" dirty="0" smtClean="0"/>
              <a:t>školní akční plán </a:t>
            </a:r>
            <a:r>
              <a:rPr lang="cs-CZ" sz="1600" dirty="0" smtClean="0"/>
              <a:t>využívají všechny školy jako interní materiál, některé ho prezentují </a:t>
            </a:r>
            <a:r>
              <a:rPr lang="cs-CZ" sz="1600" dirty="0"/>
              <a:t>také externě, nejčastěji ve vztahu k ČŠI, ale i  jako marketingový nástroj školy, materiál pro partnery či veřejnost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929" y="0"/>
            <a:ext cx="2364071" cy="168486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24255" y="4430439"/>
            <a:ext cx="4680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podpořit sebevědomí a zvýšit uplatnění absolventů E oborů:</a:t>
            </a:r>
            <a:endParaRPr lang="cs-CZ" sz="1600" dirty="0"/>
          </a:p>
          <a:p>
            <a:pPr marL="268288" indent="-268288"/>
            <a:r>
              <a:rPr lang="cs-CZ" sz="1600" dirty="0" smtClean="0"/>
              <a:t>     nejen společné odborné soutěže s obory H, </a:t>
            </a:r>
            <a:r>
              <a:rPr lang="cs-CZ" sz="1600" dirty="0" smtClean="0"/>
              <a:t>ale i </a:t>
            </a:r>
            <a:r>
              <a:rPr lang="cs-CZ" sz="1600" b="1" dirty="0" smtClean="0"/>
              <a:t>zahraniční stáže </a:t>
            </a:r>
            <a:r>
              <a:rPr lang="cs-CZ" sz="1600" dirty="0" smtClean="0"/>
              <a:t>–</a:t>
            </a:r>
            <a:r>
              <a:rPr lang="cs-CZ" sz="1600" b="1" dirty="0" smtClean="0"/>
              <a:t> </a:t>
            </a:r>
            <a:r>
              <a:rPr lang="cs-CZ" sz="1600" dirty="0" smtClean="0"/>
              <a:t>úspěšně vyzkoušeno např. ve stavebních oborech typu E či oborech stravovací a ubytovací služby, pečovatelské služby na stážích u stavebních firem ve Španělsku, v hotelových podnicích a domech pro seniory v Itálii</a:t>
            </a:r>
            <a:endParaRPr lang="cs-CZ" sz="16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28" y="2435224"/>
            <a:ext cx="3580455" cy="199521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280914" y="2446417"/>
            <a:ext cx="4189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o právu s právníkem</a:t>
            </a:r>
            <a:r>
              <a:rPr lang="cs-CZ" sz="1600" b="1" dirty="0"/>
              <a:t>: </a:t>
            </a:r>
            <a:r>
              <a:rPr lang="cs-CZ" sz="1600" b="1" dirty="0" smtClean="0"/>
              <a:t>tandemová výuka </a:t>
            </a:r>
            <a:r>
              <a:rPr lang="cs-CZ" sz="1600" b="1" dirty="0"/>
              <a:t>pedagoga </a:t>
            </a:r>
            <a:r>
              <a:rPr lang="cs-CZ" sz="1600" b="1" dirty="0" smtClean="0"/>
              <a:t>a právníka </a:t>
            </a:r>
            <a:r>
              <a:rPr lang="cs-CZ" sz="1600" dirty="0" smtClean="0"/>
              <a:t>jako úspěšný projekt </a:t>
            </a:r>
            <a:r>
              <a:rPr lang="cs-CZ" sz="1600" dirty="0" smtClean="0"/>
              <a:t>gymnázia v </a:t>
            </a:r>
            <a:r>
              <a:rPr lang="cs-CZ" sz="1600" dirty="0" smtClean="0"/>
              <a:t>rámci Základu </a:t>
            </a:r>
            <a:r>
              <a:rPr lang="cs-CZ" sz="1600" dirty="0"/>
              <a:t>společenských věd. </a:t>
            </a:r>
            <a:r>
              <a:rPr lang="cs-CZ" sz="1600" b="1" dirty="0" smtClean="0"/>
              <a:t>Benefit pro žáky: nové myšlenky a </a:t>
            </a:r>
            <a:r>
              <a:rPr lang="cs-CZ" sz="1600" b="1" dirty="0"/>
              <a:t>postřehy, vystoupení ze </a:t>
            </a:r>
            <a:r>
              <a:rPr lang="cs-CZ" sz="1600" b="1" dirty="0" smtClean="0"/>
              <a:t>školní </a:t>
            </a:r>
            <a:r>
              <a:rPr lang="cs-CZ" sz="1600" b="1" dirty="0"/>
              <a:t>bubliny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00" y="2371427"/>
            <a:ext cx="928414" cy="159512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388552" y="506023"/>
            <a:ext cx="3981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využít potenciál absolventů školy:</a:t>
            </a:r>
          </a:p>
          <a:p>
            <a:pPr marL="268288" indent="-268288"/>
            <a:r>
              <a:rPr lang="cs-CZ" sz="1600" b="1" dirty="0"/>
              <a:t> </a:t>
            </a:r>
            <a:r>
              <a:rPr lang="cs-CZ" sz="1600" b="1" dirty="0" smtClean="0"/>
              <a:t>    </a:t>
            </a:r>
            <a:r>
              <a:rPr lang="cs-CZ" sz="1600" dirty="0" smtClean="0"/>
              <a:t>diskuse s žáky ve škole, exkurze na pracovišti absolventa, kulaté stoly </a:t>
            </a:r>
            <a:br>
              <a:rPr lang="cs-CZ" sz="1600" dirty="0" smtClean="0"/>
            </a:br>
            <a:r>
              <a:rPr lang="cs-CZ" sz="1600" dirty="0" smtClean="0"/>
              <a:t>k modernizaci školy společně </a:t>
            </a:r>
            <a:br>
              <a:rPr lang="cs-CZ" sz="1600" dirty="0" smtClean="0"/>
            </a:br>
            <a:r>
              <a:rPr lang="cs-CZ" sz="1600" dirty="0" smtClean="0"/>
              <a:t>s pedagogy a žáky, zapojení absolventů jako odborníků z praxe </a:t>
            </a:r>
            <a:br>
              <a:rPr lang="cs-CZ" sz="1600" dirty="0" smtClean="0"/>
            </a:br>
            <a:r>
              <a:rPr lang="cs-CZ" sz="1600" dirty="0" smtClean="0"/>
              <a:t>do výuky</a:t>
            </a:r>
            <a:endParaRPr lang="cs-CZ" sz="1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32" y="5025258"/>
            <a:ext cx="4620134" cy="17542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80197" y="4479475"/>
            <a:ext cx="5829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cs-CZ" sz="1600" b="1" dirty="0" smtClean="0"/>
              <a:t>CLIL a další formy průniku cizího jazyka do odborných předmětů: </a:t>
            </a:r>
            <a:r>
              <a:rPr lang="cs-CZ" sz="1600" dirty="0" smtClean="0"/>
              <a:t>dlouhodobé</a:t>
            </a:r>
            <a:r>
              <a:rPr lang="cs-CZ" sz="1600" b="1" dirty="0" smtClean="0"/>
              <a:t> </a:t>
            </a:r>
            <a:r>
              <a:rPr lang="cs-CZ" sz="1600" dirty="0" smtClean="0"/>
              <a:t>projekty na odborné vzdělávání jazykářů, jazykové vzdělávání učitelů odborných předmětů, </a:t>
            </a:r>
            <a:r>
              <a:rPr lang="cs-CZ" sz="1600" dirty="0" smtClean="0"/>
              <a:t>tandemová výuka </a:t>
            </a:r>
            <a:r>
              <a:rPr lang="cs-CZ" sz="1600" dirty="0" smtClean="0"/>
              <a:t>obou aj. </a:t>
            </a:r>
            <a:r>
              <a:rPr lang="cs-CZ" sz="1600" b="1" dirty="0" smtClean="0"/>
              <a:t>Benefit pro žáky: lepší uplatnění na pracovním trhu. </a:t>
            </a:r>
            <a:r>
              <a:rPr lang="cs-CZ" sz="1600" b="1" i="1" dirty="0" smtClean="0"/>
              <a:t>Zn. Podpora kraje více než vítaná</a:t>
            </a:r>
            <a:r>
              <a:rPr lang="cs-CZ" sz="1600" i="1" dirty="0" smtClean="0"/>
              <a:t>.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20301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866" y="2476228"/>
            <a:ext cx="2322358" cy="13770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3953933" cy="180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/>
              <a:t>VÍTE, ŽE</a:t>
            </a:r>
          </a:p>
          <a:p>
            <a:r>
              <a:rPr lang="cs-CZ" b="1"/>
              <a:t>   ?</a:t>
            </a:r>
            <a:r>
              <a:rPr lang="cs-CZ" sz="3200" b="1"/>
              <a:t>?</a:t>
            </a:r>
            <a:r>
              <a:rPr lang="cs-CZ" b="1"/>
              <a:t>?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254000" y="301535"/>
            <a:ext cx="3598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 smtClean="0">
                <a:solidFill>
                  <a:prstClr val="black"/>
                </a:solidFill>
              </a:rPr>
              <a:t>VÝBĚR</a:t>
            </a:r>
            <a:br>
              <a:rPr lang="cs-CZ" b="1" dirty="0" smtClean="0">
                <a:solidFill>
                  <a:prstClr val="black"/>
                </a:solidFill>
              </a:rPr>
            </a:br>
            <a:r>
              <a:rPr lang="cs-CZ" b="1" dirty="0" smtClean="0">
                <a:solidFill>
                  <a:prstClr val="black"/>
                </a:solidFill>
              </a:rPr>
              <a:t>Z DOTAZNÍKOVÝCH ŠETŘENÍ, ŠKOLNÍCH I KRAJSKÝCH AKČNÍCH PLÁNŮ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493934" y="244762"/>
            <a:ext cx="5376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§"/>
            </a:pPr>
            <a:r>
              <a:rPr lang="cs-CZ" sz="1600" b="1" dirty="0" smtClean="0"/>
              <a:t>koordinátor podnikavosti: </a:t>
            </a:r>
            <a:r>
              <a:rPr lang="cs-CZ" sz="1600" dirty="0" smtClean="0"/>
              <a:t> v roce </a:t>
            </a:r>
            <a:r>
              <a:rPr lang="cs-CZ" sz="1600" b="1" dirty="0" smtClean="0"/>
              <a:t>2018</a:t>
            </a:r>
            <a:r>
              <a:rPr lang="cs-CZ" sz="1600" dirty="0" smtClean="0"/>
              <a:t> působil na </a:t>
            </a:r>
            <a:r>
              <a:rPr lang="cs-CZ" sz="1600" b="1" dirty="0" smtClean="0"/>
              <a:t>14 % škol, v roce 2021 už ve 20 % z 1254 škol</a:t>
            </a:r>
            <a:r>
              <a:rPr lang="cs-CZ" sz="1600" dirty="0" smtClean="0"/>
              <a:t>. </a:t>
            </a:r>
            <a:r>
              <a:rPr lang="cs-CZ" sz="1600" b="1" dirty="0" smtClean="0"/>
              <a:t>Jeho přínos? </a:t>
            </a:r>
            <a:r>
              <a:rPr lang="cs-CZ" sz="1600" dirty="0" smtClean="0"/>
              <a:t>Hledá informace, partnery a inovativní projekty, sleduje dotační programy i aktivity kraje, spolupracuje s třídními učiteli, vedoucími předmětových komisí, kariérovým poradcem…</a:t>
            </a:r>
            <a:endParaRPr lang="cs-CZ" sz="16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3398"/>
            <a:ext cx="932769" cy="50546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7" y="182939"/>
            <a:ext cx="2438399" cy="157631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70236" y="1884763"/>
            <a:ext cx="3884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/>
              <a:t>d</a:t>
            </a:r>
            <a:r>
              <a:rPr lang="cs-CZ" sz="1600" b="1" dirty="0" smtClean="0"/>
              <a:t>alší vzdělávání pedagogů: nejvíce </a:t>
            </a:r>
            <a:r>
              <a:rPr lang="cs-CZ" sz="1600" dirty="0" smtClean="0"/>
              <a:t>škol realizuje </a:t>
            </a:r>
            <a:r>
              <a:rPr lang="cs-CZ" sz="1600" b="1" dirty="0" smtClean="0"/>
              <a:t>v Praze – 54 %, </a:t>
            </a:r>
            <a:r>
              <a:rPr lang="cs-CZ" sz="1600" dirty="0" smtClean="0"/>
              <a:t>v PLK </a:t>
            </a:r>
            <a:br>
              <a:rPr lang="cs-CZ" sz="1600" dirty="0" smtClean="0"/>
            </a:br>
            <a:r>
              <a:rPr lang="cs-CZ" sz="1600" dirty="0" smtClean="0"/>
              <a:t>a OLK 53 % škol, </a:t>
            </a:r>
            <a:r>
              <a:rPr lang="cs-CZ" sz="1600" b="1" dirty="0" smtClean="0"/>
              <a:t>nejméně v KHK </a:t>
            </a:r>
            <a:r>
              <a:rPr lang="cs-CZ" sz="1600" b="1" dirty="0"/>
              <a:t>– 31 </a:t>
            </a:r>
            <a:r>
              <a:rPr lang="cs-CZ" sz="1600" b="1" dirty="0" smtClean="0"/>
              <a:t>%.</a:t>
            </a:r>
            <a:r>
              <a:rPr lang="cs-CZ" sz="1600" dirty="0" smtClean="0"/>
              <a:t> </a:t>
            </a:r>
            <a:r>
              <a:rPr lang="cs-CZ" sz="1600" b="1" dirty="0" smtClean="0"/>
              <a:t>Komu je určeno nejčastěji? Pedagogům konzervatoří </a:t>
            </a:r>
            <a:r>
              <a:rPr lang="cs-CZ" sz="1600" dirty="0" smtClean="0"/>
              <a:t>–75 %, VOŠ – 53 %, gymnázií – 49 %, </a:t>
            </a:r>
            <a:r>
              <a:rPr lang="cs-CZ" sz="1600" b="1" dirty="0" smtClean="0"/>
              <a:t>nejméně učitelům SOU </a:t>
            </a:r>
            <a:r>
              <a:rPr lang="cs-CZ" sz="1600" dirty="0" smtClean="0"/>
              <a:t>– 43 %</a:t>
            </a:r>
            <a:endParaRPr lang="cs-CZ" sz="1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48" y="3700645"/>
            <a:ext cx="2936754" cy="143933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765985" y="4088922"/>
            <a:ext cx="5426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„Matematika pro praxi“:                2018, </a:t>
            </a:r>
            <a:r>
              <a:rPr lang="cs-CZ" sz="1600" b="1" dirty="0" smtClean="0"/>
              <a:t>   2021</a:t>
            </a:r>
            <a:endParaRPr lang="cs-CZ" sz="1600" b="1" dirty="0" smtClean="0"/>
          </a:p>
          <a:p>
            <a:r>
              <a:rPr lang="cs-CZ" sz="1600" dirty="0" smtClean="0"/>
              <a:t>     úlohy z reálného života  užívá           82 %   84 % škol</a:t>
            </a:r>
          </a:p>
          <a:p>
            <a:r>
              <a:rPr lang="cs-CZ" sz="1600" dirty="0" smtClean="0"/>
              <a:t>     chyba jako prostředek učení             60 %   70 % škol</a:t>
            </a:r>
          </a:p>
          <a:p>
            <a:r>
              <a:rPr lang="cs-CZ" sz="1600" dirty="0" smtClean="0"/>
              <a:t>     úlohy spojené se zaměřením školy   57 %   </a:t>
            </a:r>
            <a:r>
              <a:rPr lang="cs-CZ" sz="1600" dirty="0" smtClean="0"/>
              <a:t>57 </a:t>
            </a:r>
            <a:r>
              <a:rPr lang="cs-CZ" sz="1600" dirty="0" smtClean="0"/>
              <a:t>% škol</a:t>
            </a: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66" y="5230542"/>
            <a:ext cx="4370234" cy="1627457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244680" y="5230542"/>
            <a:ext cx="6028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analýza příležitostí ke spolupráci se zaměstnavateli </a:t>
            </a:r>
            <a:br>
              <a:rPr lang="cs-CZ" sz="1600" b="1" dirty="0" smtClean="0"/>
            </a:br>
            <a:r>
              <a:rPr lang="cs-CZ" sz="1600" b="1" dirty="0" smtClean="0"/>
              <a:t>v regionu</a:t>
            </a:r>
            <a:r>
              <a:rPr lang="cs-CZ" sz="1600" dirty="0" smtClean="0"/>
              <a:t>: možnosti stávajících i potenciálních partnerů analyzovaly v roce 2018 nejčastěji školy </a:t>
            </a:r>
            <a:r>
              <a:rPr lang="cs-CZ" sz="1600" dirty="0" smtClean="0"/>
              <a:t>v </a:t>
            </a:r>
            <a:r>
              <a:rPr lang="cs-CZ" sz="1600" dirty="0" smtClean="0"/>
              <a:t>KVK (47 % z nich), v roce 2021 v ZLK </a:t>
            </a:r>
            <a:r>
              <a:rPr lang="cs-CZ" sz="1600" dirty="0" smtClean="0"/>
              <a:t>(</a:t>
            </a:r>
            <a:r>
              <a:rPr lang="cs-CZ" sz="1600" dirty="0" smtClean="0"/>
              <a:t>46 %). Nejméně často se analýzou zabývají školy v Praze (2018 – 23 %, 2021 – 24 %)</a:t>
            </a:r>
            <a:endParaRPr lang="cs-CZ" sz="16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27" y="3337021"/>
            <a:ext cx="2562058" cy="189352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109455" y="1964128"/>
            <a:ext cx="6760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b="1" dirty="0" smtClean="0"/>
              <a:t>kraje pro rozvoj polytechniky na SŠ i ZŠ: </a:t>
            </a:r>
            <a:r>
              <a:rPr lang="cs-CZ" sz="1600" dirty="0" smtClean="0"/>
              <a:t>polytechnická hnízda ve školách, mobilní dílny (řemesla i špičkové technologie) TOP kempy – žáci, </a:t>
            </a:r>
            <a:r>
              <a:rPr lang="cs-CZ" sz="1600" dirty="0" smtClean="0"/>
              <a:t>učitelé </a:t>
            </a:r>
            <a:r>
              <a:rPr lang="cs-CZ" sz="1600" dirty="0"/>
              <a:t>a odborníci, centra inovativní </a:t>
            </a:r>
            <a:r>
              <a:rPr lang="cs-CZ" sz="1600" dirty="0" smtClean="0"/>
              <a:t>výuky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399838" y="2659531"/>
            <a:ext cx="4251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 </a:t>
            </a:r>
            <a:r>
              <a:rPr lang="cs-CZ" sz="1600" dirty="0"/>
              <a:t>technologická centra, centra odborného vzdělávání při školách, HW, SW do škol </a:t>
            </a:r>
            <a:r>
              <a:rPr lang="cs-CZ" sz="1600" dirty="0" smtClean="0"/>
              <a:t>+</a:t>
            </a: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739892" y="3158783"/>
            <a:ext cx="2810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vzdělávání pedagogů k jeho využití ve výuce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46" y="557894"/>
            <a:ext cx="1140937" cy="11421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34" y="237040"/>
            <a:ext cx="1117600" cy="11164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541" y="2174145"/>
            <a:ext cx="1128491" cy="11261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44" y="3738722"/>
            <a:ext cx="1092423" cy="10946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045" y="394246"/>
            <a:ext cx="1236466" cy="12325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148" y="2748197"/>
            <a:ext cx="1176597" cy="11790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267" y="4402306"/>
            <a:ext cx="1184429" cy="11832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7" y="1905923"/>
            <a:ext cx="1194017" cy="11940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9224" y="5501739"/>
            <a:ext cx="1222104" cy="122337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5989" y="5584569"/>
            <a:ext cx="1140548" cy="114054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2778" y="0"/>
            <a:ext cx="4715142" cy="68580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7766121" y="399259"/>
            <a:ext cx="463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Klíčová témata </a:t>
            </a:r>
          </a:p>
          <a:p>
            <a:r>
              <a:rPr lang="cs-CZ" sz="2400" b="1" dirty="0" smtClean="0">
                <a:solidFill>
                  <a:schemeClr val="bg1"/>
                </a:solidFill>
              </a:rPr>
              <a:t>krajského akčního plánování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780477" y="1112268"/>
            <a:ext cx="3602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v</a:t>
            </a:r>
            <a:r>
              <a:rPr lang="cs-CZ" sz="2400" b="1" dirty="0" smtClean="0">
                <a:solidFill>
                  <a:schemeClr val="bg1"/>
                </a:solidFill>
              </a:rPr>
              <a:t> pojetí projektu P-KAP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 rot="374833">
            <a:off x="7490445" y="2129046"/>
            <a:ext cx="219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 rot="1086442">
            <a:off x="7760583" y="275824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vývojové trendy u nás i zahraničí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 rot="20761938">
            <a:off x="9848281" y="198947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charakteristika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 rot="20701916">
            <a:off x="7674511" y="346445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jak oblast rozvíjet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373633" y="396415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SWOT analýza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 rot="1227673">
            <a:off x="8910347" y="4285881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manažerské shrnutí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 rot="19425701">
            <a:off x="7329324" y="5483951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podrobné pojetí celé oblasti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9189618" y="5836234"/>
            <a:ext cx="295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smtClean="0">
                <a:solidFill>
                  <a:schemeClr val="bg1"/>
                </a:solidFill>
              </a:rPr>
              <a:t>Podklad pro vaše plánování a řízení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" name="Pravoúhlý trojúhelník 24"/>
          <p:cNvSpPr>
            <a:spLocks noChangeAspect="1"/>
          </p:cNvSpPr>
          <p:nvPr/>
        </p:nvSpPr>
        <p:spPr>
          <a:xfrm rot="5134821" flipH="1">
            <a:off x="11648894" y="5377379"/>
            <a:ext cx="460664" cy="46066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4453" y="0"/>
            <a:ext cx="463336" cy="463336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35881" y="1313450"/>
            <a:ext cx="26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Rozvoj výuky cizích jazyků</a:t>
            </a:r>
            <a:endParaRPr lang="cs-CZ" sz="1600" dirty="0"/>
          </a:p>
        </p:txBody>
      </p:sp>
      <p:sp>
        <p:nvSpPr>
          <p:cNvPr id="28" name="Obdélník 27"/>
          <p:cNvSpPr/>
          <p:nvPr/>
        </p:nvSpPr>
        <p:spPr>
          <a:xfrm>
            <a:off x="2635148" y="227622"/>
            <a:ext cx="22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Čtenářská gramotnost</a:t>
            </a:r>
            <a:endParaRPr lang="cs-CZ" sz="1600" dirty="0"/>
          </a:p>
        </p:txBody>
      </p:sp>
      <p:sp>
        <p:nvSpPr>
          <p:cNvPr id="29" name="Obdélník 28"/>
          <p:cNvSpPr/>
          <p:nvPr/>
        </p:nvSpPr>
        <p:spPr>
          <a:xfrm>
            <a:off x="4448495" y="1379119"/>
            <a:ext cx="1653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/>
              <a:t>Podpora inkluze</a:t>
            </a:r>
            <a:endParaRPr lang="cs-CZ" sz="1600" dirty="0"/>
          </a:p>
        </p:txBody>
      </p:sp>
      <p:sp>
        <p:nvSpPr>
          <p:cNvPr id="30" name="Obdélník 29"/>
          <p:cNvSpPr/>
          <p:nvPr/>
        </p:nvSpPr>
        <p:spPr>
          <a:xfrm>
            <a:off x="170147" y="5035691"/>
            <a:ext cx="2443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Podpora polytechnického vzdělávání</a:t>
            </a:r>
            <a:endParaRPr lang="cs-CZ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492256" y="5866688"/>
            <a:ext cx="2451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smtClean="0"/>
              <a:t>Podpora kompetencí </a:t>
            </a:r>
            <a:br>
              <a:rPr lang="cs-CZ" sz="1600" dirty="0" smtClean="0"/>
            </a:br>
            <a:r>
              <a:rPr lang="cs-CZ" sz="1600" dirty="0" smtClean="0"/>
              <a:t>k podnikavosti, iniciativě </a:t>
            </a:r>
            <a:br>
              <a:rPr lang="cs-CZ" sz="1600" dirty="0" smtClean="0"/>
            </a:br>
            <a:r>
              <a:rPr lang="cs-CZ" sz="1600" dirty="0" smtClean="0"/>
              <a:t>a kreativitě…</a:t>
            </a:r>
            <a:endParaRPr lang="cs-CZ" sz="16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3664347" y="4065531"/>
            <a:ext cx="24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Matematická gramotnosti</a:t>
            </a:r>
            <a:endParaRPr lang="cs-CZ" sz="16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479867" y="4193708"/>
            <a:ext cx="1340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Digitální kompetence</a:t>
            </a:r>
            <a:endParaRPr lang="cs-CZ" sz="16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4884195" y="1942032"/>
            <a:ext cx="2629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smtClean="0"/>
              <a:t>Kariérové poradenství </a:t>
            </a:r>
            <a:br>
              <a:rPr lang="cs-CZ" sz="1600" dirty="0" smtClean="0"/>
            </a:br>
            <a:r>
              <a:rPr lang="cs-CZ" sz="1600" dirty="0" smtClean="0"/>
              <a:t>vč. prevence předčasných odchodů ze vzdělávání</a:t>
            </a:r>
            <a:endParaRPr lang="cs-CZ" sz="16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295550" y="1933011"/>
            <a:ext cx="2256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Odborné vzdělávání </a:t>
            </a:r>
            <a:br>
              <a:rPr lang="cs-CZ" sz="1600" dirty="0" smtClean="0"/>
            </a:br>
            <a:r>
              <a:rPr lang="cs-CZ" sz="1600" dirty="0" smtClean="0"/>
              <a:t>a spolupráce škol se zaměstnavateli </a:t>
            </a:r>
            <a:endParaRPr lang="cs-CZ" sz="16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2866808" y="3278442"/>
            <a:ext cx="2991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Ro</a:t>
            </a:r>
            <a:r>
              <a:rPr lang="cs-CZ" sz="1600" i="1" dirty="0" smtClean="0"/>
              <a:t>z</a:t>
            </a:r>
            <a:r>
              <a:rPr lang="cs-CZ" sz="1600" dirty="0" smtClean="0"/>
              <a:t>voj škol jako center celoživotního učení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368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91267" y="444639"/>
            <a:ext cx="7850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Školní akční plán v životě školy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525"/>
            <a:ext cx="1362075" cy="45529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5" y="1727200"/>
            <a:ext cx="3327400" cy="3327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32566" y="1153583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elektronická </a:t>
            </a:r>
            <a:r>
              <a:rPr lang="cs-CZ" dirty="0" smtClean="0"/>
              <a:t>brožura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65998" y="2236738"/>
            <a:ext cx="51331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Nestačí nám strategie?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Nač ještě akční plán?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r>
              <a:rPr lang="cs-CZ" sz="2400" dirty="0" smtClean="0"/>
              <a:t>Odpovědi stručně, jasně, přehledně: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Žádné dlouhé texty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/>
              <a:t>prostě fakta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530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53620" y="762000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/>
              <a:t>EDUSÍŤ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5" y="3987799"/>
            <a:ext cx="2142067" cy="21420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560979"/>
            <a:ext cx="2075993" cy="20759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45" y="0"/>
            <a:ext cx="638175" cy="12192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15445" y="2231886"/>
            <a:ext cx="6993467" cy="1870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cs-CZ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cs-CZ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cs-CZ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Edusíť</a:t>
            </a:r>
            <a:r>
              <a:rPr lang="cs-CZ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postupně rozrůstá a co se děje v tematických </a:t>
            </a:r>
            <a:r>
              <a:rPr lang="cs-CZ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linkedInových</a:t>
            </a:r>
            <a:r>
              <a:rPr lang="cs-CZ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skupinách</a:t>
            </a:r>
            <a:endParaRPr lang="cs-CZ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2666" y="1469886"/>
            <a:ext cx="596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propojujeme </a:t>
            </a:r>
            <a:r>
              <a:rPr lang="cs-CZ" b="1" dirty="0">
                <a:ea typeface="Calibri" panose="020F0502020204030204" pitchFamily="34" charset="0"/>
                <a:cs typeface="Times New Roman" panose="02020603050405020304" pitchFamily="18" charset="0"/>
              </a:rPr>
              <a:t>(nejen) školy s odborníky ve vzdělávání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9" name="Pravoúhlý trojúhelník 8"/>
          <p:cNvSpPr>
            <a:spLocks noChangeAspect="1"/>
          </p:cNvSpPr>
          <p:nvPr/>
        </p:nvSpPr>
        <p:spPr>
          <a:xfrm rot="18897068" flipH="1">
            <a:off x="7900997" y="2368642"/>
            <a:ext cx="460664" cy="460664"/>
          </a:xfrm>
          <a:prstGeom prst="rtTriangle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Pravoúhlý trojúhelník 9"/>
          <p:cNvSpPr>
            <a:spLocks noChangeAspect="1"/>
          </p:cNvSpPr>
          <p:nvPr/>
        </p:nvSpPr>
        <p:spPr>
          <a:xfrm rot="8211503" flipH="1">
            <a:off x="3747450" y="4551283"/>
            <a:ext cx="483389" cy="483389"/>
          </a:xfrm>
          <a:prstGeom prst="rtTriangle">
            <a:avLst/>
          </a:prstGeom>
          <a:solidFill>
            <a:srgbClr val="83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400245" y="4260763"/>
            <a:ext cx="6819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Edusíť</a:t>
            </a:r>
            <a:r>
              <a:rPr lang="cs-CZ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jako katalog odborníků </a:t>
            </a:r>
            <a:r>
              <a:rPr lang="cs-CZ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cs-CZ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vzdělávání pro vaše projekty </a:t>
            </a:r>
            <a:r>
              <a:rPr lang="cs-CZ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plány</a:t>
            </a:r>
            <a:endParaRPr lang="cs-CZ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16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3081d97-571d-4806-b33f-f7214ccaebe3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8C31A8F360F841A2C0512574223824" ma:contentTypeVersion="13" ma:contentTypeDescription="Vytvoří nový dokument" ma:contentTypeScope="" ma:versionID="048a5f2540423280ee8769bef2a840b2">
  <xsd:schema xmlns:xsd="http://www.w3.org/2001/XMLSchema" xmlns:xs="http://www.w3.org/2001/XMLSchema" xmlns:p="http://schemas.microsoft.com/office/2006/metadata/properties" xmlns:ns2="33614c2e-a713-4f25-ab69-154e784269f1" xmlns:ns3="43081d97-571d-4806-b33f-f7214ccaebe3" targetNamespace="http://schemas.microsoft.com/office/2006/metadata/properties" ma:root="true" ma:fieldsID="ac36cd88ab5a76e26159788e77a35cf5" ns2:_="" ns3:_="">
    <xsd:import namespace="33614c2e-a713-4f25-ab69-154e784269f1"/>
    <xsd:import namespace="43081d97-571d-4806-b33f-f7214ccae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14c2e-a713-4f25-ab69-154e78426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81d97-571d-4806-b33f-f7214ccaeb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14DF67-F68C-48F0-B04A-0F79050D4B3C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43081d97-571d-4806-b33f-f7214ccaebe3"/>
    <ds:schemaRef ds:uri="http://purl.org/dc/elements/1.1/"/>
    <ds:schemaRef ds:uri="http://schemas.microsoft.com/office/2006/documentManagement/types"/>
    <ds:schemaRef ds:uri="33614c2e-a713-4f25-ab69-154e784269f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D6A2FE-8508-40CA-A0AF-4BC27EB5AE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614c2e-a713-4f25-ab69-154e784269f1"/>
    <ds:schemaRef ds:uri="43081d97-571d-4806-b33f-f7214ccae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AB76EA-DE6C-4F4B-B7D4-32E15D603B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Microsoft Office PowerPoint</Application>
  <PresentationFormat>Širokoúhlá obrazovka</PresentationFormat>
  <Paragraphs>80</Paragraphs>
  <Slides>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Motiv Office</vt:lpstr>
      <vt:lpstr>1_Motiv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NPI ČR</dc:title>
  <dc:subject>prezentace</dc:subject>
  <dc:creator/>
  <cp:lastModifiedBy/>
  <cp:revision>19</cp:revision>
  <dcterms:created xsi:type="dcterms:W3CDTF">2020-05-13T10:44:02Z</dcterms:created>
  <dcterms:modified xsi:type="dcterms:W3CDTF">2021-09-19T15:47:53Z</dcterms:modified>
  <cp:category>šablona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0x010100278C31A8F360F841A2C0512574223824</vt:lpwstr>
  </property>
  <property fmtid="{D5CDD505-2E9C-101B-9397-08002B2CF9AE}" pid="3" name="Order">
    <vt:r8>92800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ComplianceAssetId">
    <vt:lpwstr/>
  </property>
</Properties>
</file>