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ppt/charts/chartEx2.xml" ContentType="application/vnd.ms-office.chartex+xml"/>
  <Override PartName="/ppt/charts/style2.xml" ContentType="application/vnd.ms-office.chartstyle+xml"/>
  <Override PartName="/ppt/charts/colors2.xml" ContentType="application/vnd.ms-office.chartcolorstyle+xml"/>
  <Override PartName="/ppt/charts/chartEx3.xml" ContentType="application/vnd.ms-office.chartex+xml"/>
  <Override PartName="/ppt/charts/style3.xml" ContentType="application/vnd.ms-office.chartstyle+xml"/>
  <Override PartName="/ppt/charts/colors3.xml" ContentType="application/vnd.ms-office.chartcolorstyle+xml"/>
  <Override PartName="/ppt/charts/chart1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2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1" r:id="rId7"/>
    <p:sldId id="259" r:id="rId8"/>
    <p:sldId id="312" r:id="rId9"/>
    <p:sldId id="501" r:id="rId10"/>
    <p:sldId id="502" r:id="rId11"/>
    <p:sldId id="276" r:id="rId12"/>
    <p:sldId id="271" r:id="rId13"/>
    <p:sldId id="264" r:id="rId14"/>
    <p:sldId id="272" r:id="rId15"/>
    <p:sldId id="324" r:id="rId16"/>
    <p:sldId id="273" r:id="rId17"/>
    <p:sldId id="496" r:id="rId18"/>
    <p:sldId id="498" r:id="rId19"/>
    <p:sldId id="497" r:id="rId20"/>
    <p:sldId id="494" r:id="rId21"/>
    <p:sldId id="493" r:id="rId22"/>
    <p:sldId id="260" r:id="rId23"/>
    <p:sldId id="275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D2D9"/>
    <a:srgbClr val="E8EA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řední sty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93"/>
    <p:restoredTop sz="94737"/>
  </p:normalViewPr>
  <p:slideViewPr>
    <p:cSldViewPr snapToGrid="0">
      <p:cViewPr varScale="1">
        <p:scale>
          <a:sx n="120" d="100"/>
          <a:sy n="120" d="100"/>
        </p:scale>
        <p:origin x="40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emcovad\Documents\integrace%20&#353;kol\skoly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file:///D:\Petr\Projekty\SKAV%20-%20SMOCR\V&#253;sledky%20&#353;et&#345;en&#237;\Analyza1.0.xlsx" TargetMode="External"/></Relationships>
</file>

<file path=ppt/charts/_rels/chartEx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oleObject" Target="file:///D:\Petr\Projekty\SKAV%20-%20SMOCR\V&#253;sledky%20&#353;et&#345;en&#237;\Analyza1.0.xlsx" TargetMode="External"/></Relationships>
</file>

<file path=ppt/charts/_rels/chartEx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oleObject" Target="file:///D:\Petr\Projekty\SKAV%20-%20SMOCR\V&#253;sledky%20&#353;et&#345;en&#237;\Analyza1.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cs-CZ" sz="2800" err="1">
                <a:solidFill>
                  <a:schemeClr val="tx1"/>
                </a:solidFill>
              </a:rPr>
              <a:t>Neaprobovanost</a:t>
            </a:r>
            <a:r>
              <a:rPr lang="cs-CZ" sz="2800" baseline="0">
                <a:solidFill>
                  <a:schemeClr val="tx1"/>
                </a:solidFill>
              </a:rPr>
              <a:t> výuky vybraných předmětů školy</a:t>
            </a:r>
            <a:endParaRPr lang="cs-CZ" sz="280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nižší index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rgbClr val="00B0F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List1!$A$2:$A$6</c:f>
              <c:strCache>
                <c:ptCount val="5"/>
                <c:pt idx="0">
                  <c:v>český jazyk</c:v>
                </c:pt>
                <c:pt idx="1">
                  <c:v>matematika</c:v>
                </c:pt>
                <c:pt idx="2">
                  <c:v>anglický jazyk</c:v>
                </c:pt>
                <c:pt idx="3">
                  <c:v>fyzika</c:v>
                </c:pt>
                <c:pt idx="4">
                  <c:v>informatika</c:v>
                </c:pt>
              </c:strCache>
            </c:strRef>
          </c:cat>
          <c:val>
            <c:numRef>
              <c:f>List1!$B$2:$B$6</c:f>
              <c:numCache>
                <c:formatCode>0%</c:formatCode>
                <c:ptCount val="5"/>
                <c:pt idx="0">
                  <c:v>0.16</c:v>
                </c:pt>
                <c:pt idx="1">
                  <c:v>0.21</c:v>
                </c:pt>
                <c:pt idx="2">
                  <c:v>0.43</c:v>
                </c:pt>
                <c:pt idx="3">
                  <c:v>0.51</c:v>
                </c:pt>
                <c:pt idx="4">
                  <c:v>0.72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73-8D4E-B24A-EFF4060BB4F9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vyšší index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List1!$A$2:$A$6</c:f>
              <c:strCache>
                <c:ptCount val="5"/>
                <c:pt idx="0">
                  <c:v>český jazyk</c:v>
                </c:pt>
                <c:pt idx="1">
                  <c:v>matematika</c:v>
                </c:pt>
                <c:pt idx="2">
                  <c:v>anglický jazyk</c:v>
                </c:pt>
                <c:pt idx="3">
                  <c:v>fyzika</c:v>
                </c:pt>
                <c:pt idx="4">
                  <c:v>informatika</c:v>
                </c:pt>
              </c:strCache>
            </c:strRef>
          </c:cat>
          <c:val>
            <c:numRef>
              <c:f>List1!$C$2:$C$6</c:f>
              <c:numCache>
                <c:formatCode>0%</c:formatCode>
                <c:ptCount val="5"/>
                <c:pt idx="0">
                  <c:v>7.0000000000000007E-2</c:v>
                </c:pt>
                <c:pt idx="1">
                  <c:v>0.11</c:v>
                </c:pt>
                <c:pt idx="2">
                  <c:v>0.28999999999999998</c:v>
                </c:pt>
                <c:pt idx="3">
                  <c:v>0.28000000000000003</c:v>
                </c:pt>
                <c:pt idx="4">
                  <c:v>0.55000000000000004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73-8D4E-B24A-EFF4060BB4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44757791"/>
        <c:axId val="240744943"/>
      </c:barChart>
      <c:catAx>
        <c:axId val="5447577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40744943"/>
        <c:crosses val="autoZero"/>
        <c:auto val="1"/>
        <c:lblAlgn val="ctr"/>
        <c:lblOffset val="100"/>
        <c:noMultiLvlLbl val="0"/>
      </c:catAx>
      <c:valAx>
        <c:axId val="2407449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447577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454661576725283E-2"/>
          <c:y val="5.4875035863432051E-2"/>
          <c:w val="0.92088641270118909"/>
          <c:h val="0.6576845802314812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List6!$D$3</c:f>
              <c:strCache>
                <c:ptCount val="1"/>
                <c:pt idx="0">
                  <c:v>počet škol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List6!$B$4:$C$9</c:f>
              <c:multiLvlStrCache>
                <c:ptCount val="6"/>
                <c:lvl>
                  <c:pt idx="1">
                    <c:v>plně organizované</c:v>
                  </c:pt>
                  <c:pt idx="2">
                    <c:v>1.stupeň</c:v>
                  </c:pt>
                  <c:pt idx="3">
                    <c:v>MŠ a plně org. ZŠ</c:v>
                  </c:pt>
                  <c:pt idx="4">
                    <c:v>MŠ a 1.stupeň ZŠ</c:v>
                  </c:pt>
                  <c:pt idx="5">
                    <c:v>MŠ a 2.stupeň ZŠ</c:v>
                  </c:pt>
                </c:lvl>
                <c:lvl>
                  <c:pt idx="0">
                    <c:v>MŠ</c:v>
                  </c:pt>
                  <c:pt idx="1">
                    <c:v>ZŠ</c:v>
                  </c:pt>
                  <c:pt idx="3">
                    <c:v>MŠ a ZŠ</c:v>
                  </c:pt>
                </c:lvl>
              </c:multiLvlStrCache>
            </c:multiLvlStrRef>
          </c:cat>
          <c:val>
            <c:numRef>
              <c:f>List6!$D$4:$D$9</c:f>
              <c:numCache>
                <c:formatCode>General</c:formatCode>
                <c:ptCount val="6"/>
                <c:pt idx="0">
                  <c:v>2846</c:v>
                </c:pt>
                <c:pt idx="1">
                  <c:v>1390</c:v>
                </c:pt>
                <c:pt idx="2">
                  <c:v>257</c:v>
                </c:pt>
                <c:pt idx="3">
                  <c:v>875</c:v>
                </c:pt>
                <c:pt idx="4">
                  <c:v>1044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E8-49B5-AE69-F81A068E0DB2}"/>
            </c:ext>
          </c:extLst>
        </c:ser>
        <c:ser>
          <c:idx val="1"/>
          <c:order val="1"/>
          <c:tx>
            <c:strRef>
              <c:f>List6!$E$3</c:f>
              <c:strCache>
                <c:ptCount val="1"/>
                <c:pt idx="0">
                  <c:v>počet škol do 200 dětí/žáků v obcích, které zřizují více než jednu školu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AC590BA5-908D-4EA1-BDA2-73C1F7FD0FBE}" type="CELLRANGE">
                      <a:rPr lang="en-US"/>
                      <a:pPr/>
                      <a:t>[OBLAST BUNĚK]</a:t>
                    </a:fld>
                    <a:endParaRPr lang="en-US" baseline="0"/>
                  </a:p>
                  <a:p>
                    <a:fld id="{4C5F0177-9225-4E23-B4AD-4E2E56ADCE8F}" type="VALUE">
                      <a:rPr lang="en-US"/>
                      <a:pPr/>
                      <a:t>[HODNOTA]</a:t>
                    </a:fld>
                    <a:endParaRPr lang="cs-CZ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F5E8-49B5-AE69-F81A068E0DB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ECAB0E9F-62A0-4BA5-9EDF-246D79C7E184}" type="CELLRANGE">
                      <a:rPr lang="en-US"/>
                      <a:pPr/>
                      <a:t>[OBLAST BUNĚK]</a:t>
                    </a:fld>
                    <a:endParaRPr lang="en-US" baseline="0"/>
                  </a:p>
                  <a:p>
                    <a:fld id="{A0FBD061-F32B-4AAF-9B53-DEA9CB4BF0FC}" type="VALUE">
                      <a:rPr lang="en-US"/>
                      <a:pPr/>
                      <a:t>[HODNOTA]</a:t>
                    </a:fld>
                    <a:endParaRPr lang="cs-CZ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F5E8-49B5-AE69-F81A068E0DB2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11483C45-B12B-4E5B-A5BF-8655D6A5221F}" type="CELLRANGE">
                      <a:rPr lang="en-US"/>
                      <a:pPr/>
                      <a:t>[OBLAST BUNĚK]</a:t>
                    </a:fld>
                    <a:endParaRPr lang="en-US" baseline="0"/>
                  </a:p>
                  <a:p>
                    <a:fld id="{3A3DA66C-0AB7-4434-ABD5-918A6A8D1048}" type="VALUE">
                      <a:rPr lang="en-US"/>
                      <a:pPr/>
                      <a:t>[HODNOTA]</a:t>
                    </a:fld>
                    <a:endParaRPr lang="cs-CZ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F5E8-49B5-AE69-F81A068E0DB2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2647341E-D088-4C05-A3E1-EBC6986E0162}" type="CELLRANGE">
                      <a:rPr lang="en-US"/>
                      <a:pPr/>
                      <a:t>[OBLAST BUNĚK]</a:t>
                    </a:fld>
                    <a:endParaRPr lang="en-US" baseline="0"/>
                  </a:p>
                  <a:p>
                    <a:fld id="{A04E86A7-A63B-45F7-9C92-82EFE36B7810}" type="VALUE">
                      <a:rPr lang="en-US"/>
                      <a:pPr/>
                      <a:t>[HODNOTA]</a:t>
                    </a:fld>
                    <a:endParaRPr lang="cs-CZ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F5E8-49B5-AE69-F81A068E0DB2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947F19A4-DAFA-4FE9-B942-96FD32DBF809}" type="CELLRANGE">
                      <a:rPr lang="en-US"/>
                      <a:pPr/>
                      <a:t>[OBLAST BUNĚK]</a:t>
                    </a:fld>
                    <a:endParaRPr lang="en-US" baseline="0"/>
                  </a:p>
                  <a:p>
                    <a:fld id="{666F93A9-FBAC-44AB-AC52-D0315735241C}" type="VALUE">
                      <a:rPr lang="en-US"/>
                      <a:pPr/>
                      <a:t>[HODNOTA]</a:t>
                    </a:fld>
                    <a:endParaRPr lang="cs-CZ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F5E8-49B5-AE69-F81A068E0DB2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A22D2F56-DB0C-4B29-8EEF-D6E3B82F4C9D}" type="CELLRANGE">
                      <a:rPr lang="en-US"/>
                      <a:pPr/>
                      <a:t>[OBLAST BUNĚK]</a:t>
                    </a:fld>
                    <a:endParaRPr lang="en-US" baseline="0"/>
                  </a:p>
                  <a:p>
                    <a:fld id="{C061BC4D-6D8E-4A7B-BED5-6CC8A552330D}" type="VALUE">
                      <a:rPr lang="en-US"/>
                      <a:pPr/>
                      <a:t>[HODNOTA]</a:t>
                    </a:fld>
                    <a:endParaRPr lang="cs-CZ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F5E8-49B5-AE69-F81A068E0D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List6!$B$4:$C$9</c:f>
              <c:multiLvlStrCache>
                <c:ptCount val="6"/>
                <c:lvl>
                  <c:pt idx="1">
                    <c:v>plně organizované</c:v>
                  </c:pt>
                  <c:pt idx="2">
                    <c:v>1.stupeň</c:v>
                  </c:pt>
                  <c:pt idx="3">
                    <c:v>MŠ a plně org. ZŠ</c:v>
                  </c:pt>
                  <c:pt idx="4">
                    <c:v>MŠ a 1.stupeň ZŠ</c:v>
                  </c:pt>
                  <c:pt idx="5">
                    <c:v>MŠ a 2.stupeň ZŠ</c:v>
                  </c:pt>
                </c:lvl>
                <c:lvl>
                  <c:pt idx="0">
                    <c:v>MŠ</c:v>
                  </c:pt>
                  <c:pt idx="1">
                    <c:v>ZŠ</c:v>
                  </c:pt>
                  <c:pt idx="3">
                    <c:v>MŠ a ZŠ</c:v>
                  </c:pt>
                </c:lvl>
              </c:multiLvlStrCache>
            </c:multiLvlStrRef>
          </c:cat>
          <c:val>
            <c:numRef>
              <c:f>List6!$E$4:$E$9</c:f>
              <c:numCache>
                <c:formatCode>General</c:formatCode>
                <c:ptCount val="6"/>
                <c:pt idx="0">
                  <c:v>1796</c:v>
                </c:pt>
                <c:pt idx="1">
                  <c:v>134</c:v>
                </c:pt>
                <c:pt idx="2">
                  <c:v>200</c:v>
                </c:pt>
                <c:pt idx="3">
                  <c:v>6</c:v>
                </c:pt>
                <c:pt idx="4">
                  <c:v>54</c:v>
                </c:pt>
                <c:pt idx="5">
                  <c:v>0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List6!$Q$5:$Q$10</c15:f>
                <c15:dlblRangeCache>
                  <c:ptCount val="6"/>
                  <c:pt idx="0">
                    <c:v>63%</c:v>
                  </c:pt>
                  <c:pt idx="1">
                    <c:v>10%</c:v>
                  </c:pt>
                  <c:pt idx="2">
                    <c:v>78%</c:v>
                  </c:pt>
                  <c:pt idx="3">
                    <c:v>1%</c:v>
                  </c:pt>
                  <c:pt idx="4">
                    <c:v>5%</c:v>
                  </c:pt>
                  <c:pt idx="5">
                    <c:v>0%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7-F5E8-49B5-AE69-F81A068E0D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1"/>
        <c:overlap val="-27"/>
        <c:axId val="1212053151"/>
        <c:axId val="1212064191"/>
      </c:barChart>
      <c:catAx>
        <c:axId val="12120531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12064191"/>
        <c:crosses val="autoZero"/>
        <c:auto val="1"/>
        <c:lblAlgn val="ctr"/>
        <c:lblOffset val="100"/>
        <c:noMultiLvlLbl val="0"/>
      </c:catAx>
      <c:valAx>
        <c:axId val="121206419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Počet</a:t>
                </a:r>
                <a:r>
                  <a:rPr lang="cs-CZ" baseline="0"/>
                  <a:t> škol</a:t>
                </a:r>
                <a:endParaRPr lang="cs-CZ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120531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Mzdy!$Z$2:$Z$1845</cx:f>
        <cx:lvl ptCount="1844">
          <cx:pt idx="0">-50</cx:pt>
          <cx:pt idx="1">-50</cx:pt>
          <cx:pt idx="2">-50</cx:pt>
          <cx:pt idx="3">-50</cx:pt>
          <cx:pt idx="4">-50</cx:pt>
          <cx:pt idx="5">-50</cx:pt>
          <cx:pt idx="6">-50</cx:pt>
          <cx:pt idx="7">-50</cx:pt>
          <cx:pt idx="8">-50</cx:pt>
          <cx:pt idx="9">-50</cx:pt>
          <cx:pt idx="10">-50</cx:pt>
          <cx:pt idx="11">-50</cx:pt>
          <cx:pt idx="12">-50</cx:pt>
          <cx:pt idx="13">-50</cx:pt>
          <cx:pt idx="14">-50</cx:pt>
          <cx:pt idx="15">-50</cx:pt>
          <cx:pt idx="16">-50</cx:pt>
          <cx:pt idx="17">-50</cx:pt>
          <cx:pt idx="18">-50</cx:pt>
          <cx:pt idx="19">-50</cx:pt>
          <cx:pt idx="20">-50</cx:pt>
          <cx:pt idx="21">-50</cx:pt>
          <cx:pt idx="22">-50</cx:pt>
          <cx:pt idx="23">-50</cx:pt>
          <cx:pt idx="24">-50</cx:pt>
          <cx:pt idx="25">-50</cx:pt>
          <cx:pt idx="26">-50</cx:pt>
          <cx:pt idx="27">-50</cx:pt>
          <cx:pt idx="28">-50</cx:pt>
          <cx:pt idx="29">-50</cx:pt>
          <cx:pt idx="30">-50</cx:pt>
          <cx:pt idx="31">-50</cx:pt>
          <cx:pt idx="32">-50</cx:pt>
          <cx:pt idx="33">-50</cx:pt>
          <cx:pt idx="34">-50</cx:pt>
          <cx:pt idx="35">-50</cx:pt>
          <cx:pt idx="36">-50</cx:pt>
          <cx:pt idx="37">-50</cx:pt>
          <cx:pt idx="38">-50</cx:pt>
          <cx:pt idx="39">-50</cx:pt>
          <cx:pt idx="40">-50</cx:pt>
          <cx:pt idx="41">-50</cx:pt>
          <cx:pt idx="42">-50</cx:pt>
          <cx:pt idx="43">-50</cx:pt>
          <cx:pt idx="44">-50</cx:pt>
          <cx:pt idx="45">-50</cx:pt>
          <cx:pt idx="46">-50</cx:pt>
          <cx:pt idx="47">-50</cx:pt>
          <cx:pt idx="48">-50</cx:pt>
          <cx:pt idx="49">-50</cx:pt>
          <cx:pt idx="50">-50</cx:pt>
          <cx:pt idx="51">-50</cx:pt>
          <cx:pt idx="52">-50</cx:pt>
          <cx:pt idx="53">-50</cx:pt>
          <cx:pt idx="54">-50</cx:pt>
          <cx:pt idx="55">-50</cx:pt>
          <cx:pt idx="56">-50</cx:pt>
          <cx:pt idx="57">-50</cx:pt>
          <cx:pt idx="58">-50</cx:pt>
          <cx:pt idx="59">-50</cx:pt>
          <cx:pt idx="60">-50</cx:pt>
          <cx:pt idx="61">-50</cx:pt>
          <cx:pt idx="62">-50</cx:pt>
          <cx:pt idx="63">-50</cx:pt>
          <cx:pt idx="64">-50</cx:pt>
          <cx:pt idx="65">-50</cx:pt>
          <cx:pt idx="66">-50</cx:pt>
          <cx:pt idx="67">-50</cx:pt>
          <cx:pt idx="68">-50</cx:pt>
          <cx:pt idx="69">-50</cx:pt>
          <cx:pt idx="70">-50</cx:pt>
          <cx:pt idx="71">-50</cx:pt>
          <cx:pt idx="72">-50</cx:pt>
          <cx:pt idx="73">-50</cx:pt>
          <cx:pt idx="74">-50</cx:pt>
          <cx:pt idx="75">-50</cx:pt>
          <cx:pt idx="76">-50</cx:pt>
          <cx:pt idx="77">-50</cx:pt>
          <cx:pt idx="78">-50</cx:pt>
          <cx:pt idx="79">-50</cx:pt>
          <cx:pt idx="80">-50</cx:pt>
          <cx:pt idx="81">-50</cx:pt>
          <cx:pt idx="82">-50</cx:pt>
          <cx:pt idx="83">-50</cx:pt>
          <cx:pt idx="84">-50</cx:pt>
          <cx:pt idx="85">-50</cx:pt>
          <cx:pt idx="86">-50</cx:pt>
          <cx:pt idx="87">-50</cx:pt>
          <cx:pt idx="88">-50</cx:pt>
          <cx:pt idx="89">-50</cx:pt>
          <cx:pt idx="90">-50</cx:pt>
          <cx:pt idx="91">-50</cx:pt>
          <cx:pt idx="92">-50</cx:pt>
          <cx:pt idx="93">-50</cx:pt>
          <cx:pt idx="94">-50</cx:pt>
          <cx:pt idx="95">-50</cx:pt>
          <cx:pt idx="96">-50</cx:pt>
          <cx:pt idx="97">-50</cx:pt>
          <cx:pt idx="98">-50</cx:pt>
          <cx:pt idx="99">-50</cx:pt>
          <cx:pt idx="100">-50</cx:pt>
          <cx:pt idx="101">-50</cx:pt>
          <cx:pt idx="102">-50</cx:pt>
          <cx:pt idx="103">-50</cx:pt>
          <cx:pt idx="104">-50</cx:pt>
          <cx:pt idx="105">-50</cx:pt>
          <cx:pt idx="106">-50</cx:pt>
          <cx:pt idx="107">-50</cx:pt>
          <cx:pt idx="108">-50</cx:pt>
          <cx:pt idx="109">-50</cx:pt>
          <cx:pt idx="110">-50</cx:pt>
          <cx:pt idx="111">-50</cx:pt>
          <cx:pt idx="112">-50</cx:pt>
          <cx:pt idx="113">-50</cx:pt>
          <cx:pt idx="114">-50</cx:pt>
          <cx:pt idx="115">-50</cx:pt>
          <cx:pt idx="116">-50</cx:pt>
          <cx:pt idx="117">-50</cx:pt>
          <cx:pt idx="118">-50</cx:pt>
          <cx:pt idx="119">-50</cx:pt>
          <cx:pt idx="120">-50</cx:pt>
          <cx:pt idx="121">-50</cx:pt>
          <cx:pt idx="122">-50</cx:pt>
          <cx:pt idx="123">-50</cx:pt>
          <cx:pt idx="124">-50</cx:pt>
          <cx:pt idx="125">-50</cx:pt>
          <cx:pt idx="126">-50</cx:pt>
          <cx:pt idx="127">-50</cx:pt>
          <cx:pt idx="128">-50</cx:pt>
          <cx:pt idx="129">-50</cx:pt>
          <cx:pt idx="130">-50</cx:pt>
          <cx:pt idx="131">-50</cx:pt>
          <cx:pt idx="132">-50</cx:pt>
          <cx:pt idx="133">-50</cx:pt>
          <cx:pt idx="134">-50</cx:pt>
          <cx:pt idx="135">-50</cx:pt>
          <cx:pt idx="136">-50</cx:pt>
          <cx:pt idx="137">-50</cx:pt>
          <cx:pt idx="138">-50</cx:pt>
          <cx:pt idx="139">-50</cx:pt>
          <cx:pt idx="140">-50</cx:pt>
          <cx:pt idx="141">-50</cx:pt>
          <cx:pt idx="142">-50</cx:pt>
          <cx:pt idx="143">-50</cx:pt>
          <cx:pt idx="144">-50</cx:pt>
          <cx:pt idx="145">-50</cx:pt>
          <cx:pt idx="146">-50</cx:pt>
          <cx:pt idx="147">-50</cx:pt>
          <cx:pt idx="148">-50</cx:pt>
          <cx:pt idx="149">-50</cx:pt>
          <cx:pt idx="150">-50</cx:pt>
          <cx:pt idx="151">-50</cx:pt>
          <cx:pt idx="152">-50</cx:pt>
          <cx:pt idx="153">-50</cx:pt>
          <cx:pt idx="154">-50</cx:pt>
          <cx:pt idx="155">-50</cx:pt>
          <cx:pt idx="156">-50</cx:pt>
          <cx:pt idx="157">-50</cx:pt>
          <cx:pt idx="158">-50</cx:pt>
          <cx:pt idx="159">-50</cx:pt>
          <cx:pt idx="160">-50</cx:pt>
          <cx:pt idx="161">-50</cx:pt>
          <cx:pt idx="162">-50</cx:pt>
          <cx:pt idx="163">-50</cx:pt>
          <cx:pt idx="164">-50</cx:pt>
          <cx:pt idx="165">-50</cx:pt>
          <cx:pt idx="166">-50</cx:pt>
          <cx:pt idx="167">-50</cx:pt>
          <cx:pt idx="168">-50</cx:pt>
          <cx:pt idx="169">-50</cx:pt>
          <cx:pt idx="170">-50</cx:pt>
          <cx:pt idx="171">-50</cx:pt>
          <cx:pt idx="172">-50</cx:pt>
          <cx:pt idx="173">-50</cx:pt>
          <cx:pt idx="174">-50</cx:pt>
          <cx:pt idx="175">-50</cx:pt>
          <cx:pt idx="176">-50</cx:pt>
          <cx:pt idx="177">-50</cx:pt>
          <cx:pt idx="178">-50</cx:pt>
          <cx:pt idx="179">-50</cx:pt>
          <cx:pt idx="180">-50</cx:pt>
          <cx:pt idx="181">-50</cx:pt>
          <cx:pt idx="182">-50</cx:pt>
          <cx:pt idx="183">-50</cx:pt>
          <cx:pt idx="184">-50</cx:pt>
          <cx:pt idx="185">-50</cx:pt>
          <cx:pt idx="186">-50</cx:pt>
          <cx:pt idx="187">-50</cx:pt>
          <cx:pt idx="188">-50</cx:pt>
          <cx:pt idx="189">-50</cx:pt>
          <cx:pt idx="190">-50</cx:pt>
          <cx:pt idx="191">-50</cx:pt>
          <cx:pt idx="192">-50</cx:pt>
          <cx:pt idx="193">-50</cx:pt>
          <cx:pt idx="194">-50</cx:pt>
          <cx:pt idx="195">-50</cx:pt>
          <cx:pt idx="196">-50</cx:pt>
          <cx:pt idx="197">-50</cx:pt>
          <cx:pt idx="198">-50</cx:pt>
          <cx:pt idx="199">-50</cx:pt>
          <cx:pt idx="200">-50</cx:pt>
          <cx:pt idx="201">-50</cx:pt>
          <cx:pt idx="202">-50</cx:pt>
          <cx:pt idx="203">-50</cx:pt>
          <cx:pt idx="204">-50</cx:pt>
          <cx:pt idx="205">-50</cx:pt>
          <cx:pt idx="206">-50</cx:pt>
          <cx:pt idx="207">-50</cx:pt>
          <cx:pt idx="208">-50</cx:pt>
          <cx:pt idx="209">-50</cx:pt>
          <cx:pt idx="210">-50</cx:pt>
          <cx:pt idx="211">-50</cx:pt>
          <cx:pt idx="212">-50</cx:pt>
          <cx:pt idx="213">-50</cx:pt>
          <cx:pt idx="214">-50</cx:pt>
          <cx:pt idx="215">-50</cx:pt>
          <cx:pt idx="216">-50</cx:pt>
          <cx:pt idx="217">-50</cx:pt>
          <cx:pt idx="218">-50</cx:pt>
          <cx:pt idx="219">-50</cx:pt>
          <cx:pt idx="220">-50</cx:pt>
          <cx:pt idx="221">-50</cx:pt>
          <cx:pt idx="222">-50</cx:pt>
          <cx:pt idx="223">-50</cx:pt>
          <cx:pt idx="224">-50</cx:pt>
          <cx:pt idx="225">-50</cx:pt>
          <cx:pt idx="226">-50</cx:pt>
          <cx:pt idx="227">-50</cx:pt>
          <cx:pt idx="228">-50</cx:pt>
          <cx:pt idx="229">-50</cx:pt>
          <cx:pt idx="230">-50</cx:pt>
          <cx:pt idx="231">-50</cx:pt>
          <cx:pt idx="232">-50</cx:pt>
          <cx:pt idx="233">-50</cx:pt>
          <cx:pt idx="234">-50</cx:pt>
          <cx:pt idx="235">-50</cx:pt>
          <cx:pt idx="236">-50</cx:pt>
          <cx:pt idx="237">-50</cx:pt>
          <cx:pt idx="238">-50</cx:pt>
          <cx:pt idx="239">-50</cx:pt>
          <cx:pt idx="240">-50</cx:pt>
          <cx:pt idx="241">-50</cx:pt>
          <cx:pt idx="242">-50</cx:pt>
          <cx:pt idx="243">-50</cx:pt>
          <cx:pt idx="244">-50</cx:pt>
          <cx:pt idx="245">-50</cx:pt>
          <cx:pt idx="246">-50</cx:pt>
          <cx:pt idx="247">-50</cx:pt>
          <cx:pt idx="248">-50</cx:pt>
          <cx:pt idx="249">-50</cx:pt>
          <cx:pt idx="250">-50</cx:pt>
          <cx:pt idx="251">-50</cx:pt>
          <cx:pt idx="252">-50</cx:pt>
          <cx:pt idx="253">-50</cx:pt>
          <cx:pt idx="254">-50</cx:pt>
          <cx:pt idx="255">-50</cx:pt>
          <cx:pt idx="256">-50</cx:pt>
          <cx:pt idx="257">-50</cx:pt>
          <cx:pt idx="258">-50</cx:pt>
          <cx:pt idx="259">-50</cx:pt>
          <cx:pt idx="260">-50</cx:pt>
          <cx:pt idx="261">-50</cx:pt>
          <cx:pt idx="262">-50</cx:pt>
          <cx:pt idx="263">-50</cx:pt>
          <cx:pt idx="264">-50</cx:pt>
          <cx:pt idx="265">-50</cx:pt>
          <cx:pt idx="266">-50</cx:pt>
          <cx:pt idx="267">-50</cx:pt>
          <cx:pt idx="268">-50</cx:pt>
          <cx:pt idx="269">-50</cx:pt>
          <cx:pt idx="270">-50</cx:pt>
          <cx:pt idx="271">-50</cx:pt>
          <cx:pt idx="272">-50</cx:pt>
          <cx:pt idx="273">-50</cx:pt>
          <cx:pt idx="274">-50</cx:pt>
          <cx:pt idx="275">-50</cx:pt>
          <cx:pt idx="276">-50</cx:pt>
          <cx:pt idx="277">-50</cx:pt>
          <cx:pt idx="278">-50</cx:pt>
          <cx:pt idx="279">-50</cx:pt>
          <cx:pt idx="280">-50</cx:pt>
          <cx:pt idx="281">-50</cx:pt>
          <cx:pt idx="282">-50</cx:pt>
          <cx:pt idx="283">-50</cx:pt>
          <cx:pt idx="284">-50</cx:pt>
          <cx:pt idx="285">-50</cx:pt>
          <cx:pt idx="286">-50</cx:pt>
          <cx:pt idx="287">-50</cx:pt>
          <cx:pt idx="288">-50</cx:pt>
          <cx:pt idx="289">-50</cx:pt>
          <cx:pt idx="290">-50</cx:pt>
          <cx:pt idx="291">-50</cx:pt>
          <cx:pt idx="292">-50</cx:pt>
          <cx:pt idx="293">-50</cx:pt>
          <cx:pt idx="294">-50</cx:pt>
          <cx:pt idx="295">-50</cx:pt>
          <cx:pt idx="296">-50</cx:pt>
          <cx:pt idx="297">-50</cx:pt>
          <cx:pt idx="298">-50</cx:pt>
          <cx:pt idx="299">-50</cx:pt>
          <cx:pt idx="300">-50</cx:pt>
          <cx:pt idx="301">-50</cx:pt>
          <cx:pt idx="302">-50</cx:pt>
          <cx:pt idx="303">-50</cx:pt>
          <cx:pt idx="304">-50</cx:pt>
          <cx:pt idx="305">-50</cx:pt>
          <cx:pt idx="306">-50</cx:pt>
          <cx:pt idx="307">-50</cx:pt>
          <cx:pt idx="308">-50</cx:pt>
          <cx:pt idx="309">-50</cx:pt>
          <cx:pt idx="310">-50</cx:pt>
          <cx:pt idx="311">-50</cx:pt>
          <cx:pt idx="312">-50</cx:pt>
          <cx:pt idx="313">-50</cx:pt>
          <cx:pt idx="314">-50</cx:pt>
          <cx:pt idx="315">-50</cx:pt>
          <cx:pt idx="316">-50</cx:pt>
          <cx:pt idx="317">-50</cx:pt>
          <cx:pt idx="318">-50</cx:pt>
          <cx:pt idx="319">-50</cx:pt>
          <cx:pt idx="320">-50</cx:pt>
          <cx:pt idx="321">-50</cx:pt>
          <cx:pt idx="322">-50</cx:pt>
          <cx:pt idx="323">-50</cx:pt>
          <cx:pt idx="324">-50</cx:pt>
          <cx:pt idx="325">-50</cx:pt>
          <cx:pt idx="326">-50</cx:pt>
          <cx:pt idx="327">-50</cx:pt>
          <cx:pt idx="328">-50</cx:pt>
          <cx:pt idx="329">-50</cx:pt>
          <cx:pt idx="330">-50</cx:pt>
          <cx:pt idx="331">-50</cx:pt>
          <cx:pt idx="332">-50</cx:pt>
          <cx:pt idx="333">-50</cx:pt>
          <cx:pt idx="334">-50</cx:pt>
          <cx:pt idx="335">-50</cx:pt>
          <cx:pt idx="336">-50</cx:pt>
          <cx:pt idx="337">-50</cx:pt>
          <cx:pt idx="338">-50</cx:pt>
          <cx:pt idx="339">-50</cx:pt>
          <cx:pt idx="340">-50</cx:pt>
          <cx:pt idx="341">-50</cx:pt>
          <cx:pt idx="342">-50</cx:pt>
          <cx:pt idx="343">-50</cx:pt>
          <cx:pt idx="344">-50</cx:pt>
          <cx:pt idx="345">-50</cx:pt>
          <cx:pt idx="346">-50</cx:pt>
          <cx:pt idx="347">-50</cx:pt>
          <cx:pt idx="348">-50</cx:pt>
          <cx:pt idx="349">-50</cx:pt>
          <cx:pt idx="350">-50</cx:pt>
          <cx:pt idx="351">-50</cx:pt>
          <cx:pt idx="352">-50</cx:pt>
          <cx:pt idx="353">-50</cx:pt>
          <cx:pt idx="354">-50</cx:pt>
          <cx:pt idx="355">-50</cx:pt>
          <cx:pt idx="356">-50</cx:pt>
          <cx:pt idx="357">-50</cx:pt>
          <cx:pt idx="358">-50</cx:pt>
          <cx:pt idx="359">-50</cx:pt>
          <cx:pt idx="360">-50</cx:pt>
          <cx:pt idx="361">-50</cx:pt>
          <cx:pt idx="362">-50</cx:pt>
          <cx:pt idx="363">-50</cx:pt>
          <cx:pt idx="364">-50</cx:pt>
          <cx:pt idx="365">-50</cx:pt>
          <cx:pt idx="366">-50</cx:pt>
          <cx:pt idx="367">-50</cx:pt>
          <cx:pt idx="368">-50</cx:pt>
          <cx:pt idx="369">-50</cx:pt>
          <cx:pt idx="370">-50</cx:pt>
          <cx:pt idx="371">-50</cx:pt>
          <cx:pt idx="372">-50</cx:pt>
          <cx:pt idx="373">-50</cx:pt>
          <cx:pt idx="374">-50</cx:pt>
          <cx:pt idx="375">-50</cx:pt>
          <cx:pt idx="376">-50</cx:pt>
          <cx:pt idx="377">-50</cx:pt>
          <cx:pt idx="378">-50</cx:pt>
          <cx:pt idx="379">-50</cx:pt>
          <cx:pt idx="380">-50</cx:pt>
          <cx:pt idx="381">-50</cx:pt>
          <cx:pt idx="382">-50</cx:pt>
          <cx:pt idx="383">-50</cx:pt>
          <cx:pt idx="384">-50</cx:pt>
          <cx:pt idx="385">-50</cx:pt>
          <cx:pt idx="386">-50</cx:pt>
          <cx:pt idx="387">-50</cx:pt>
          <cx:pt idx="388">-50</cx:pt>
          <cx:pt idx="389">-50</cx:pt>
          <cx:pt idx="390">-50</cx:pt>
          <cx:pt idx="391">-50</cx:pt>
          <cx:pt idx="392">-50</cx:pt>
          <cx:pt idx="393">-50</cx:pt>
          <cx:pt idx="394">-50</cx:pt>
          <cx:pt idx="395">-50</cx:pt>
          <cx:pt idx="396">-50</cx:pt>
          <cx:pt idx="397">-50</cx:pt>
          <cx:pt idx="398">-50</cx:pt>
          <cx:pt idx="399">-50</cx:pt>
          <cx:pt idx="400">-50</cx:pt>
          <cx:pt idx="401">-50</cx:pt>
          <cx:pt idx="402">-50</cx:pt>
          <cx:pt idx="403">-50</cx:pt>
          <cx:pt idx="404">-50</cx:pt>
          <cx:pt idx="405">-50</cx:pt>
          <cx:pt idx="406">-50</cx:pt>
          <cx:pt idx="407">-50</cx:pt>
          <cx:pt idx="408">-50</cx:pt>
          <cx:pt idx="409">-50</cx:pt>
          <cx:pt idx="410">-50</cx:pt>
          <cx:pt idx="411">-50</cx:pt>
          <cx:pt idx="412">-50</cx:pt>
          <cx:pt idx="413">-50</cx:pt>
          <cx:pt idx="414">-50</cx:pt>
          <cx:pt idx="415">-50</cx:pt>
          <cx:pt idx="416">-50</cx:pt>
          <cx:pt idx="417">-50</cx:pt>
          <cx:pt idx="418">-50</cx:pt>
          <cx:pt idx="419">-50</cx:pt>
          <cx:pt idx="420">-50</cx:pt>
          <cx:pt idx="421">-50</cx:pt>
          <cx:pt idx="422">-50</cx:pt>
          <cx:pt idx="423">-50</cx:pt>
          <cx:pt idx="424">-50</cx:pt>
          <cx:pt idx="425">-50</cx:pt>
          <cx:pt idx="426">-50</cx:pt>
          <cx:pt idx="427">-50</cx:pt>
          <cx:pt idx="428">-50</cx:pt>
          <cx:pt idx="429">-50</cx:pt>
          <cx:pt idx="430">-50</cx:pt>
          <cx:pt idx="431">-50</cx:pt>
          <cx:pt idx="432">-50</cx:pt>
          <cx:pt idx="433">-50</cx:pt>
          <cx:pt idx="434">-50</cx:pt>
          <cx:pt idx="435">-50</cx:pt>
          <cx:pt idx="436">-50</cx:pt>
          <cx:pt idx="437">-50</cx:pt>
          <cx:pt idx="438">-50</cx:pt>
          <cx:pt idx="439">-50</cx:pt>
          <cx:pt idx="440">-50</cx:pt>
          <cx:pt idx="441">-50</cx:pt>
          <cx:pt idx="442">-50</cx:pt>
          <cx:pt idx="443">-50</cx:pt>
          <cx:pt idx="444">-50</cx:pt>
          <cx:pt idx="445">-50</cx:pt>
          <cx:pt idx="446">-50</cx:pt>
          <cx:pt idx="447">-50</cx:pt>
          <cx:pt idx="448">-50</cx:pt>
          <cx:pt idx="449">-50</cx:pt>
          <cx:pt idx="450">-50</cx:pt>
          <cx:pt idx="451">-50</cx:pt>
          <cx:pt idx="452">-50</cx:pt>
          <cx:pt idx="453">-50</cx:pt>
          <cx:pt idx="454">-50</cx:pt>
          <cx:pt idx="455">-50</cx:pt>
          <cx:pt idx="456">-50</cx:pt>
          <cx:pt idx="457">-50</cx:pt>
          <cx:pt idx="458">-50</cx:pt>
          <cx:pt idx="459">-50</cx:pt>
          <cx:pt idx="460">-50</cx:pt>
          <cx:pt idx="461">-50</cx:pt>
          <cx:pt idx="462">-50</cx:pt>
          <cx:pt idx="463">-50</cx:pt>
          <cx:pt idx="464">-50</cx:pt>
          <cx:pt idx="465">-50</cx:pt>
          <cx:pt idx="466">-50</cx:pt>
          <cx:pt idx="467">-50</cx:pt>
          <cx:pt idx="468">-50</cx:pt>
          <cx:pt idx="469">-50</cx:pt>
          <cx:pt idx="470">-50</cx:pt>
          <cx:pt idx="471">-50</cx:pt>
          <cx:pt idx="472">-50</cx:pt>
          <cx:pt idx="473">-50</cx:pt>
          <cx:pt idx="474">51-100</cx:pt>
          <cx:pt idx="475">51-100</cx:pt>
          <cx:pt idx="476">51-100</cx:pt>
          <cx:pt idx="477">51-100</cx:pt>
          <cx:pt idx="478">51-100</cx:pt>
          <cx:pt idx="479">51-100</cx:pt>
          <cx:pt idx="480">51-100</cx:pt>
          <cx:pt idx="481">51-100</cx:pt>
          <cx:pt idx="482">51-100</cx:pt>
          <cx:pt idx="483">51-100</cx:pt>
          <cx:pt idx="484">51-100</cx:pt>
          <cx:pt idx="485">51-100</cx:pt>
          <cx:pt idx="486">51-100</cx:pt>
          <cx:pt idx="487">51-100</cx:pt>
          <cx:pt idx="488">51-100</cx:pt>
          <cx:pt idx="489">51-100</cx:pt>
          <cx:pt idx="490">51-100</cx:pt>
          <cx:pt idx="491">51-100</cx:pt>
          <cx:pt idx="492">51-100</cx:pt>
          <cx:pt idx="493">51-100</cx:pt>
          <cx:pt idx="494">51-100</cx:pt>
          <cx:pt idx="495">51-100</cx:pt>
          <cx:pt idx="496">51-100</cx:pt>
          <cx:pt idx="497">51-100</cx:pt>
          <cx:pt idx="498">51-100</cx:pt>
          <cx:pt idx="499">51-100</cx:pt>
          <cx:pt idx="500">51-100</cx:pt>
          <cx:pt idx="501">51-100</cx:pt>
          <cx:pt idx="502">51-100</cx:pt>
          <cx:pt idx="503">51-100</cx:pt>
          <cx:pt idx="504">51-100</cx:pt>
          <cx:pt idx="505">51-100</cx:pt>
          <cx:pt idx="506">51-100</cx:pt>
          <cx:pt idx="507">51-100</cx:pt>
          <cx:pt idx="508">51-100</cx:pt>
          <cx:pt idx="509">51-100</cx:pt>
          <cx:pt idx="510">51-100</cx:pt>
          <cx:pt idx="511">51-100</cx:pt>
          <cx:pt idx="512">51-100</cx:pt>
          <cx:pt idx="513">51-100</cx:pt>
          <cx:pt idx="514">51-100</cx:pt>
          <cx:pt idx="515">51-100</cx:pt>
          <cx:pt idx="516">51-100</cx:pt>
          <cx:pt idx="517">51-100</cx:pt>
          <cx:pt idx="518">51-100</cx:pt>
          <cx:pt idx="519">51-100</cx:pt>
          <cx:pt idx="520">51-100</cx:pt>
          <cx:pt idx="521">51-100</cx:pt>
          <cx:pt idx="522">51-100</cx:pt>
          <cx:pt idx="523">51-100</cx:pt>
          <cx:pt idx="524">51-100</cx:pt>
          <cx:pt idx="525">51-100</cx:pt>
          <cx:pt idx="526">51-100</cx:pt>
          <cx:pt idx="527">51-100</cx:pt>
          <cx:pt idx="528">51-100</cx:pt>
          <cx:pt idx="529">51-100</cx:pt>
          <cx:pt idx="530">51-100</cx:pt>
          <cx:pt idx="531">51-100</cx:pt>
          <cx:pt idx="532">51-100</cx:pt>
          <cx:pt idx="533">51-100</cx:pt>
          <cx:pt idx="534">51-100</cx:pt>
          <cx:pt idx="535">51-100</cx:pt>
          <cx:pt idx="536">51-100</cx:pt>
          <cx:pt idx="537">51-100</cx:pt>
          <cx:pt idx="538">51-100</cx:pt>
          <cx:pt idx="539">51-100</cx:pt>
          <cx:pt idx="540">51-100</cx:pt>
          <cx:pt idx="541">51-100</cx:pt>
          <cx:pt idx="542">51-100</cx:pt>
          <cx:pt idx="543">51-100</cx:pt>
          <cx:pt idx="544">51-100</cx:pt>
          <cx:pt idx="545">51-100</cx:pt>
          <cx:pt idx="546">51-100</cx:pt>
          <cx:pt idx="547">51-100</cx:pt>
          <cx:pt idx="548">51-100</cx:pt>
          <cx:pt idx="549">51-100</cx:pt>
          <cx:pt idx="550">51-100</cx:pt>
          <cx:pt idx="551">51-100</cx:pt>
          <cx:pt idx="552">51-100</cx:pt>
          <cx:pt idx="553">51-100</cx:pt>
          <cx:pt idx="554">51-100</cx:pt>
          <cx:pt idx="555">51-100</cx:pt>
          <cx:pt idx="556">51-100</cx:pt>
          <cx:pt idx="557">51-100</cx:pt>
          <cx:pt idx="558">51-100</cx:pt>
          <cx:pt idx="559">51-100</cx:pt>
          <cx:pt idx="560">51-100</cx:pt>
          <cx:pt idx="561">51-100</cx:pt>
          <cx:pt idx="562">51-100</cx:pt>
          <cx:pt idx="563">51-100</cx:pt>
          <cx:pt idx="564">51-100</cx:pt>
          <cx:pt idx="565">51-100</cx:pt>
          <cx:pt idx="566">51-100</cx:pt>
          <cx:pt idx="567">51-100</cx:pt>
          <cx:pt idx="568">51-100</cx:pt>
          <cx:pt idx="569">51-100</cx:pt>
          <cx:pt idx="570">51-100</cx:pt>
          <cx:pt idx="571">51-100</cx:pt>
          <cx:pt idx="572">51-100</cx:pt>
          <cx:pt idx="573">51-100</cx:pt>
          <cx:pt idx="574">51-100</cx:pt>
          <cx:pt idx="575">51-100</cx:pt>
          <cx:pt idx="576">51-100</cx:pt>
          <cx:pt idx="577">51-100</cx:pt>
          <cx:pt idx="578">51-100</cx:pt>
          <cx:pt idx="579">51-100</cx:pt>
          <cx:pt idx="580">51-100</cx:pt>
          <cx:pt idx="581">51-100</cx:pt>
          <cx:pt idx="582">51-100</cx:pt>
          <cx:pt idx="583">51-100</cx:pt>
          <cx:pt idx="584">51-100</cx:pt>
          <cx:pt idx="585">51-100</cx:pt>
          <cx:pt idx="586">51-100</cx:pt>
          <cx:pt idx="587">51-100</cx:pt>
          <cx:pt idx="588">51-100</cx:pt>
          <cx:pt idx="589">51-100</cx:pt>
          <cx:pt idx="590">51-100</cx:pt>
          <cx:pt idx="591">51-100</cx:pt>
          <cx:pt idx="592">51-100</cx:pt>
          <cx:pt idx="593">51-100</cx:pt>
          <cx:pt idx="594">51-100</cx:pt>
          <cx:pt idx="595">51-100</cx:pt>
          <cx:pt idx="596">51-100</cx:pt>
          <cx:pt idx="597">51-100</cx:pt>
          <cx:pt idx="598">51-100</cx:pt>
          <cx:pt idx="599">51-100</cx:pt>
          <cx:pt idx="600">51-100</cx:pt>
          <cx:pt idx="601">51-100</cx:pt>
          <cx:pt idx="602">51-100</cx:pt>
          <cx:pt idx="603">51-100</cx:pt>
          <cx:pt idx="604">51-100</cx:pt>
          <cx:pt idx="605">51-100</cx:pt>
          <cx:pt idx="606">51-100</cx:pt>
          <cx:pt idx="607">51-100</cx:pt>
          <cx:pt idx="608">51-100</cx:pt>
          <cx:pt idx="609">51-100</cx:pt>
          <cx:pt idx="610">51-100</cx:pt>
          <cx:pt idx="611">51-100</cx:pt>
          <cx:pt idx="612">51-100</cx:pt>
          <cx:pt idx="613">51-100</cx:pt>
          <cx:pt idx="614">51-100</cx:pt>
          <cx:pt idx="615">51-100</cx:pt>
          <cx:pt idx="616">51-100</cx:pt>
          <cx:pt idx="617">51-100</cx:pt>
          <cx:pt idx="618">51-100</cx:pt>
          <cx:pt idx="619">51-100</cx:pt>
          <cx:pt idx="620">51-100</cx:pt>
          <cx:pt idx="621">51-100</cx:pt>
          <cx:pt idx="622">51-100</cx:pt>
          <cx:pt idx="623">51-100</cx:pt>
          <cx:pt idx="624">51-100</cx:pt>
          <cx:pt idx="625">51-100</cx:pt>
          <cx:pt idx="626">51-100</cx:pt>
          <cx:pt idx="627">51-100</cx:pt>
          <cx:pt idx="628">51-100</cx:pt>
          <cx:pt idx="629">51-100</cx:pt>
          <cx:pt idx="630">51-100</cx:pt>
          <cx:pt idx="631">51-100</cx:pt>
          <cx:pt idx="632">51-100</cx:pt>
          <cx:pt idx="633">51-100</cx:pt>
          <cx:pt idx="634">51-100</cx:pt>
          <cx:pt idx="635">51-100</cx:pt>
          <cx:pt idx="636">51-100</cx:pt>
          <cx:pt idx="637">51-100</cx:pt>
          <cx:pt idx="638">51-100</cx:pt>
          <cx:pt idx="639">51-100</cx:pt>
          <cx:pt idx="640">51-100</cx:pt>
          <cx:pt idx="641">51-100</cx:pt>
          <cx:pt idx="642">51-100</cx:pt>
          <cx:pt idx="643">51-100</cx:pt>
          <cx:pt idx="644">51-100</cx:pt>
          <cx:pt idx="645">51-100</cx:pt>
          <cx:pt idx="646">51-100</cx:pt>
          <cx:pt idx="647">51-100</cx:pt>
          <cx:pt idx="648">51-100</cx:pt>
          <cx:pt idx="649">51-100</cx:pt>
          <cx:pt idx="650">51-100</cx:pt>
          <cx:pt idx="651">51-100</cx:pt>
          <cx:pt idx="652">51-100</cx:pt>
          <cx:pt idx="653">51-100</cx:pt>
          <cx:pt idx="654">51-100</cx:pt>
          <cx:pt idx="655">51-100</cx:pt>
          <cx:pt idx="656">51-100</cx:pt>
          <cx:pt idx="657">51-100</cx:pt>
          <cx:pt idx="658">51-100</cx:pt>
          <cx:pt idx="659">51-100</cx:pt>
          <cx:pt idx="660">51-100</cx:pt>
          <cx:pt idx="661">51-100</cx:pt>
          <cx:pt idx="662">51-100</cx:pt>
          <cx:pt idx="663">51-100</cx:pt>
          <cx:pt idx="664">51-100</cx:pt>
          <cx:pt idx="665">51-100</cx:pt>
          <cx:pt idx="666">51-100</cx:pt>
          <cx:pt idx="667">51-100</cx:pt>
          <cx:pt idx="668">51-100</cx:pt>
          <cx:pt idx="669">51-100</cx:pt>
          <cx:pt idx="670">51-100</cx:pt>
          <cx:pt idx="671">51-100</cx:pt>
          <cx:pt idx="672">51-100</cx:pt>
          <cx:pt idx="673">51-100</cx:pt>
          <cx:pt idx="674">51-100</cx:pt>
          <cx:pt idx="675">51-100</cx:pt>
          <cx:pt idx="676">51-100</cx:pt>
          <cx:pt idx="677">51-100</cx:pt>
          <cx:pt idx="678">51-100</cx:pt>
          <cx:pt idx="679">51-100</cx:pt>
          <cx:pt idx="680">51-100</cx:pt>
          <cx:pt idx="681">51-100</cx:pt>
          <cx:pt idx="682">51-100</cx:pt>
          <cx:pt idx="683">51-100</cx:pt>
          <cx:pt idx="684">51-100</cx:pt>
          <cx:pt idx="685">51-100</cx:pt>
          <cx:pt idx="686">51-100</cx:pt>
          <cx:pt idx="687">51-100</cx:pt>
          <cx:pt idx="688">51-100</cx:pt>
          <cx:pt idx="689">51-100</cx:pt>
          <cx:pt idx="690">51-100</cx:pt>
          <cx:pt idx="691">51-100</cx:pt>
          <cx:pt idx="692">51-100</cx:pt>
          <cx:pt idx="693">51-100</cx:pt>
          <cx:pt idx="694">51-100</cx:pt>
          <cx:pt idx="695">51-100</cx:pt>
          <cx:pt idx="696">51-100</cx:pt>
          <cx:pt idx="697">51-100</cx:pt>
          <cx:pt idx="698">51-100</cx:pt>
          <cx:pt idx="699">51-100</cx:pt>
          <cx:pt idx="700">51-100</cx:pt>
          <cx:pt idx="701">51-100</cx:pt>
          <cx:pt idx="702">51-100</cx:pt>
          <cx:pt idx="703">51-100</cx:pt>
          <cx:pt idx="704">51-100</cx:pt>
          <cx:pt idx="705">51-100</cx:pt>
          <cx:pt idx="706">51-100</cx:pt>
          <cx:pt idx="707">51-100</cx:pt>
          <cx:pt idx="708">51-100</cx:pt>
          <cx:pt idx="709">51-100</cx:pt>
          <cx:pt idx="710">51-100</cx:pt>
          <cx:pt idx="711">51-100</cx:pt>
          <cx:pt idx="712">51-100</cx:pt>
          <cx:pt idx="713">51-100</cx:pt>
          <cx:pt idx="714">51-100</cx:pt>
          <cx:pt idx="715">51-100</cx:pt>
          <cx:pt idx="716">51-100</cx:pt>
          <cx:pt idx="717">51-100</cx:pt>
          <cx:pt idx="718">51-100</cx:pt>
          <cx:pt idx="719">51-100</cx:pt>
          <cx:pt idx="720">51-100</cx:pt>
          <cx:pt idx="721">51-100</cx:pt>
          <cx:pt idx="722">51-100</cx:pt>
          <cx:pt idx="723">51-100</cx:pt>
          <cx:pt idx="724">51-100</cx:pt>
          <cx:pt idx="725">51-100</cx:pt>
          <cx:pt idx="726">51-100</cx:pt>
          <cx:pt idx="727">51-100</cx:pt>
          <cx:pt idx="728">51-100</cx:pt>
          <cx:pt idx="729">51-100</cx:pt>
          <cx:pt idx="730">51-100</cx:pt>
          <cx:pt idx="731">51-100</cx:pt>
          <cx:pt idx="732">51-100</cx:pt>
          <cx:pt idx="733">51-100</cx:pt>
          <cx:pt idx="734">51-100</cx:pt>
          <cx:pt idx="735">51-100</cx:pt>
          <cx:pt idx="736">51-100</cx:pt>
          <cx:pt idx="737">51-100</cx:pt>
          <cx:pt idx="738">51-100</cx:pt>
          <cx:pt idx="739">51-100</cx:pt>
          <cx:pt idx="740">51-100</cx:pt>
          <cx:pt idx="741">51-100</cx:pt>
          <cx:pt idx="742">51-100</cx:pt>
          <cx:pt idx="743">51-100</cx:pt>
          <cx:pt idx="744">51-100</cx:pt>
          <cx:pt idx="745">51-100</cx:pt>
          <cx:pt idx="746">51-100</cx:pt>
          <cx:pt idx="747">51-100</cx:pt>
          <cx:pt idx="748">51-100</cx:pt>
          <cx:pt idx="749">51-100</cx:pt>
          <cx:pt idx="750">51-100</cx:pt>
          <cx:pt idx="751">51-100</cx:pt>
          <cx:pt idx="752">51-100</cx:pt>
          <cx:pt idx="753">51-100</cx:pt>
          <cx:pt idx="754">51-100</cx:pt>
          <cx:pt idx="755">51-100</cx:pt>
          <cx:pt idx="756">51-100</cx:pt>
          <cx:pt idx="757">51-100</cx:pt>
          <cx:pt idx="758">51-100</cx:pt>
          <cx:pt idx="759">51-100</cx:pt>
          <cx:pt idx="760">51-100</cx:pt>
          <cx:pt idx="761">51-100</cx:pt>
          <cx:pt idx="762">51-100</cx:pt>
          <cx:pt idx="763">51-100</cx:pt>
          <cx:pt idx="764">51-100</cx:pt>
          <cx:pt idx="765">51-100</cx:pt>
          <cx:pt idx="766">51-100</cx:pt>
          <cx:pt idx="767">51-100</cx:pt>
          <cx:pt idx="768">51-100</cx:pt>
          <cx:pt idx="769">51-100</cx:pt>
          <cx:pt idx="770">51-100</cx:pt>
          <cx:pt idx="771">51-100</cx:pt>
          <cx:pt idx="772">51-100</cx:pt>
          <cx:pt idx="773">51-100</cx:pt>
          <cx:pt idx="774">51-100</cx:pt>
          <cx:pt idx="775">51-100</cx:pt>
          <cx:pt idx="776">51-100</cx:pt>
          <cx:pt idx="777">51-100</cx:pt>
          <cx:pt idx="778">51-100</cx:pt>
          <cx:pt idx="779">51-100</cx:pt>
          <cx:pt idx="780">51-100</cx:pt>
          <cx:pt idx="781">51-100</cx:pt>
          <cx:pt idx="782">51-100</cx:pt>
          <cx:pt idx="783">51-100</cx:pt>
          <cx:pt idx="784">51-100</cx:pt>
          <cx:pt idx="785">51-100</cx:pt>
          <cx:pt idx="786">51-100</cx:pt>
          <cx:pt idx="787">51-100</cx:pt>
          <cx:pt idx="788">51-100</cx:pt>
          <cx:pt idx="789">51-100</cx:pt>
          <cx:pt idx="790">51-100</cx:pt>
          <cx:pt idx="791">51-100</cx:pt>
          <cx:pt idx="792">51-100</cx:pt>
          <cx:pt idx="793">51-100</cx:pt>
          <cx:pt idx="794">51-100</cx:pt>
          <cx:pt idx="795">51-100</cx:pt>
          <cx:pt idx="796">51-100</cx:pt>
          <cx:pt idx="797">51-100</cx:pt>
          <cx:pt idx="798">51-100</cx:pt>
          <cx:pt idx="799">51-100</cx:pt>
          <cx:pt idx="800">51-100</cx:pt>
          <cx:pt idx="801">51-100</cx:pt>
          <cx:pt idx="802">51-100</cx:pt>
          <cx:pt idx="803">51-100</cx:pt>
          <cx:pt idx="804">51-100</cx:pt>
          <cx:pt idx="805">51-100</cx:pt>
          <cx:pt idx="806">51-100</cx:pt>
          <cx:pt idx="807">51-100</cx:pt>
          <cx:pt idx="808">51-100</cx:pt>
          <cx:pt idx="809">51-100</cx:pt>
          <cx:pt idx="810">51-100</cx:pt>
          <cx:pt idx="811">51-100</cx:pt>
          <cx:pt idx="812">51-100</cx:pt>
          <cx:pt idx="813">51-100</cx:pt>
          <cx:pt idx="814">51-100</cx:pt>
          <cx:pt idx="815">51-100</cx:pt>
          <cx:pt idx="816">51-100</cx:pt>
          <cx:pt idx="817">51-100</cx:pt>
          <cx:pt idx="818">51-100</cx:pt>
          <cx:pt idx="819">51-100</cx:pt>
          <cx:pt idx="820">51-100</cx:pt>
          <cx:pt idx="821">51-100</cx:pt>
          <cx:pt idx="822">51-100</cx:pt>
          <cx:pt idx="823">51-100</cx:pt>
          <cx:pt idx="824">51-100</cx:pt>
          <cx:pt idx="825">51-100</cx:pt>
          <cx:pt idx="826">51-100</cx:pt>
          <cx:pt idx="827">51-100</cx:pt>
          <cx:pt idx="828">51-100</cx:pt>
          <cx:pt idx="829">51-100</cx:pt>
          <cx:pt idx="830">51-100</cx:pt>
          <cx:pt idx="831">51-100</cx:pt>
          <cx:pt idx="832">51-100</cx:pt>
          <cx:pt idx="833">51-100</cx:pt>
          <cx:pt idx="834">51-100</cx:pt>
          <cx:pt idx="835">51-100</cx:pt>
          <cx:pt idx="836">51-100</cx:pt>
          <cx:pt idx="837">51-100</cx:pt>
          <cx:pt idx="838">51-100</cx:pt>
          <cx:pt idx="839">51-100</cx:pt>
          <cx:pt idx="840">51-100</cx:pt>
          <cx:pt idx="841">51-100</cx:pt>
          <cx:pt idx="842">51-100</cx:pt>
          <cx:pt idx="843">51-100</cx:pt>
          <cx:pt idx="844">51-100</cx:pt>
          <cx:pt idx="845">51-100</cx:pt>
          <cx:pt idx="846">51-100</cx:pt>
          <cx:pt idx="847">51-100</cx:pt>
          <cx:pt idx="848">51-100</cx:pt>
          <cx:pt idx="849">51-100</cx:pt>
          <cx:pt idx="850">51-100</cx:pt>
          <cx:pt idx="851">51-100</cx:pt>
          <cx:pt idx="852">51-100</cx:pt>
          <cx:pt idx="853">51-100</cx:pt>
          <cx:pt idx="854">51-100</cx:pt>
          <cx:pt idx="855">51-100</cx:pt>
          <cx:pt idx="856">51-100</cx:pt>
          <cx:pt idx="857">51-100</cx:pt>
          <cx:pt idx="858">51-100</cx:pt>
          <cx:pt idx="859">51-100</cx:pt>
          <cx:pt idx="860">51-100</cx:pt>
          <cx:pt idx="861">51-100</cx:pt>
          <cx:pt idx="862">51-100</cx:pt>
          <cx:pt idx="863">51-100</cx:pt>
          <cx:pt idx="864">51-100</cx:pt>
          <cx:pt idx="865">51-100</cx:pt>
          <cx:pt idx="866">51-100</cx:pt>
          <cx:pt idx="867">51-100</cx:pt>
          <cx:pt idx="868">51-100</cx:pt>
          <cx:pt idx="869">51-100</cx:pt>
          <cx:pt idx="870">51-100</cx:pt>
          <cx:pt idx="871">51-100</cx:pt>
          <cx:pt idx="872">51-100</cx:pt>
          <cx:pt idx="873">51-100</cx:pt>
          <cx:pt idx="874">51-100</cx:pt>
          <cx:pt idx="875">51-100</cx:pt>
          <cx:pt idx="876">51-100</cx:pt>
          <cx:pt idx="877">51-100</cx:pt>
          <cx:pt idx="878">51-100</cx:pt>
          <cx:pt idx="879">51-100</cx:pt>
          <cx:pt idx="880">51-100</cx:pt>
          <cx:pt idx="881">51-100</cx:pt>
          <cx:pt idx="882">51-100</cx:pt>
          <cx:pt idx="883">51-100</cx:pt>
          <cx:pt idx="884">51-100</cx:pt>
          <cx:pt idx="885">51-100</cx:pt>
          <cx:pt idx="886">51-100</cx:pt>
          <cx:pt idx="887">51-100</cx:pt>
          <cx:pt idx="888">51-100</cx:pt>
          <cx:pt idx="889">51-100</cx:pt>
          <cx:pt idx="890">51-100</cx:pt>
          <cx:pt idx="891">51-100</cx:pt>
          <cx:pt idx="892">51-100</cx:pt>
          <cx:pt idx="893">51-100</cx:pt>
          <cx:pt idx="894">51-100</cx:pt>
          <cx:pt idx="895">51-100</cx:pt>
          <cx:pt idx="896">51-100</cx:pt>
          <cx:pt idx="897">51-100</cx:pt>
          <cx:pt idx="898">51-100</cx:pt>
          <cx:pt idx="899">51-100</cx:pt>
          <cx:pt idx="900">51-100</cx:pt>
          <cx:pt idx="901">51-100</cx:pt>
          <cx:pt idx="902">51-100</cx:pt>
          <cx:pt idx="903">51-100</cx:pt>
          <cx:pt idx="904">51-100</cx:pt>
          <cx:pt idx="905">51-100</cx:pt>
          <cx:pt idx="906">51-100</cx:pt>
          <cx:pt idx="907">51-100</cx:pt>
          <cx:pt idx="908">51-100</cx:pt>
          <cx:pt idx="909">51-100</cx:pt>
          <cx:pt idx="910">51-100</cx:pt>
          <cx:pt idx="911">51-100</cx:pt>
          <cx:pt idx="912">51-100</cx:pt>
          <cx:pt idx="913">51-100</cx:pt>
          <cx:pt idx="914">51-100</cx:pt>
          <cx:pt idx="915">51-100</cx:pt>
          <cx:pt idx="916">51-100</cx:pt>
          <cx:pt idx="917">51-100</cx:pt>
          <cx:pt idx="918">51-100</cx:pt>
          <cx:pt idx="919">51-100</cx:pt>
          <cx:pt idx="920">51-100</cx:pt>
          <cx:pt idx="921">51-100</cx:pt>
          <cx:pt idx="922">51-100</cx:pt>
          <cx:pt idx="923">51-100</cx:pt>
          <cx:pt idx="924">51-100</cx:pt>
          <cx:pt idx="925">51-100</cx:pt>
          <cx:pt idx="926">101-250</cx:pt>
          <cx:pt idx="927">101-250</cx:pt>
          <cx:pt idx="928">101-250</cx:pt>
          <cx:pt idx="929">101-250</cx:pt>
          <cx:pt idx="930">101-250</cx:pt>
          <cx:pt idx="931">101-250</cx:pt>
          <cx:pt idx="932">101-250</cx:pt>
          <cx:pt idx="933">101-250</cx:pt>
          <cx:pt idx="934">101-250</cx:pt>
          <cx:pt idx="935">101-250</cx:pt>
          <cx:pt idx="936">101-250</cx:pt>
          <cx:pt idx="937">101-250</cx:pt>
          <cx:pt idx="938">101-250</cx:pt>
          <cx:pt idx="939">101-250</cx:pt>
          <cx:pt idx="940">101-250</cx:pt>
          <cx:pt idx="941">101-250</cx:pt>
          <cx:pt idx="942">101-250</cx:pt>
          <cx:pt idx="943">101-250</cx:pt>
          <cx:pt idx="944">101-250</cx:pt>
          <cx:pt idx="945">101-250</cx:pt>
          <cx:pt idx="946">101-250</cx:pt>
          <cx:pt idx="947">101-250</cx:pt>
          <cx:pt idx="948">101-250</cx:pt>
          <cx:pt idx="949">101-250</cx:pt>
          <cx:pt idx="950">101-250</cx:pt>
          <cx:pt idx="951">101-250</cx:pt>
          <cx:pt idx="952">101-250</cx:pt>
          <cx:pt idx="953">101-250</cx:pt>
          <cx:pt idx="954">101-250</cx:pt>
          <cx:pt idx="955">101-250</cx:pt>
          <cx:pt idx="956">101-250</cx:pt>
          <cx:pt idx="957">101-250</cx:pt>
          <cx:pt idx="958">101-250</cx:pt>
          <cx:pt idx="959">101-250</cx:pt>
          <cx:pt idx="960">101-250</cx:pt>
          <cx:pt idx="961">101-250</cx:pt>
          <cx:pt idx="962">101-250</cx:pt>
          <cx:pt idx="963">101-250</cx:pt>
          <cx:pt idx="964">101-250</cx:pt>
          <cx:pt idx="965">101-250</cx:pt>
          <cx:pt idx="966">101-250</cx:pt>
          <cx:pt idx="967">101-250</cx:pt>
          <cx:pt idx="968">101-250</cx:pt>
          <cx:pt idx="969">101-250</cx:pt>
          <cx:pt idx="970">101-250</cx:pt>
          <cx:pt idx="971">101-250</cx:pt>
          <cx:pt idx="972">101-250</cx:pt>
          <cx:pt idx="973">101-250</cx:pt>
          <cx:pt idx="974">101-250</cx:pt>
          <cx:pt idx="975">101-250</cx:pt>
          <cx:pt idx="976">101-250</cx:pt>
          <cx:pt idx="977">101-250</cx:pt>
          <cx:pt idx="978">101-250</cx:pt>
          <cx:pt idx="979">101-250</cx:pt>
          <cx:pt idx="980">101-250</cx:pt>
          <cx:pt idx="981">101-250</cx:pt>
          <cx:pt idx="982">101-250</cx:pt>
          <cx:pt idx="983">101-250</cx:pt>
          <cx:pt idx="984">101-250</cx:pt>
          <cx:pt idx="985">101-250</cx:pt>
          <cx:pt idx="986">101-250</cx:pt>
          <cx:pt idx="987">101-250</cx:pt>
          <cx:pt idx="988">101-250</cx:pt>
          <cx:pt idx="989">101-250</cx:pt>
          <cx:pt idx="990">101-250</cx:pt>
          <cx:pt idx="991">101-250</cx:pt>
          <cx:pt idx="992">101-250</cx:pt>
          <cx:pt idx="993">101-250</cx:pt>
          <cx:pt idx="994">101-250</cx:pt>
          <cx:pt idx="995">101-250</cx:pt>
          <cx:pt idx="996">101-250</cx:pt>
          <cx:pt idx="997">101-250</cx:pt>
          <cx:pt idx="998">101-250</cx:pt>
          <cx:pt idx="999">101-250</cx:pt>
          <cx:pt idx="1000">101-250</cx:pt>
          <cx:pt idx="1001">101-250</cx:pt>
          <cx:pt idx="1002">101-250</cx:pt>
          <cx:pt idx="1003">101-250</cx:pt>
          <cx:pt idx="1004">101-250</cx:pt>
          <cx:pt idx="1005">101-250</cx:pt>
          <cx:pt idx="1006">101-250</cx:pt>
          <cx:pt idx="1007">101-250</cx:pt>
          <cx:pt idx="1008">101-250</cx:pt>
          <cx:pt idx="1009">101-250</cx:pt>
          <cx:pt idx="1010">101-250</cx:pt>
          <cx:pt idx="1011">101-250</cx:pt>
          <cx:pt idx="1012">101-250</cx:pt>
          <cx:pt idx="1013">101-250</cx:pt>
          <cx:pt idx="1014">101-250</cx:pt>
          <cx:pt idx="1015">101-250</cx:pt>
          <cx:pt idx="1016">101-250</cx:pt>
          <cx:pt idx="1017">101-250</cx:pt>
          <cx:pt idx="1018">101-250</cx:pt>
          <cx:pt idx="1019">101-250</cx:pt>
          <cx:pt idx="1020">101-250</cx:pt>
          <cx:pt idx="1021">101-250</cx:pt>
          <cx:pt idx="1022">101-250</cx:pt>
          <cx:pt idx="1023">101-250</cx:pt>
          <cx:pt idx="1024">101-250</cx:pt>
          <cx:pt idx="1025">101-250</cx:pt>
          <cx:pt idx="1026">101-250</cx:pt>
          <cx:pt idx="1027">101-250</cx:pt>
          <cx:pt idx="1028">101-250</cx:pt>
          <cx:pt idx="1029">101-250</cx:pt>
          <cx:pt idx="1030">101-250</cx:pt>
          <cx:pt idx="1031">101-250</cx:pt>
          <cx:pt idx="1032">101-250</cx:pt>
          <cx:pt idx="1033">101-250</cx:pt>
          <cx:pt idx="1034">101-250</cx:pt>
          <cx:pt idx="1035">101-250</cx:pt>
          <cx:pt idx="1036">101-250</cx:pt>
          <cx:pt idx="1037">101-250</cx:pt>
          <cx:pt idx="1038">101-250</cx:pt>
          <cx:pt idx="1039">101-250</cx:pt>
          <cx:pt idx="1040">101-250</cx:pt>
          <cx:pt idx="1041">101-250</cx:pt>
          <cx:pt idx="1042">101-250</cx:pt>
          <cx:pt idx="1043">101-250</cx:pt>
          <cx:pt idx="1044">101-250</cx:pt>
          <cx:pt idx="1045">101-250</cx:pt>
          <cx:pt idx="1046">101-250</cx:pt>
          <cx:pt idx="1047">101-250</cx:pt>
          <cx:pt idx="1048">101-250</cx:pt>
          <cx:pt idx="1049">101-250</cx:pt>
          <cx:pt idx="1050">101-250</cx:pt>
          <cx:pt idx="1051">101-250</cx:pt>
          <cx:pt idx="1052">101-250</cx:pt>
          <cx:pt idx="1053">101-250</cx:pt>
          <cx:pt idx="1054">101-250</cx:pt>
          <cx:pt idx="1055">101-250</cx:pt>
          <cx:pt idx="1056">101-250</cx:pt>
          <cx:pt idx="1057">101-250</cx:pt>
          <cx:pt idx="1058">101-250</cx:pt>
          <cx:pt idx="1059">101-250</cx:pt>
          <cx:pt idx="1060">101-250</cx:pt>
          <cx:pt idx="1061">101-250</cx:pt>
          <cx:pt idx="1062">101-250</cx:pt>
          <cx:pt idx="1063">101-250</cx:pt>
          <cx:pt idx="1064">101-250</cx:pt>
          <cx:pt idx="1065">101-250</cx:pt>
          <cx:pt idx="1066">101-250</cx:pt>
          <cx:pt idx="1067">101-250</cx:pt>
          <cx:pt idx="1068">101-250</cx:pt>
          <cx:pt idx="1069">101-250</cx:pt>
          <cx:pt idx="1070">101-250</cx:pt>
          <cx:pt idx="1071">101-250</cx:pt>
          <cx:pt idx="1072">101-250</cx:pt>
          <cx:pt idx="1073">101-250</cx:pt>
          <cx:pt idx="1074">101-250</cx:pt>
          <cx:pt idx="1075">101-250</cx:pt>
          <cx:pt idx="1076">101-250</cx:pt>
          <cx:pt idx="1077">101-250</cx:pt>
          <cx:pt idx="1078">101-250</cx:pt>
          <cx:pt idx="1079">101-250</cx:pt>
          <cx:pt idx="1080">101-250</cx:pt>
          <cx:pt idx="1081">101-250</cx:pt>
          <cx:pt idx="1082">101-250</cx:pt>
          <cx:pt idx="1083">101-250</cx:pt>
          <cx:pt idx="1084">101-250</cx:pt>
          <cx:pt idx="1085">101-250</cx:pt>
          <cx:pt idx="1086">101-250</cx:pt>
          <cx:pt idx="1087">101-250</cx:pt>
          <cx:pt idx="1088">101-250</cx:pt>
          <cx:pt idx="1089">101-250</cx:pt>
          <cx:pt idx="1090">101-250</cx:pt>
          <cx:pt idx="1091">101-250</cx:pt>
          <cx:pt idx="1092">101-250</cx:pt>
          <cx:pt idx="1093">101-250</cx:pt>
          <cx:pt idx="1094">101-250</cx:pt>
          <cx:pt idx="1095">101-250</cx:pt>
          <cx:pt idx="1096">101-250</cx:pt>
          <cx:pt idx="1097">101-250</cx:pt>
          <cx:pt idx="1098">101-250</cx:pt>
          <cx:pt idx="1099">101-250</cx:pt>
          <cx:pt idx="1100">101-250</cx:pt>
          <cx:pt idx="1101">101-250</cx:pt>
          <cx:pt idx="1102">101-250</cx:pt>
          <cx:pt idx="1103">101-250</cx:pt>
          <cx:pt idx="1104">101-250</cx:pt>
          <cx:pt idx="1105">101-250</cx:pt>
          <cx:pt idx="1106">101-250</cx:pt>
          <cx:pt idx="1107">101-250</cx:pt>
          <cx:pt idx="1108">101-250</cx:pt>
          <cx:pt idx="1109">101-250</cx:pt>
          <cx:pt idx="1110">101-250</cx:pt>
          <cx:pt idx="1111">101-250</cx:pt>
          <cx:pt idx="1112">101-250</cx:pt>
          <cx:pt idx="1113">101-250</cx:pt>
          <cx:pt idx="1114">101-250</cx:pt>
          <cx:pt idx="1115">101-250</cx:pt>
          <cx:pt idx="1116">101-250</cx:pt>
          <cx:pt idx="1117">101-250</cx:pt>
          <cx:pt idx="1118">101-250</cx:pt>
          <cx:pt idx="1119">101-250</cx:pt>
          <cx:pt idx="1120">101-250</cx:pt>
          <cx:pt idx="1121">101-250</cx:pt>
          <cx:pt idx="1122">101-250</cx:pt>
          <cx:pt idx="1123">101-250</cx:pt>
          <cx:pt idx="1124">101-250</cx:pt>
          <cx:pt idx="1125">101-250</cx:pt>
          <cx:pt idx="1126">101-250</cx:pt>
          <cx:pt idx="1127">101-250</cx:pt>
          <cx:pt idx="1128">101-250</cx:pt>
          <cx:pt idx="1129">101-250</cx:pt>
          <cx:pt idx="1130">101-250</cx:pt>
          <cx:pt idx="1131">101-250</cx:pt>
          <cx:pt idx="1132">101-250</cx:pt>
          <cx:pt idx="1133">101-250</cx:pt>
          <cx:pt idx="1134">101-250</cx:pt>
          <cx:pt idx="1135">101-250</cx:pt>
          <cx:pt idx="1136">101-250</cx:pt>
          <cx:pt idx="1137">101-250</cx:pt>
          <cx:pt idx="1138">101-250</cx:pt>
          <cx:pt idx="1139">101-250</cx:pt>
          <cx:pt idx="1140">101-250</cx:pt>
          <cx:pt idx="1141">101-250</cx:pt>
          <cx:pt idx="1142">101-250</cx:pt>
          <cx:pt idx="1143">101-250</cx:pt>
          <cx:pt idx="1144">101-250</cx:pt>
          <cx:pt idx="1145">101-250</cx:pt>
          <cx:pt idx="1146">101-250</cx:pt>
          <cx:pt idx="1147">101-250</cx:pt>
          <cx:pt idx="1148">101-250</cx:pt>
          <cx:pt idx="1149">101-250</cx:pt>
          <cx:pt idx="1150">101-250</cx:pt>
          <cx:pt idx="1151">101-250</cx:pt>
          <cx:pt idx="1152">101-250</cx:pt>
          <cx:pt idx="1153">101-250</cx:pt>
          <cx:pt idx="1154">101-250</cx:pt>
          <cx:pt idx="1155">101-250</cx:pt>
          <cx:pt idx="1156">101-250</cx:pt>
          <cx:pt idx="1157">101-250</cx:pt>
          <cx:pt idx="1158">101-250</cx:pt>
          <cx:pt idx="1159">101-250</cx:pt>
          <cx:pt idx="1160">101-250</cx:pt>
          <cx:pt idx="1161">101-250</cx:pt>
          <cx:pt idx="1162">101-250</cx:pt>
          <cx:pt idx="1163">101-250</cx:pt>
          <cx:pt idx="1164">101-250</cx:pt>
          <cx:pt idx="1165">101-250</cx:pt>
          <cx:pt idx="1166">101-250</cx:pt>
          <cx:pt idx="1167">101-250</cx:pt>
          <cx:pt idx="1168">101-250</cx:pt>
          <cx:pt idx="1169">101-250</cx:pt>
          <cx:pt idx="1170">101-250</cx:pt>
          <cx:pt idx="1171">101-250</cx:pt>
          <cx:pt idx="1172">101-250</cx:pt>
          <cx:pt idx="1173">101-250</cx:pt>
          <cx:pt idx="1174">101-250</cx:pt>
          <cx:pt idx="1175">101-250</cx:pt>
          <cx:pt idx="1176">101-250</cx:pt>
          <cx:pt idx="1177">101-250</cx:pt>
          <cx:pt idx="1178">101-250</cx:pt>
          <cx:pt idx="1179">101-250</cx:pt>
          <cx:pt idx="1180">101-250</cx:pt>
          <cx:pt idx="1181">101-250</cx:pt>
          <cx:pt idx="1182">101-250</cx:pt>
          <cx:pt idx="1183">101-250</cx:pt>
          <cx:pt idx="1184">101-250</cx:pt>
          <cx:pt idx="1185">101-250</cx:pt>
          <cx:pt idx="1186">101-250</cx:pt>
          <cx:pt idx="1187">101-250</cx:pt>
          <cx:pt idx="1188">101-250</cx:pt>
          <cx:pt idx="1189">101-250</cx:pt>
          <cx:pt idx="1190">101-250</cx:pt>
          <cx:pt idx="1191">101-250</cx:pt>
          <cx:pt idx="1192">101-250</cx:pt>
          <cx:pt idx="1193">101-250</cx:pt>
          <cx:pt idx="1194">101-250</cx:pt>
          <cx:pt idx="1195">101-250</cx:pt>
          <cx:pt idx="1196">101-250</cx:pt>
          <cx:pt idx="1197">101-250</cx:pt>
          <cx:pt idx="1198">101-250</cx:pt>
          <cx:pt idx="1199">101-250</cx:pt>
          <cx:pt idx="1200">101-250</cx:pt>
          <cx:pt idx="1201">101-250</cx:pt>
          <cx:pt idx="1202">101-250</cx:pt>
          <cx:pt idx="1203">101-250</cx:pt>
          <cx:pt idx="1204">101-250</cx:pt>
          <cx:pt idx="1205">101-250</cx:pt>
          <cx:pt idx="1206">101-250</cx:pt>
          <cx:pt idx="1207">101-250</cx:pt>
          <cx:pt idx="1208">101-250</cx:pt>
          <cx:pt idx="1209">101-250</cx:pt>
          <cx:pt idx="1210">101-250</cx:pt>
          <cx:pt idx="1211">101-250</cx:pt>
          <cx:pt idx="1212">101-250</cx:pt>
          <cx:pt idx="1213">101-250</cx:pt>
          <cx:pt idx="1214">101-250</cx:pt>
          <cx:pt idx="1215">101-250</cx:pt>
          <cx:pt idx="1216">101-250</cx:pt>
          <cx:pt idx="1217">101-250</cx:pt>
          <cx:pt idx="1218">101-250</cx:pt>
          <cx:pt idx="1219">101-250</cx:pt>
          <cx:pt idx="1220">101-250</cx:pt>
          <cx:pt idx="1221">101-250</cx:pt>
          <cx:pt idx="1222">101-250</cx:pt>
          <cx:pt idx="1223">101-250</cx:pt>
          <cx:pt idx="1224">101-250</cx:pt>
          <cx:pt idx="1225">101-250</cx:pt>
          <cx:pt idx="1226">101-250</cx:pt>
          <cx:pt idx="1227">101-250</cx:pt>
          <cx:pt idx="1228">101-250</cx:pt>
          <cx:pt idx="1229">101-250</cx:pt>
          <cx:pt idx="1230">101-250</cx:pt>
          <cx:pt idx="1231">101-250</cx:pt>
          <cx:pt idx="1232">101-250</cx:pt>
          <cx:pt idx="1233">101-250</cx:pt>
          <cx:pt idx="1234">101-250</cx:pt>
          <cx:pt idx="1235">101-250</cx:pt>
          <cx:pt idx="1236">101-250</cx:pt>
          <cx:pt idx="1237">101-250</cx:pt>
          <cx:pt idx="1238">101-250</cx:pt>
          <cx:pt idx="1239">101-250</cx:pt>
          <cx:pt idx="1240">101-250</cx:pt>
          <cx:pt idx="1241">101-250</cx:pt>
          <cx:pt idx="1242">101-250</cx:pt>
          <cx:pt idx="1243">101-250</cx:pt>
          <cx:pt idx="1244">101-250</cx:pt>
          <cx:pt idx="1245">101-250</cx:pt>
          <cx:pt idx="1246">101-250</cx:pt>
          <cx:pt idx="1247">101-250</cx:pt>
          <cx:pt idx="1248">101-250</cx:pt>
          <cx:pt idx="1249">101-250</cx:pt>
          <cx:pt idx="1250">101-250</cx:pt>
          <cx:pt idx="1251">101-250</cx:pt>
          <cx:pt idx="1252">101-250</cx:pt>
          <cx:pt idx="1253">101-250</cx:pt>
          <cx:pt idx="1254">101-250</cx:pt>
          <cx:pt idx="1255">101-250</cx:pt>
          <cx:pt idx="1256">101-250</cx:pt>
          <cx:pt idx="1257">101-250</cx:pt>
          <cx:pt idx="1258">101-250</cx:pt>
          <cx:pt idx="1259">101-250</cx:pt>
          <cx:pt idx="1260">101-250</cx:pt>
          <cx:pt idx="1261">101-250</cx:pt>
          <cx:pt idx="1262">101-250</cx:pt>
          <cx:pt idx="1263">101-250</cx:pt>
          <cx:pt idx="1264">101-250</cx:pt>
          <cx:pt idx="1265">101-250</cx:pt>
          <cx:pt idx="1266">101-250</cx:pt>
          <cx:pt idx="1267">101-250</cx:pt>
          <cx:pt idx="1268">101-250</cx:pt>
          <cx:pt idx="1269">101-250</cx:pt>
          <cx:pt idx="1270">101-250</cx:pt>
          <cx:pt idx="1271">101-250</cx:pt>
          <cx:pt idx="1272">101-250</cx:pt>
          <cx:pt idx="1273">101-250</cx:pt>
          <cx:pt idx="1274">101-250</cx:pt>
          <cx:pt idx="1275">101-250</cx:pt>
          <cx:pt idx="1276">101-250</cx:pt>
          <cx:pt idx="1277">101-250</cx:pt>
          <cx:pt idx="1278">101-250</cx:pt>
          <cx:pt idx="1279">101-250</cx:pt>
          <cx:pt idx="1280">101-250</cx:pt>
          <cx:pt idx="1281">101-250</cx:pt>
          <cx:pt idx="1282">101-250</cx:pt>
          <cx:pt idx="1283">101-250</cx:pt>
          <cx:pt idx="1284">101-250</cx:pt>
          <cx:pt idx="1285">101-250</cx:pt>
          <cx:pt idx="1286">101-250</cx:pt>
          <cx:pt idx="1287">101-250</cx:pt>
          <cx:pt idx="1288">101-250</cx:pt>
          <cx:pt idx="1289">101-250</cx:pt>
          <cx:pt idx="1290">101-250</cx:pt>
          <cx:pt idx="1291">101-250</cx:pt>
          <cx:pt idx="1292">101-250</cx:pt>
          <cx:pt idx="1293">101-250</cx:pt>
          <cx:pt idx="1294">101-250</cx:pt>
          <cx:pt idx="1295">101-250</cx:pt>
          <cx:pt idx="1296">101-250</cx:pt>
          <cx:pt idx="1297">101-250</cx:pt>
          <cx:pt idx="1298">101-250</cx:pt>
          <cx:pt idx="1299">101-250</cx:pt>
          <cx:pt idx="1300">101-250</cx:pt>
          <cx:pt idx="1301">101-250</cx:pt>
          <cx:pt idx="1302">101-250</cx:pt>
          <cx:pt idx="1303">101-250</cx:pt>
          <cx:pt idx="1304">101-250</cx:pt>
          <cx:pt idx="1305">101-250</cx:pt>
          <cx:pt idx="1306">101-250</cx:pt>
          <cx:pt idx="1307">101-250</cx:pt>
          <cx:pt idx="1308">101-250</cx:pt>
          <cx:pt idx="1309">101-250</cx:pt>
          <cx:pt idx="1310">101-250</cx:pt>
          <cx:pt idx="1311">101-250</cx:pt>
          <cx:pt idx="1312">101-250</cx:pt>
          <cx:pt idx="1313">101-250</cx:pt>
          <cx:pt idx="1314">101-250</cx:pt>
          <cx:pt idx="1315">101-250</cx:pt>
          <cx:pt idx="1316">101-250</cx:pt>
          <cx:pt idx="1317">101-250</cx:pt>
          <cx:pt idx="1318">101-250</cx:pt>
          <cx:pt idx="1319">101-250</cx:pt>
          <cx:pt idx="1320">101-250</cx:pt>
          <cx:pt idx="1321">101-250</cx:pt>
          <cx:pt idx="1322">101-250</cx:pt>
          <cx:pt idx="1323">101-250</cx:pt>
          <cx:pt idx="1324">101-250</cx:pt>
          <cx:pt idx="1325">101-250</cx:pt>
          <cx:pt idx="1326">101-250</cx:pt>
          <cx:pt idx="1327">101-250</cx:pt>
          <cx:pt idx="1328">101-250</cx:pt>
          <cx:pt idx="1329">101-250</cx:pt>
          <cx:pt idx="1330">101-250</cx:pt>
          <cx:pt idx="1331">101-250</cx:pt>
          <cx:pt idx="1332">101-250</cx:pt>
          <cx:pt idx="1333">101-250</cx:pt>
          <cx:pt idx="1334">101-250</cx:pt>
          <cx:pt idx="1335">101-250</cx:pt>
          <cx:pt idx="1336">101-250</cx:pt>
          <cx:pt idx="1337">101-250</cx:pt>
          <cx:pt idx="1338">101-250</cx:pt>
          <cx:pt idx="1339">101-250</cx:pt>
          <cx:pt idx="1340">101-250</cx:pt>
          <cx:pt idx="1341">101-250</cx:pt>
          <cx:pt idx="1342">101-250</cx:pt>
          <cx:pt idx="1343">101-250</cx:pt>
          <cx:pt idx="1344">101-250</cx:pt>
          <cx:pt idx="1345">101-250</cx:pt>
          <cx:pt idx="1346">101-250</cx:pt>
          <cx:pt idx="1347">101-250</cx:pt>
          <cx:pt idx="1348">101-250</cx:pt>
          <cx:pt idx="1349">101-250</cx:pt>
          <cx:pt idx="1350">101-250</cx:pt>
          <cx:pt idx="1351">101-250</cx:pt>
          <cx:pt idx="1352">101-250</cx:pt>
          <cx:pt idx="1353">101-250</cx:pt>
          <cx:pt idx="1354">101-250</cx:pt>
          <cx:pt idx="1355">101-250</cx:pt>
          <cx:pt idx="1356">101-250</cx:pt>
          <cx:pt idx="1357">101-250</cx:pt>
          <cx:pt idx="1358">101-250</cx:pt>
          <cx:pt idx="1359">101-250</cx:pt>
          <cx:pt idx="1360">101-250</cx:pt>
          <cx:pt idx="1361">101-250</cx:pt>
          <cx:pt idx="1362">101-250</cx:pt>
          <cx:pt idx="1363">101-250</cx:pt>
          <cx:pt idx="1364">101-250</cx:pt>
          <cx:pt idx="1365">101-250</cx:pt>
          <cx:pt idx="1366">101-250</cx:pt>
          <cx:pt idx="1367">101-250</cx:pt>
          <cx:pt idx="1368">101-250</cx:pt>
          <cx:pt idx="1369">101-250</cx:pt>
          <cx:pt idx="1370">101-250</cx:pt>
          <cx:pt idx="1371">101-250</cx:pt>
          <cx:pt idx="1372">101-250</cx:pt>
          <cx:pt idx="1373">101-250</cx:pt>
          <cx:pt idx="1374">101-250</cx:pt>
          <cx:pt idx="1375">101-250</cx:pt>
          <cx:pt idx="1376">101-250</cx:pt>
          <cx:pt idx="1377">101-250</cx:pt>
          <cx:pt idx="1378">101-250</cx:pt>
          <cx:pt idx="1379">101-250</cx:pt>
          <cx:pt idx="1380">101-250</cx:pt>
          <cx:pt idx="1381">101-250</cx:pt>
          <cx:pt idx="1382">101-250</cx:pt>
          <cx:pt idx="1383">101-250</cx:pt>
          <cx:pt idx="1384">101-250</cx:pt>
          <cx:pt idx="1385">101-250</cx:pt>
          <cx:pt idx="1386">101-250</cx:pt>
          <cx:pt idx="1387">101-250</cx:pt>
          <cx:pt idx="1388">101-250</cx:pt>
          <cx:pt idx="1389">101-250</cx:pt>
          <cx:pt idx="1390">101-250</cx:pt>
          <cx:pt idx="1391">101-250</cx:pt>
          <cx:pt idx="1392">101-250</cx:pt>
          <cx:pt idx="1393">101-250</cx:pt>
          <cx:pt idx="1394">101-250</cx:pt>
          <cx:pt idx="1395">101-250</cx:pt>
          <cx:pt idx="1396">101-250</cx:pt>
          <cx:pt idx="1397">101-250</cx:pt>
          <cx:pt idx="1398">101-250</cx:pt>
          <cx:pt idx="1399">101-250</cx:pt>
          <cx:pt idx="1400">101-250</cx:pt>
          <cx:pt idx="1401">101-250</cx:pt>
          <cx:pt idx="1402">101-250</cx:pt>
          <cx:pt idx="1403">101-250</cx:pt>
          <cx:pt idx="1404">101-250</cx:pt>
          <cx:pt idx="1405">101-250</cx:pt>
          <cx:pt idx="1406">101-250</cx:pt>
          <cx:pt idx="1407">101-250</cx:pt>
          <cx:pt idx="1408">101-250</cx:pt>
          <cx:pt idx="1409">101-250</cx:pt>
          <cx:pt idx="1410">101-250</cx:pt>
          <cx:pt idx="1411">101-250</cx:pt>
          <cx:pt idx="1412">101-250</cx:pt>
          <cx:pt idx="1413">101-250</cx:pt>
          <cx:pt idx="1414">101-250</cx:pt>
          <cx:pt idx="1415">101-250</cx:pt>
          <cx:pt idx="1416">101-250</cx:pt>
          <cx:pt idx="1417">101-250</cx:pt>
          <cx:pt idx="1418">101-250</cx:pt>
          <cx:pt idx="1419">101-250</cx:pt>
          <cx:pt idx="1420">101-250</cx:pt>
          <cx:pt idx="1421">101-250</cx:pt>
          <cx:pt idx="1422">101-250</cx:pt>
          <cx:pt idx="1423">101-250</cx:pt>
          <cx:pt idx="1424">101-250</cx:pt>
          <cx:pt idx="1425">101-250</cx:pt>
          <cx:pt idx="1426">101-250</cx:pt>
          <cx:pt idx="1427">101-250</cx:pt>
          <cx:pt idx="1428">101-250</cx:pt>
          <cx:pt idx="1429">101-250</cx:pt>
          <cx:pt idx="1430">101-250</cx:pt>
          <cx:pt idx="1431">101-250</cx:pt>
          <cx:pt idx="1432">101-250</cx:pt>
          <cx:pt idx="1433">101-250</cx:pt>
          <cx:pt idx="1434">101-250</cx:pt>
          <cx:pt idx="1435">101-250</cx:pt>
          <cx:pt idx="1436">251-500</cx:pt>
          <cx:pt idx="1437">251-500</cx:pt>
          <cx:pt idx="1438">251-500</cx:pt>
          <cx:pt idx="1439">251-500</cx:pt>
          <cx:pt idx="1440">251-500</cx:pt>
          <cx:pt idx="1441">251-500</cx:pt>
          <cx:pt idx="1442">251-500</cx:pt>
          <cx:pt idx="1443">251-500</cx:pt>
          <cx:pt idx="1444">251-500</cx:pt>
          <cx:pt idx="1445">251-500</cx:pt>
          <cx:pt idx="1446">251-500</cx:pt>
          <cx:pt idx="1447">251-500</cx:pt>
          <cx:pt idx="1448">251-500</cx:pt>
          <cx:pt idx="1449">251-500</cx:pt>
          <cx:pt idx="1450">251-500</cx:pt>
          <cx:pt idx="1451">251-500</cx:pt>
          <cx:pt idx="1452">251-500</cx:pt>
          <cx:pt idx="1453">251-500</cx:pt>
          <cx:pt idx="1454">251-500</cx:pt>
          <cx:pt idx="1455">251-500</cx:pt>
          <cx:pt idx="1456">251-500</cx:pt>
          <cx:pt idx="1457">251-500</cx:pt>
          <cx:pt idx="1458">251-500</cx:pt>
          <cx:pt idx="1459">251-500</cx:pt>
          <cx:pt idx="1460">251-500</cx:pt>
          <cx:pt idx="1461">251-500</cx:pt>
          <cx:pt idx="1462">251-500</cx:pt>
          <cx:pt idx="1463">251-500</cx:pt>
          <cx:pt idx="1464">251-500</cx:pt>
          <cx:pt idx="1465">251-500</cx:pt>
          <cx:pt idx="1466">251-500</cx:pt>
          <cx:pt idx="1467">251-500</cx:pt>
          <cx:pt idx="1468">251-500</cx:pt>
          <cx:pt idx="1469">251-500</cx:pt>
          <cx:pt idx="1470">251-500</cx:pt>
          <cx:pt idx="1471">251-500</cx:pt>
          <cx:pt idx="1472">251-500</cx:pt>
          <cx:pt idx="1473">251-500</cx:pt>
          <cx:pt idx="1474">251-500</cx:pt>
          <cx:pt idx="1475">251-500</cx:pt>
          <cx:pt idx="1476">251-500</cx:pt>
          <cx:pt idx="1477">251-500</cx:pt>
          <cx:pt idx="1478">251-500</cx:pt>
          <cx:pt idx="1479">251-500</cx:pt>
          <cx:pt idx="1480">251-500</cx:pt>
          <cx:pt idx="1481">251-500</cx:pt>
          <cx:pt idx="1482">251-500</cx:pt>
          <cx:pt idx="1483">251-500</cx:pt>
          <cx:pt idx="1484">251-500</cx:pt>
          <cx:pt idx="1485">251-500</cx:pt>
          <cx:pt idx="1486">251-500</cx:pt>
          <cx:pt idx="1487">251-500</cx:pt>
          <cx:pt idx="1488">251-500</cx:pt>
          <cx:pt idx="1489">251-500</cx:pt>
          <cx:pt idx="1490">251-500</cx:pt>
          <cx:pt idx="1491">251-500</cx:pt>
          <cx:pt idx="1492">251-500</cx:pt>
          <cx:pt idx="1493">251-500</cx:pt>
          <cx:pt idx="1494">251-500</cx:pt>
          <cx:pt idx="1495">251-500</cx:pt>
          <cx:pt idx="1496">251-500</cx:pt>
          <cx:pt idx="1497">251-500</cx:pt>
          <cx:pt idx="1498">251-500</cx:pt>
          <cx:pt idx="1499">251-500</cx:pt>
          <cx:pt idx="1500">251-500</cx:pt>
          <cx:pt idx="1501">251-500</cx:pt>
          <cx:pt idx="1502">251-500</cx:pt>
          <cx:pt idx="1503">251-500</cx:pt>
          <cx:pt idx="1504">251-500</cx:pt>
          <cx:pt idx="1505">251-500</cx:pt>
          <cx:pt idx="1506">251-500</cx:pt>
          <cx:pt idx="1507">251-500</cx:pt>
          <cx:pt idx="1508">251-500</cx:pt>
          <cx:pt idx="1509">251-500</cx:pt>
          <cx:pt idx="1510">251-500</cx:pt>
          <cx:pt idx="1511">251-500</cx:pt>
          <cx:pt idx="1512">251-500</cx:pt>
          <cx:pt idx="1513">251-500</cx:pt>
          <cx:pt idx="1514">251-500</cx:pt>
          <cx:pt idx="1515">251-500</cx:pt>
          <cx:pt idx="1516">251-500</cx:pt>
          <cx:pt idx="1517">251-500</cx:pt>
          <cx:pt idx="1518">251-500</cx:pt>
          <cx:pt idx="1519">251-500</cx:pt>
          <cx:pt idx="1520">251-500</cx:pt>
          <cx:pt idx="1521">251-500</cx:pt>
          <cx:pt idx="1522">251-500</cx:pt>
          <cx:pt idx="1523">251-500</cx:pt>
          <cx:pt idx="1524">251-500</cx:pt>
          <cx:pt idx="1525">251-500</cx:pt>
          <cx:pt idx="1526">251-500</cx:pt>
          <cx:pt idx="1527">251-500</cx:pt>
          <cx:pt idx="1528">251-500</cx:pt>
          <cx:pt idx="1529">251-500</cx:pt>
          <cx:pt idx="1530">251-500</cx:pt>
          <cx:pt idx="1531">251-500</cx:pt>
          <cx:pt idx="1532">251-500</cx:pt>
          <cx:pt idx="1533">251-500</cx:pt>
          <cx:pt idx="1534">251-500</cx:pt>
          <cx:pt idx="1535">251-500</cx:pt>
          <cx:pt idx="1536">251-500</cx:pt>
          <cx:pt idx="1537">251-500</cx:pt>
          <cx:pt idx="1538">251-500</cx:pt>
          <cx:pt idx="1539">251-500</cx:pt>
          <cx:pt idx="1540">251-500</cx:pt>
          <cx:pt idx="1541">251-500</cx:pt>
          <cx:pt idx="1542">251-500</cx:pt>
          <cx:pt idx="1543">251-500</cx:pt>
          <cx:pt idx="1544">251-500</cx:pt>
          <cx:pt idx="1545">251-500</cx:pt>
          <cx:pt idx="1546">251-500</cx:pt>
          <cx:pt idx="1547">251-500</cx:pt>
          <cx:pt idx="1548">251-500</cx:pt>
          <cx:pt idx="1549">251-500</cx:pt>
          <cx:pt idx="1550">251-500</cx:pt>
          <cx:pt idx="1551">251-500</cx:pt>
          <cx:pt idx="1552">251-500</cx:pt>
          <cx:pt idx="1553">251-500</cx:pt>
          <cx:pt idx="1554">251-500</cx:pt>
          <cx:pt idx="1555">251-500</cx:pt>
          <cx:pt idx="1556">251-500</cx:pt>
          <cx:pt idx="1557">251-500</cx:pt>
          <cx:pt idx="1558">251-500</cx:pt>
          <cx:pt idx="1559">251-500</cx:pt>
          <cx:pt idx="1560">251-500</cx:pt>
          <cx:pt idx="1561">251-500</cx:pt>
          <cx:pt idx="1562">251-500</cx:pt>
          <cx:pt idx="1563">251-500</cx:pt>
          <cx:pt idx="1564">251-500</cx:pt>
          <cx:pt idx="1565">251-500</cx:pt>
          <cx:pt idx="1566">251-500</cx:pt>
          <cx:pt idx="1567">251-500</cx:pt>
          <cx:pt idx="1568">251-500</cx:pt>
          <cx:pt idx="1569">251-500</cx:pt>
          <cx:pt idx="1570">251-500</cx:pt>
          <cx:pt idx="1571">251-500</cx:pt>
          <cx:pt idx="1572">251-500</cx:pt>
          <cx:pt idx="1573">251-500</cx:pt>
          <cx:pt idx="1574">251-500</cx:pt>
          <cx:pt idx="1575">251-500</cx:pt>
          <cx:pt idx="1576">251-500</cx:pt>
          <cx:pt idx="1577">251-500</cx:pt>
          <cx:pt idx="1578">251-500</cx:pt>
          <cx:pt idx="1579">251-500</cx:pt>
          <cx:pt idx="1580">251-500</cx:pt>
          <cx:pt idx="1581">251-500</cx:pt>
          <cx:pt idx="1582">251-500</cx:pt>
          <cx:pt idx="1583">251-500</cx:pt>
          <cx:pt idx="1584">251-500</cx:pt>
          <cx:pt idx="1585">251-500</cx:pt>
          <cx:pt idx="1586">251-500</cx:pt>
          <cx:pt idx="1587">251-500</cx:pt>
          <cx:pt idx="1588">251-500</cx:pt>
          <cx:pt idx="1589">251-500</cx:pt>
          <cx:pt idx="1590">251-500</cx:pt>
          <cx:pt idx="1591">251-500</cx:pt>
          <cx:pt idx="1592">251-500</cx:pt>
          <cx:pt idx="1593">251-500</cx:pt>
          <cx:pt idx="1594">251-500</cx:pt>
          <cx:pt idx="1595">251-500</cx:pt>
          <cx:pt idx="1596">251-500</cx:pt>
          <cx:pt idx="1597">251-500</cx:pt>
          <cx:pt idx="1598">251-500</cx:pt>
          <cx:pt idx="1599">251-500</cx:pt>
          <cx:pt idx="1600">251-500</cx:pt>
          <cx:pt idx="1601">251-500</cx:pt>
          <cx:pt idx="1602">251-500</cx:pt>
          <cx:pt idx="1603">251-500</cx:pt>
          <cx:pt idx="1604">251-500</cx:pt>
          <cx:pt idx="1605">251-500</cx:pt>
          <cx:pt idx="1606">251-500</cx:pt>
          <cx:pt idx="1607">251-500</cx:pt>
          <cx:pt idx="1608">251-500</cx:pt>
          <cx:pt idx="1609">251-500</cx:pt>
          <cx:pt idx="1610">251-500</cx:pt>
          <cx:pt idx="1611">251-500</cx:pt>
          <cx:pt idx="1612">251-500</cx:pt>
          <cx:pt idx="1613">251-500</cx:pt>
          <cx:pt idx="1614">251-500</cx:pt>
          <cx:pt idx="1615">251-500</cx:pt>
          <cx:pt idx="1616">251-500</cx:pt>
          <cx:pt idx="1617">251-500</cx:pt>
          <cx:pt idx="1618">251-500</cx:pt>
          <cx:pt idx="1619">251-500</cx:pt>
          <cx:pt idx="1620">251-500</cx:pt>
          <cx:pt idx="1621">251-500</cx:pt>
          <cx:pt idx="1622">251-500</cx:pt>
          <cx:pt idx="1623">251-500</cx:pt>
          <cx:pt idx="1624">251-500</cx:pt>
          <cx:pt idx="1625">251-500</cx:pt>
          <cx:pt idx="1626">251-500</cx:pt>
          <cx:pt idx="1627">251-500</cx:pt>
          <cx:pt idx="1628">251-500</cx:pt>
          <cx:pt idx="1629">251-500</cx:pt>
          <cx:pt idx="1630">251-500</cx:pt>
          <cx:pt idx="1631">251-500</cx:pt>
          <cx:pt idx="1632">251-500</cx:pt>
          <cx:pt idx="1633">251-500</cx:pt>
          <cx:pt idx="1634">251-500</cx:pt>
          <cx:pt idx="1635">251-500</cx:pt>
          <cx:pt idx="1636">251-500</cx:pt>
          <cx:pt idx="1637">251-500</cx:pt>
          <cx:pt idx="1638">251-500</cx:pt>
          <cx:pt idx="1639">251-500</cx:pt>
          <cx:pt idx="1640">251-500</cx:pt>
          <cx:pt idx="1641">251-500</cx:pt>
          <cx:pt idx="1642">251-500</cx:pt>
          <cx:pt idx="1643">251-500</cx:pt>
          <cx:pt idx="1644">251-500</cx:pt>
          <cx:pt idx="1645">251-500</cx:pt>
          <cx:pt idx="1646">251-500</cx:pt>
          <cx:pt idx="1647">251-500</cx:pt>
          <cx:pt idx="1648">251-500</cx:pt>
          <cx:pt idx="1649">251-500</cx:pt>
          <cx:pt idx="1650">251-500</cx:pt>
          <cx:pt idx="1651">251-500</cx:pt>
          <cx:pt idx="1652">251-500</cx:pt>
          <cx:pt idx="1653">251-500</cx:pt>
          <cx:pt idx="1654">251-500</cx:pt>
          <cx:pt idx="1655">251-500</cx:pt>
          <cx:pt idx="1656">251-500</cx:pt>
          <cx:pt idx="1657">251-500</cx:pt>
          <cx:pt idx="1658">251-500</cx:pt>
          <cx:pt idx="1659">251-500</cx:pt>
          <cx:pt idx="1660">251-500</cx:pt>
          <cx:pt idx="1661">251-500</cx:pt>
          <cx:pt idx="1662">251-500</cx:pt>
          <cx:pt idx="1663">251-500</cx:pt>
          <cx:pt idx="1664">251-500</cx:pt>
          <cx:pt idx="1665">251-500</cx:pt>
          <cx:pt idx="1666">251-500</cx:pt>
          <cx:pt idx="1667">251-500</cx:pt>
          <cx:pt idx="1668">251-500</cx:pt>
          <cx:pt idx="1669">251-500</cx:pt>
          <cx:pt idx="1670">251-500</cx:pt>
          <cx:pt idx="1671">251-500</cx:pt>
          <cx:pt idx="1672">251-500</cx:pt>
          <cx:pt idx="1673">251-500</cx:pt>
          <cx:pt idx="1674">251-500</cx:pt>
          <cx:pt idx="1675">251-500</cx:pt>
          <cx:pt idx="1676">251-500</cx:pt>
          <cx:pt idx="1677">251-500</cx:pt>
          <cx:pt idx="1678">251-500</cx:pt>
          <cx:pt idx="1679">251-500</cx:pt>
          <cx:pt idx="1680">251-500</cx:pt>
          <cx:pt idx="1681">251-500</cx:pt>
          <cx:pt idx="1682">251-500</cx:pt>
          <cx:pt idx="1683">251-500</cx:pt>
          <cx:pt idx="1684">251-500</cx:pt>
          <cx:pt idx="1685">251-500</cx:pt>
          <cx:pt idx="1686">251-500</cx:pt>
          <cx:pt idx="1687">251-500</cx:pt>
          <cx:pt idx="1688">251-500</cx:pt>
          <cx:pt idx="1689">251-500</cx:pt>
          <cx:pt idx="1690">251-500</cx:pt>
          <cx:pt idx="1691">501+</cx:pt>
          <cx:pt idx="1692">501+</cx:pt>
          <cx:pt idx="1693">501+</cx:pt>
          <cx:pt idx="1694">501+</cx:pt>
          <cx:pt idx="1695">501+</cx:pt>
          <cx:pt idx="1696">501+</cx:pt>
          <cx:pt idx="1697">501+</cx:pt>
          <cx:pt idx="1698">501+</cx:pt>
          <cx:pt idx="1699">501+</cx:pt>
          <cx:pt idx="1700">501+</cx:pt>
          <cx:pt idx="1701">501+</cx:pt>
          <cx:pt idx="1702">501+</cx:pt>
          <cx:pt idx="1703">501+</cx:pt>
          <cx:pt idx="1704">501+</cx:pt>
          <cx:pt idx="1705">501+</cx:pt>
          <cx:pt idx="1706">501+</cx:pt>
          <cx:pt idx="1707">501+</cx:pt>
          <cx:pt idx="1708">501+</cx:pt>
          <cx:pt idx="1709">501+</cx:pt>
          <cx:pt idx="1710">501+</cx:pt>
          <cx:pt idx="1711">501+</cx:pt>
          <cx:pt idx="1712">501+</cx:pt>
          <cx:pt idx="1713">501+</cx:pt>
          <cx:pt idx="1714">501+</cx:pt>
          <cx:pt idx="1715">501+</cx:pt>
          <cx:pt idx="1716">501+</cx:pt>
          <cx:pt idx="1717">501+</cx:pt>
          <cx:pt idx="1718">501+</cx:pt>
          <cx:pt idx="1719">501+</cx:pt>
          <cx:pt idx="1720">501+</cx:pt>
          <cx:pt idx="1721">501+</cx:pt>
          <cx:pt idx="1722">501+</cx:pt>
          <cx:pt idx="1723">501+</cx:pt>
          <cx:pt idx="1724">501+</cx:pt>
          <cx:pt idx="1725">501+</cx:pt>
          <cx:pt idx="1726">501+</cx:pt>
          <cx:pt idx="1727">501+</cx:pt>
          <cx:pt idx="1728">501+</cx:pt>
          <cx:pt idx="1729">501+</cx:pt>
          <cx:pt idx="1730">501+</cx:pt>
          <cx:pt idx="1731">501+</cx:pt>
          <cx:pt idx="1732">501+</cx:pt>
          <cx:pt idx="1733">501+</cx:pt>
          <cx:pt idx="1734">501+</cx:pt>
          <cx:pt idx="1735">501+</cx:pt>
          <cx:pt idx="1736">501+</cx:pt>
          <cx:pt idx="1737">501+</cx:pt>
          <cx:pt idx="1738">501+</cx:pt>
          <cx:pt idx="1739">501+</cx:pt>
          <cx:pt idx="1740">501+</cx:pt>
          <cx:pt idx="1741">501+</cx:pt>
          <cx:pt idx="1742">501+</cx:pt>
          <cx:pt idx="1743">501+</cx:pt>
          <cx:pt idx="1744">501+</cx:pt>
          <cx:pt idx="1745">501+</cx:pt>
          <cx:pt idx="1746">501+</cx:pt>
          <cx:pt idx="1747">501+</cx:pt>
          <cx:pt idx="1748">501+</cx:pt>
          <cx:pt idx="1749">501+</cx:pt>
          <cx:pt idx="1750">501+</cx:pt>
          <cx:pt idx="1751">501+</cx:pt>
          <cx:pt idx="1752">501+</cx:pt>
          <cx:pt idx="1753">501+</cx:pt>
          <cx:pt idx="1754">501+</cx:pt>
          <cx:pt idx="1755">501+</cx:pt>
          <cx:pt idx="1756">501+</cx:pt>
          <cx:pt idx="1757">501+</cx:pt>
          <cx:pt idx="1758">501+</cx:pt>
          <cx:pt idx="1759">501+</cx:pt>
          <cx:pt idx="1760">501+</cx:pt>
          <cx:pt idx="1761">501+</cx:pt>
          <cx:pt idx="1762">501+</cx:pt>
          <cx:pt idx="1763">501+</cx:pt>
          <cx:pt idx="1764">501+</cx:pt>
          <cx:pt idx="1765">501+</cx:pt>
          <cx:pt idx="1766">501+</cx:pt>
          <cx:pt idx="1767">501+</cx:pt>
          <cx:pt idx="1768">501+</cx:pt>
          <cx:pt idx="1769">501+</cx:pt>
          <cx:pt idx="1770">501+</cx:pt>
          <cx:pt idx="1771">501+</cx:pt>
          <cx:pt idx="1772">501+</cx:pt>
          <cx:pt idx="1773">501+</cx:pt>
          <cx:pt idx="1774">501+</cx:pt>
          <cx:pt idx="1775">501+</cx:pt>
          <cx:pt idx="1776">501+</cx:pt>
          <cx:pt idx="1777">501+</cx:pt>
          <cx:pt idx="1778">501+</cx:pt>
          <cx:pt idx="1779">501+</cx:pt>
          <cx:pt idx="1780">501+</cx:pt>
          <cx:pt idx="1781">501+</cx:pt>
          <cx:pt idx="1782">501+</cx:pt>
          <cx:pt idx="1783">501+</cx:pt>
          <cx:pt idx="1784">501+</cx:pt>
          <cx:pt idx="1785">501+</cx:pt>
          <cx:pt idx="1786">501+</cx:pt>
          <cx:pt idx="1787">501+</cx:pt>
          <cx:pt idx="1788">501+</cx:pt>
          <cx:pt idx="1789">501+</cx:pt>
          <cx:pt idx="1790">501+</cx:pt>
          <cx:pt idx="1791">501+</cx:pt>
          <cx:pt idx="1792">501+</cx:pt>
          <cx:pt idx="1793">501+</cx:pt>
          <cx:pt idx="1794">501+</cx:pt>
          <cx:pt idx="1795">501+</cx:pt>
          <cx:pt idx="1796">501+</cx:pt>
          <cx:pt idx="1797">501+</cx:pt>
          <cx:pt idx="1798">501+</cx:pt>
          <cx:pt idx="1799">501+</cx:pt>
          <cx:pt idx="1800">501+</cx:pt>
          <cx:pt idx="1801">501+</cx:pt>
          <cx:pt idx="1802">501+</cx:pt>
          <cx:pt idx="1803">501+</cx:pt>
          <cx:pt idx="1804">501+</cx:pt>
          <cx:pt idx="1805">501+</cx:pt>
          <cx:pt idx="1806">501+</cx:pt>
          <cx:pt idx="1807">501+</cx:pt>
          <cx:pt idx="1808">501+</cx:pt>
          <cx:pt idx="1809">501+</cx:pt>
          <cx:pt idx="1810">501+</cx:pt>
          <cx:pt idx="1811">501+</cx:pt>
          <cx:pt idx="1812">501+</cx:pt>
          <cx:pt idx="1813">501+</cx:pt>
          <cx:pt idx="1814">501+</cx:pt>
          <cx:pt idx="1815">501+</cx:pt>
          <cx:pt idx="1816">501+</cx:pt>
          <cx:pt idx="1817">501+</cx:pt>
          <cx:pt idx="1818">501+</cx:pt>
          <cx:pt idx="1819">501+</cx:pt>
          <cx:pt idx="1820">501+</cx:pt>
          <cx:pt idx="1821">501+</cx:pt>
          <cx:pt idx="1822">501+</cx:pt>
          <cx:pt idx="1823">501+</cx:pt>
          <cx:pt idx="1824">501+</cx:pt>
          <cx:pt idx="1825">501+</cx:pt>
          <cx:pt idx="1826">501+</cx:pt>
          <cx:pt idx="1827">501+</cx:pt>
          <cx:pt idx="1828">501+</cx:pt>
          <cx:pt idx="1829">501+</cx:pt>
          <cx:pt idx="1830">501+</cx:pt>
          <cx:pt idx="1831">501+</cx:pt>
          <cx:pt idx="1832">501+</cx:pt>
          <cx:pt idx="1833">501+</cx:pt>
          <cx:pt idx="1834">501+</cx:pt>
          <cx:pt idx="1835">501+</cx:pt>
          <cx:pt idx="1836">501+</cx:pt>
          <cx:pt idx="1837">501+</cx:pt>
          <cx:pt idx="1838">501+</cx:pt>
          <cx:pt idx="1839">501+</cx:pt>
          <cx:pt idx="1840">501+</cx:pt>
          <cx:pt idx="1841">501+</cx:pt>
          <cx:pt idx="1842">501+</cx:pt>
          <cx:pt idx="1843">501+</cx:pt>
        </cx:lvl>
      </cx:strDim>
      <cx:numDim type="val">
        <cx:f>Mzdy!$J$2:$J$1845</cx:f>
        <cx:lvl ptCount="1844" formatCode="Všeobecný">
          <cx:pt idx="0">5</cx:pt>
          <cx:pt idx="1">2</cx:pt>
          <cx:pt idx="3">4</cx:pt>
          <cx:pt idx="4">5</cx:pt>
          <cx:pt idx="5">7</cx:pt>
          <cx:pt idx="7">2</cx:pt>
          <cx:pt idx="8">3</cx:pt>
          <cx:pt idx="9">3</cx:pt>
          <cx:pt idx="10">3</cx:pt>
          <cx:pt idx="11">2</cx:pt>
          <cx:pt idx="12">3</cx:pt>
          <cx:pt idx="13">5</cx:pt>
          <cx:pt idx="14">4</cx:pt>
          <cx:pt idx="15">3</cx:pt>
          <cx:pt idx="16">1</cx:pt>
          <cx:pt idx="17">4</cx:pt>
          <cx:pt idx="18">1</cx:pt>
          <cx:pt idx="19">1</cx:pt>
          <cx:pt idx="20">2</cx:pt>
          <cx:pt idx="21">4</cx:pt>
          <cx:pt idx="22">6</cx:pt>
          <cx:pt idx="23">4</cx:pt>
          <cx:pt idx="24">1</cx:pt>
          <cx:pt idx="25">1</cx:pt>
          <cx:pt idx="26">2</cx:pt>
          <cx:pt idx="27">1</cx:pt>
          <cx:pt idx="28">5</cx:pt>
          <cx:pt idx="29">3</cx:pt>
          <cx:pt idx="30">2</cx:pt>
          <cx:pt idx="31">4</cx:pt>
          <cx:pt idx="32">2</cx:pt>
          <cx:pt idx="33">2</cx:pt>
          <cx:pt idx="34">1</cx:pt>
          <cx:pt idx="35">2</cx:pt>
          <cx:pt idx="36">3</cx:pt>
          <cx:pt idx="37">2</cx:pt>
          <cx:pt idx="38">8</cx:pt>
          <cx:pt idx="39">1</cx:pt>
          <cx:pt idx="40">1</cx:pt>
          <cx:pt idx="41">2</cx:pt>
          <cx:pt idx="43">2</cx:pt>
          <cx:pt idx="44">6</cx:pt>
          <cx:pt idx="45">3</cx:pt>
          <cx:pt idx="46">4</cx:pt>
          <cx:pt idx="47">2</cx:pt>
          <cx:pt idx="48">3</cx:pt>
          <cx:pt idx="49">5</cx:pt>
          <cx:pt idx="50">2</cx:pt>
          <cx:pt idx="51">10</cx:pt>
          <cx:pt idx="52">5</cx:pt>
          <cx:pt idx="53">2</cx:pt>
          <cx:pt idx="54">2</cx:pt>
          <cx:pt idx="55">1</cx:pt>
          <cx:pt idx="56">4</cx:pt>
          <cx:pt idx="57">1</cx:pt>
          <cx:pt idx="58">2</cx:pt>
          <cx:pt idx="59">2</cx:pt>
          <cx:pt idx="60">8</cx:pt>
          <cx:pt idx="61">2</cx:pt>
          <cx:pt idx="62">1</cx:pt>
          <cx:pt idx="64">20</cx:pt>
          <cx:pt idx="65">15</cx:pt>
          <cx:pt idx="66">5</cx:pt>
          <cx:pt idx="67">3</cx:pt>
          <cx:pt idx="68">5</cx:pt>
          <cx:pt idx="69">3</cx:pt>
          <cx:pt idx="70">4</cx:pt>
          <cx:pt idx="71">6</cx:pt>
          <cx:pt idx="72">3</cx:pt>
          <cx:pt idx="73">6</cx:pt>
          <cx:pt idx="74">5</cx:pt>
          <cx:pt idx="75">4</cx:pt>
          <cx:pt idx="76">3</cx:pt>
          <cx:pt idx="78">2</cx:pt>
          <cx:pt idx="79">10</cx:pt>
          <cx:pt idx="80">2</cx:pt>
          <cx:pt idx="81">2</cx:pt>
          <cx:pt idx="82">4</cx:pt>
          <cx:pt idx="83">3</cx:pt>
          <cx:pt idx="84">4</cx:pt>
          <cx:pt idx="85">2</cx:pt>
          <cx:pt idx="86">1</cx:pt>
          <cx:pt idx="87">15</cx:pt>
          <cx:pt idx="88">2</cx:pt>
          <cx:pt idx="89">3</cx:pt>
          <cx:pt idx="90">3</cx:pt>
          <cx:pt idx="91">2</cx:pt>
          <cx:pt idx="92">2</cx:pt>
          <cx:pt idx="93">3</cx:pt>
          <cx:pt idx="95">10</cx:pt>
          <cx:pt idx="96">1</cx:pt>
          <cx:pt idx="97">2</cx:pt>
          <cx:pt idx="98">10</cx:pt>
          <cx:pt idx="99">5</cx:pt>
          <cx:pt idx="100">2</cx:pt>
          <cx:pt idx="101">2</cx:pt>
          <cx:pt idx="102">1</cx:pt>
          <cx:pt idx="103">5</cx:pt>
          <cx:pt idx="104">2</cx:pt>
          <cx:pt idx="105">5</cx:pt>
          <cx:pt idx="106">4</cx:pt>
          <cx:pt idx="108">1</cx:pt>
          <cx:pt idx="110">3</cx:pt>
          <cx:pt idx="111">1</cx:pt>
          <cx:pt idx="112">4</cx:pt>
          <cx:pt idx="113">2</cx:pt>
          <cx:pt idx="114">1</cx:pt>
          <cx:pt idx="115">3</cx:pt>
          <cx:pt idx="116">5</cx:pt>
          <cx:pt idx="118">6</cx:pt>
          <cx:pt idx="119">2</cx:pt>
          <cx:pt idx="120">2</cx:pt>
          <cx:pt idx="121">1</cx:pt>
          <cx:pt idx="122">1</cx:pt>
          <cx:pt idx="123">1</cx:pt>
          <cx:pt idx="124">1</cx:pt>
          <cx:pt idx="125">1</cx:pt>
          <cx:pt idx="126">1</cx:pt>
          <cx:pt idx="128">1</cx:pt>
          <cx:pt idx="129">5</cx:pt>
          <cx:pt idx="130">1</cx:pt>
          <cx:pt idx="131">5</cx:pt>
          <cx:pt idx="132">2</cx:pt>
          <cx:pt idx="133">3</cx:pt>
          <cx:pt idx="134">5</cx:pt>
          <cx:pt idx="135">2</cx:pt>
          <cx:pt idx="137">2</cx:pt>
          <cx:pt idx="138">5</cx:pt>
          <cx:pt idx="139">1</cx:pt>
          <cx:pt idx="140">1</cx:pt>
          <cx:pt idx="141">5</cx:pt>
          <cx:pt idx="142">2</cx:pt>
          <cx:pt idx="143">1</cx:pt>
          <cx:pt idx="144">2</cx:pt>
          <cx:pt idx="145">1</cx:pt>
          <cx:pt idx="146">10</cx:pt>
          <cx:pt idx="147">5</cx:pt>
          <cx:pt idx="148">5</cx:pt>
          <cx:pt idx="149">1</cx:pt>
          <cx:pt idx="150">3</cx:pt>
          <cx:pt idx="151">2</cx:pt>
          <cx:pt idx="152">2</cx:pt>
          <cx:pt idx="153">2</cx:pt>
          <cx:pt idx="154">4</cx:pt>
          <cx:pt idx="155">5</cx:pt>
          <cx:pt idx="156">1</cx:pt>
          <cx:pt idx="157">5</cx:pt>
          <cx:pt idx="158">1</cx:pt>
          <cx:pt idx="159">1</cx:pt>
          <cx:pt idx="160">2</cx:pt>
          <cx:pt idx="161">10</cx:pt>
          <cx:pt idx="162">4</cx:pt>
          <cx:pt idx="163">1</cx:pt>
          <cx:pt idx="164">2</cx:pt>
          <cx:pt idx="165">1</cx:pt>
          <cx:pt idx="166">2</cx:pt>
          <cx:pt idx="167">2</cx:pt>
          <cx:pt idx="168">4</cx:pt>
          <cx:pt idx="169">5</cx:pt>
          <cx:pt idx="170">1</cx:pt>
          <cx:pt idx="171">3</cx:pt>
          <cx:pt idx="172">3</cx:pt>
          <cx:pt idx="173">1</cx:pt>
          <cx:pt idx="174">2</cx:pt>
          <cx:pt idx="175">2</cx:pt>
          <cx:pt idx="176">2</cx:pt>
          <cx:pt idx="177">2</cx:pt>
          <cx:pt idx="178">2</cx:pt>
          <cx:pt idx="179">2</cx:pt>
          <cx:pt idx="180">1</cx:pt>
          <cx:pt idx="181">2</cx:pt>
          <cx:pt idx="182">2</cx:pt>
          <cx:pt idx="183">3</cx:pt>
          <cx:pt idx="184">1</cx:pt>
          <cx:pt idx="185">2</cx:pt>
          <cx:pt idx="186">1</cx:pt>
          <cx:pt idx="187">1</cx:pt>
          <cx:pt idx="188">10</cx:pt>
          <cx:pt idx="190">3</cx:pt>
          <cx:pt idx="191">2</cx:pt>
          <cx:pt idx="192">1</cx:pt>
          <cx:pt idx="193">1</cx:pt>
          <cx:pt idx="194">4</cx:pt>
          <cx:pt idx="195">2</cx:pt>
          <cx:pt idx="196">1</cx:pt>
          <cx:pt idx="197">2</cx:pt>
          <cx:pt idx="198">4</cx:pt>
          <cx:pt idx="199">2</cx:pt>
          <cx:pt idx="200">1</cx:pt>
          <cx:pt idx="201">6</cx:pt>
          <cx:pt idx="202">3</cx:pt>
          <cx:pt idx="203">10</cx:pt>
          <cx:pt idx="204">3</cx:pt>
          <cx:pt idx="205">1</cx:pt>
          <cx:pt idx="206">1</cx:pt>
          <cx:pt idx="207">3</cx:pt>
          <cx:pt idx="208">4</cx:pt>
          <cx:pt idx="209">4</cx:pt>
          <cx:pt idx="210">1</cx:pt>
          <cx:pt idx="211">3</cx:pt>
          <cx:pt idx="212">3</cx:pt>
          <cx:pt idx="213">1</cx:pt>
          <cx:pt idx="214">4</cx:pt>
          <cx:pt idx="215">8</cx:pt>
          <cx:pt idx="216">2</cx:pt>
          <cx:pt idx="217">4</cx:pt>
          <cx:pt idx="218">2</cx:pt>
          <cx:pt idx="219">2</cx:pt>
          <cx:pt idx="220">3</cx:pt>
          <cx:pt idx="221">5</cx:pt>
          <cx:pt idx="222">1</cx:pt>
          <cx:pt idx="223">1</cx:pt>
          <cx:pt idx="225">1</cx:pt>
          <cx:pt idx="226">2</cx:pt>
          <cx:pt idx="227">1</cx:pt>
          <cx:pt idx="228">1</cx:pt>
          <cx:pt idx="230">5</cx:pt>
          <cx:pt idx="231">1</cx:pt>
          <cx:pt idx="232">3</cx:pt>
          <cx:pt idx="233">6</cx:pt>
          <cx:pt idx="234">2</cx:pt>
          <cx:pt idx="235">10</cx:pt>
          <cx:pt idx="236">3</cx:pt>
          <cx:pt idx="237">3</cx:pt>
          <cx:pt idx="238">1</cx:pt>
          <cx:pt idx="239">10</cx:pt>
          <cx:pt idx="240">1</cx:pt>
          <cx:pt idx="241">1</cx:pt>
          <cx:pt idx="242">3</cx:pt>
          <cx:pt idx="243">3</cx:pt>
          <cx:pt idx="244">1</cx:pt>
          <cx:pt idx="245">3</cx:pt>
          <cx:pt idx="246">2</cx:pt>
          <cx:pt idx="247">5</cx:pt>
          <cx:pt idx="248">1</cx:pt>
          <cx:pt idx="249">5</cx:pt>
          <cx:pt idx="250">2</cx:pt>
          <cx:pt idx="251">1</cx:pt>
          <cx:pt idx="252">3</cx:pt>
          <cx:pt idx="253">4</cx:pt>
          <cx:pt idx="254">1</cx:pt>
          <cx:pt idx="255">1</cx:pt>
          <cx:pt idx="256">8</cx:pt>
          <cx:pt idx="257">10</cx:pt>
          <cx:pt idx="258">2</cx:pt>
          <cx:pt idx="259">1</cx:pt>
          <cx:pt idx="260">4</cx:pt>
          <cx:pt idx="261">2</cx:pt>
          <cx:pt idx="262">2</cx:pt>
          <cx:pt idx="263">2</cx:pt>
          <cx:pt idx="264">1</cx:pt>
          <cx:pt idx="265">2</cx:pt>
          <cx:pt idx="266">3</cx:pt>
          <cx:pt idx="267">2</cx:pt>
          <cx:pt idx="268">7</cx:pt>
          <cx:pt idx="269">2</cx:pt>
          <cx:pt idx="270">3</cx:pt>
          <cx:pt idx="271">5</cx:pt>
          <cx:pt idx="272">1</cx:pt>
          <cx:pt idx="273">3</cx:pt>
          <cx:pt idx="274">2</cx:pt>
          <cx:pt idx="275">2</cx:pt>
          <cx:pt idx="276">1</cx:pt>
          <cx:pt idx="277">2</cx:pt>
          <cx:pt idx="279">2</cx:pt>
          <cx:pt idx="280">2</cx:pt>
          <cx:pt idx="281">1</cx:pt>
          <cx:pt idx="282">1</cx:pt>
          <cx:pt idx="283">2</cx:pt>
          <cx:pt idx="284">1</cx:pt>
          <cx:pt idx="285">25</cx:pt>
          <cx:pt idx="287">3</cx:pt>
          <cx:pt idx="288">2</cx:pt>
          <cx:pt idx="289">5</cx:pt>
          <cx:pt idx="290">1</cx:pt>
          <cx:pt idx="291">6</cx:pt>
          <cx:pt idx="292">8</cx:pt>
          <cx:pt idx="293">2</cx:pt>
          <cx:pt idx="295">1</cx:pt>
          <cx:pt idx="296">5</cx:pt>
          <cx:pt idx="297">2</cx:pt>
          <cx:pt idx="298">2</cx:pt>
          <cx:pt idx="300">2</cx:pt>
          <cx:pt idx="302">5</cx:pt>
          <cx:pt idx="303">1</cx:pt>
          <cx:pt idx="304">2</cx:pt>
          <cx:pt idx="305">5</cx:pt>
          <cx:pt idx="306">2</cx:pt>
          <cx:pt idx="307">10</cx:pt>
          <cx:pt idx="309">1</cx:pt>
          <cx:pt idx="310">1</cx:pt>
          <cx:pt idx="311">2</cx:pt>
          <cx:pt idx="313">1</cx:pt>
          <cx:pt idx="314">2</cx:pt>
          <cx:pt idx="315">1</cx:pt>
          <cx:pt idx="317">1</cx:pt>
          <cx:pt idx="318">2</cx:pt>
          <cx:pt idx="319">5</cx:pt>
          <cx:pt idx="320">7</cx:pt>
          <cx:pt idx="321">1</cx:pt>
          <cx:pt idx="322">5</cx:pt>
          <cx:pt idx="323">12</cx:pt>
          <cx:pt idx="324">2</cx:pt>
          <cx:pt idx="325">5</cx:pt>
          <cx:pt idx="326">10</cx:pt>
          <cx:pt idx="327">4</cx:pt>
          <cx:pt idx="328">2</cx:pt>
          <cx:pt idx="329">1</cx:pt>
          <cx:pt idx="330">5</cx:pt>
          <cx:pt idx="331">2</cx:pt>
          <cx:pt idx="332">4</cx:pt>
          <cx:pt idx="333">7</cx:pt>
          <cx:pt idx="334">1</cx:pt>
          <cx:pt idx="335">1</cx:pt>
          <cx:pt idx="336">2</cx:pt>
          <cx:pt idx="337">1</cx:pt>
          <cx:pt idx="338">4</cx:pt>
          <cx:pt idx="339">2</cx:pt>
          <cx:pt idx="340">5</cx:pt>
          <cx:pt idx="341">1</cx:pt>
          <cx:pt idx="342">1</cx:pt>
          <cx:pt idx="343">4</cx:pt>
          <cx:pt idx="344">2</cx:pt>
          <cx:pt idx="345">5</cx:pt>
          <cx:pt idx="346">2</cx:pt>
          <cx:pt idx="347">10</cx:pt>
          <cx:pt idx="348">2</cx:pt>
          <cx:pt idx="349">1</cx:pt>
          <cx:pt idx="350">2</cx:pt>
          <cx:pt idx="351">2</cx:pt>
          <cx:pt idx="352">5</cx:pt>
          <cx:pt idx="353">1</cx:pt>
          <cx:pt idx="354">10</cx:pt>
          <cx:pt idx="355">1</cx:pt>
          <cx:pt idx="356">2</cx:pt>
          <cx:pt idx="357">1</cx:pt>
          <cx:pt idx="358">2</cx:pt>
          <cx:pt idx="359">1</cx:pt>
          <cx:pt idx="360">10</cx:pt>
          <cx:pt idx="361">2</cx:pt>
          <cx:pt idx="362">1</cx:pt>
          <cx:pt idx="363">1</cx:pt>
          <cx:pt idx="364">1</cx:pt>
          <cx:pt idx="365">1</cx:pt>
          <cx:pt idx="366">3</cx:pt>
          <cx:pt idx="367">1</cx:pt>
          <cx:pt idx="368">5</cx:pt>
          <cx:pt idx="369">3</cx:pt>
          <cx:pt idx="370">2</cx:pt>
          <cx:pt idx="371">1</cx:pt>
          <cx:pt idx="372">1</cx:pt>
          <cx:pt idx="373">2</cx:pt>
          <cx:pt idx="374">25</cx:pt>
          <cx:pt idx="375">2</cx:pt>
          <cx:pt idx="376">1</cx:pt>
          <cx:pt idx="377">10</cx:pt>
          <cx:pt idx="378">4</cx:pt>
          <cx:pt idx="379">2</cx:pt>
          <cx:pt idx="380">5</cx:pt>
          <cx:pt idx="381">2</cx:pt>
          <cx:pt idx="382">2</cx:pt>
          <cx:pt idx="383">6</cx:pt>
          <cx:pt idx="384">2</cx:pt>
          <cx:pt idx="385">5</cx:pt>
          <cx:pt idx="386">4</cx:pt>
          <cx:pt idx="387">1</cx:pt>
          <cx:pt idx="388">6</cx:pt>
          <cx:pt idx="389">2</cx:pt>
          <cx:pt idx="391">8</cx:pt>
          <cx:pt idx="392">1</cx:pt>
          <cx:pt idx="393">2</cx:pt>
          <cx:pt idx="394">2</cx:pt>
          <cx:pt idx="395">5</cx:pt>
          <cx:pt idx="396">3</cx:pt>
          <cx:pt idx="397">3</cx:pt>
          <cx:pt idx="398">3</cx:pt>
          <cx:pt idx="399">1</cx:pt>
          <cx:pt idx="400">2</cx:pt>
          <cx:pt idx="401">1</cx:pt>
          <cx:pt idx="402">3</cx:pt>
          <cx:pt idx="403">6</cx:pt>
          <cx:pt idx="404">6</cx:pt>
          <cx:pt idx="405">1</cx:pt>
          <cx:pt idx="406">1</cx:pt>
          <cx:pt idx="407">5</cx:pt>
          <cx:pt idx="408">1</cx:pt>
          <cx:pt idx="409">5</cx:pt>
          <cx:pt idx="410">2</cx:pt>
          <cx:pt idx="411">25</cx:pt>
          <cx:pt idx="412">1</cx:pt>
          <cx:pt idx="413">2</cx:pt>
          <cx:pt idx="414">1</cx:pt>
          <cx:pt idx="415">5</cx:pt>
          <cx:pt idx="416">5</cx:pt>
          <cx:pt idx="418">1</cx:pt>
          <cx:pt idx="419">1</cx:pt>
          <cx:pt idx="420">6</cx:pt>
          <cx:pt idx="421">1</cx:pt>
          <cx:pt idx="422">16</cx:pt>
          <cx:pt idx="423">2</cx:pt>
          <cx:pt idx="424">3</cx:pt>
          <cx:pt idx="425">2</cx:pt>
          <cx:pt idx="427">1</cx:pt>
          <cx:pt idx="428">1</cx:pt>
          <cx:pt idx="429">2</cx:pt>
          <cx:pt idx="430">5</cx:pt>
          <cx:pt idx="431">1</cx:pt>
          <cx:pt idx="432">4</cx:pt>
          <cx:pt idx="433">1</cx:pt>
          <cx:pt idx="434">1</cx:pt>
          <cx:pt idx="435">2</cx:pt>
          <cx:pt idx="436">1</cx:pt>
          <cx:pt idx="437">10</cx:pt>
          <cx:pt idx="438">8</cx:pt>
          <cx:pt idx="439">2</cx:pt>
          <cx:pt idx="441">10</cx:pt>
          <cx:pt idx="442">20</cx:pt>
          <cx:pt idx="444">1</cx:pt>
          <cx:pt idx="445">10</cx:pt>
          <cx:pt idx="446">2</cx:pt>
          <cx:pt idx="448">2</cx:pt>
          <cx:pt idx="449">2</cx:pt>
          <cx:pt idx="450">3</cx:pt>
          <cx:pt idx="451">2</cx:pt>
          <cx:pt idx="452">25</cx:pt>
          <cx:pt idx="453">5</cx:pt>
          <cx:pt idx="454">3</cx:pt>
          <cx:pt idx="455">4</cx:pt>
          <cx:pt idx="456">4</cx:pt>
          <cx:pt idx="457">5</cx:pt>
          <cx:pt idx="459">2</cx:pt>
          <cx:pt idx="460">10</cx:pt>
          <cx:pt idx="461">3</cx:pt>
          <cx:pt idx="462">3</cx:pt>
          <cx:pt idx="463">5</cx:pt>
          <cx:pt idx="464">5</cx:pt>
          <cx:pt idx="465">3</cx:pt>
          <cx:pt idx="467">4</cx:pt>
          <cx:pt idx="468">2</cx:pt>
          <cx:pt idx="469">3</cx:pt>
          <cx:pt idx="470">5</cx:pt>
          <cx:pt idx="471">1</cx:pt>
          <cx:pt idx="472">2</cx:pt>
          <cx:pt idx="473">2</cx:pt>
          <cx:pt idx="474">10</cx:pt>
          <cx:pt idx="475">10</cx:pt>
          <cx:pt idx="476">1</cx:pt>
          <cx:pt idx="477">5</cx:pt>
          <cx:pt idx="478">20</cx:pt>
          <cx:pt idx="480">20</cx:pt>
          <cx:pt idx="481">4</cx:pt>
          <cx:pt idx="482">10</cx:pt>
          <cx:pt idx="483">5</cx:pt>
          <cx:pt idx="484">20</cx:pt>
          <cx:pt idx="485">4</cx:pt>
          <cx:pt idx="486">1</cx:pt>
          <cx:pt idx="487">3</cx:pt>
          <cx:pt idx="488">2</cx:pt>
          <cx:pt idx="489">4</cx:pt>
          <cx:pt idx="490">1</cx:pt>
          <cx:pt idx="491">2</cx:pt>
          <cx:pt idx="492">2</cx:pt>
          <cx:pt idx="493">15</cx:pt>
          <cx:pt idx="494">1</cx:pt>
          <cx:pt idx="495">2</cx:pt>
          <cx:pt idx="496">5</cx:pt>
          <cx:pt idx="497">5</cx:pt>
          <cx:pt idx="498">3</cx:pt>
          <cx:pt idx="499">2</cx:pt>
          <cx:pt idx="500">10</cx:pt>
          <cx:pt idx="501">10</cx:pt>
          <cx:pt idx="502">3</cx:pt>
          <cx:pt idx="503">5</cx:pt>
          <cx:pt idx="504">3</cx:pt>
          <cx:pt idx="506">2</cx:pt>
          <cx:pt idx="507">10</cx:pt>
          <cx:pt idx="508">5</cx:pt>
          <cx:pt idx="509">3</cx:pt>
          <cx:pt idx="510">10</cx:pt>
          <cx:pt idx="511">8</cx:pt>
          <cx:pt idx="512">2</cx:pt>
          <cx:pt idx="513">3</cx:pt>
          <cx:pt idx="514">1</cx:pt>
          <cx:pt idx="515">2</cx:pt>
          <cx:pt idx="516">3</cx:pt>
          <cx:pt idx="517">8</cx:pt>
          <cx:pt idx="518">4</cx:pt>
          <cx:pt idx="519">3</cx:pt>
          <cx:pt idx="520">10</cx:pt>
          <cx:pt idx="521">2</cx:pt>
          <cx:pt idx="522">8</cx:pt>
          <cx:pt idx="523">10</cx:pt>
          <cx:pt idx="524">2</cx:pt>
          <cx:pt idx="525">6</cx:pt>
          <cx:pt idx="526">4</cx:pt>
          <cx:pt idx="527">4</cx:pt>
          <cx:pt idx="528">3</cx:pt>
          <cx:pt idx="529">2</cx:pt>
          <cx:pt idx="530">2</cx:pt>
          <cx:pt idx="531">2</cx:pt>
          <cx:pt idx="532">2</cx:pt>
          <cx:pt idx="533">7</cx:pt>
          <cx:pt idx="534">4</cx:pt>
          <cx:pt idx="535">6</cx:pt>
          <cx:pt idx="536">5</cx:pt>
          <cx:pt idx="537">2</cx:pt>
          <cx:pt idx="538">4</cx:pt>
          <cx:pt idx="539">7</cx:pt>
          <cx:pt idx="540">2</cx:pt>
          <cx:pt idx="541">2</cx:pt>
          <cx:pt idx="542">1</cx:pt>
          <cx:pt idx="543">3</cx:pt>
          <cx:pt idx="544">6</cx:pt>
          <cx:pt idx="545">5</cx:pt>
          <cx:pt idx="546">2</cx:pt>
          <cx:pt idx="547">3</cx:pt>
          <cx:pt idx="548">1</cx:pt>
          <cx:pt idx="549">3</cx:pt>
          <cx:pt idx="550">5</cx:pt>
          <cx:pt idx="551">8</cx:pt>
          <cx:pt idx="552">2</cx:pt>
          <cx:pt idx="553">2</cx:pt>
          <cx:pt idx="554">7</cx:pt>
          <cx:pt idx="555">5</cx:pt>
          <cx:pt idx="556">3</cx:pt>
          <cx:pt idx="557">4</cx:pt>
          <cx:pt idx="558">2</cx:pt>
          <cx:pt idx="559">1</cx:pt>
          <cx:pt idx="560">3</cx:pt>
          <cx:pt idx="561">5</cx:pt>
          <cx:pt idx="562">2</cx:pt>
          <cx:pt idx="563">20</cx:pt>
          <cx:pt idx="564">8</cx:pt>
          <cx:pt idx="565">5</cx:pt>
          <cx:pt idx="566">1</cx:pt>
          <cx:pt idx="567">1</cx:pt>
          <cx:pt idx="568">2</cx:pt>
          <cx:pt idx="569">2</cx:pt>
          <cx:pt idx="570">2</cx:pt>
          <cx:pt idx="571">15</cx:pt>
          <cx:pt idx="572">2</cx:pt>
          <cx:pt idx="573">5</cx:pt>
          <cx:pt idx="574">2</cx:pt>
          <cx:pt idx="575">2</cx:pt>
          <cx:pt idx="576">2</cx:pt>
          <cx:pt idx="577">5</cx:pt>
          <cx:pt idx="578">1</cx:pt>
          <cx:pt idx="579">2</cx:pt>
          <cx:pt idx="580">10</cx:pt>
          <cx:pt idx="581">2</cx:pt>
          <cx:pt idx="582">4</cx:pt>
          <cx:pt idx="583">4</cx:pt>
          <cx:pt idx="584">5</cx:pt>
          <cx:pt idx="585">6</cx:pt>
          <cx:pt idx="586">4</cx:pt>
          <cx:pt idx="587">5</cx:pt>
          <cx:pt idx="588">1</cx:pt>
          <cx:pt idx="589">1</cx:pt>
          <cx:pt idx="590">2</cx:pt>
          <cx:pt idx="591">2</cx:pt>
          <cx:pt idx="592">8</cx:pt>
          <cx:pt idx="593">2</cx:pt>
          <cx:pt idx="594">5</cx:pt>
          <cx:pt idx="595">2</cx:pt>
          <cx:pt idx="596">1</cx:pt>
          <cx:pt idx="597">1</cx:pt>
          <cx:pt idx="598">8</cx:pt>
          <cx:pt idx="599">4</cx:pt>
          <cx:pt idx="600">10</cx:pt>
          <cx:pt idx="601">8</cx:pt>
          <cx:pt idx="602">1</cx:pt>
          <cx:pt idx="603">1</cx:pt>
          <cx:pt idx="604">1</cx:pt>
          <cx:pt idx="606">4</cx:pt>
          <cx:pt idx="607">4</cx:pt>
          <cx:pt idx="608">2</cx:pt>
          <cx:pt idx="609">2</cx:pt>
          <cx:pt idx="610">3</cx:pt>
          <cx:pt idx="611">2</cx:pt>
          <cx:pt idx="612">2</cx:pt>
          <cx:pt idx="613">5</cx:pt>
          <cx:pt idx="614">1</cx:pt>
          <cx:pt idx="615">2</cx:pt>
          <cx:pt idx="616">1</cx:pt>
          <cx:pt idx="617">5</cx:pt>
          <cx:pt idx="618">2</cx:pt>
          <cx:pt idx="619">3</cx:pt>
          <cx:pt idx="620">4</cx:pt>
          <cx:pt idx="621">5</cx:pt>
          <cx:pt idx="622">8</cx:pt>
          <cx:pt idx="623">5</cx:pt>
          <cx:pt idx="624">5</cx:pt>
          <cx:pt idx="625">1</cx:pt>
          <cx:pt idx="626">5</cx:pt>
          <cx:pt idx="627">4</cx:pt>
          <cx:pt idx="628">3</cx:pt>
          <cx:pt idx="629">2</cx:pt>
          <cx:pt idx="630">1</cx:pt>
          <cx:pt idx="631">4</cx:pt>
          <cx:pt idx="632">2</cx:pt>
          <cx:pt idx="633">16</cx:pt>
          <cx:pt idx="634">5</cx:pt>
          <cx:pt idx="635">2</cx:pt>
          <cx:pt idx="636">10</cx:pt>
          <cx:pt idx="637">10</cx:pt>
          <cx:pt idx="638">4</cx:pt>
          <cx:pt idx="639">2</cx:pt>
          <cx:pt idx="640">5</cx:pt>
          <cx:pt idx="641">3</cx:pt>
          <cx:pt idx="642">5</cx:pt>
          <cx:pt idx="643">2</cx:pt>
          <cx:pt idx="644">2</cx:pt>
          <cx:pt idx="645">2</cx:pt>
          <cx:pt idx="646">2</cx:pt>
          <cx:pt idx="647">2</cx:pt>
          <cx:pt idx="648">1</cx:pt>
          <cx:pt idx="649">1</cx:pt>
          <cx:pt idx="650">2</cx:pt>
          <cx:pt idx="651">2</cx:pt>
          <cx:pt idx="652">2</cx:pt>
          <cx:pt idx="653">1</cx:pt>
          <cx:pt idx="654">4</cx:pt>
          <cx:pt idx="655">3</cx:pt>
          <cx:pt idx="656">1</cx:pt>
          <cx:pt idx="657">1</cx:pt>
          <cx:pt idx="658">10</cx:pt>
          <cx:pt idx="661">2</cx:pt>
          <cx:pt idx="662">6</cx:pt>
          <cx:pt idx="663">5</cx:pt>
          <cx:pt idx="664">1</cx:pt>
          <cx:pt idx="665">7</cx:pt>
          <cx:pt idx="666">2</cx:pt>
          <cx:pt idx="667">3</cx:pt>
          <cx:pt idx="668">4</cx:pt>
          <cx:pt idx="669">3</cx:pt>
          <cx:pt idx="670">10</cx:pt>
          <cx:pt idx="671">4</cx:pt>
          <cx:pt idx="672">8</cx:pt>
          <cx:pt idx="673">2</cx:pt>
          <cx:pt idx="674">3</cx:pt>
          <cx:pt idx="675">4</cx:pt>
          <cx:pt idx="677">5</cx:pt>
          <cx:pt idx="679">3</cx:pt>
          <cx:pt idx="680">12</cx:pt>
          <cx:pt idx="681">2</cx:pt>
          <cx:pt idx="683">2</cx:pt>
          <cx:pt idx="684">2</cx:pt>
          <cx:pt idx="685">5</cx:pt>
          <cx:pt idx="686">10</cx:pt>
          <cx:pt idx="687">4</cx:pt>
          <cx:pt idx="688">5</cx:pt>
          <cx:pt idx="689">2</cx:pt>
          <cx:pt idx="690">12</cx:pt>
          <cx:pt idx="691">2</cx:pt>
          <cx:pt idx="692">2</cx:pt>
          <cx:pt idx="693">4</cx:pt>
          <cx:pt idx="694">10</cx:pt>
          <cx:pt idx="695">3</cx:pt>
          <cx:pt idx="696">2</cx:pt>
          <cx:pt idx="697">1</cx:pt>
          <cx:pt idx="699">4</cx:pt>
          <cx:pt idx="700">3</cx:pt>
          <cx:pt idx="701">5</cx:pt>
          <cx:pt idx="702">3</cx:pt>
          <cx:pt idx="703">1</cx:pt>
          <cx:pt idx="704">8</cx:pt>
          <cx:pt idx="705">5</cx:pt>
          <cx:pt idx="706">1</cx:pt>
          <cx:pt idx="707">1</cx:pt>
          <cx:pt idx="708">15</cx:pt>
          <cx:pt idx="709">5</cx:pt>
          <cx:pt idx="710">5</cx:pt>
          <cx:pt idx="711">1</cx:pt>
          <cx:pt idx="712">2</cx:pt>
          <cx:pt idx="713">10</cx:pt>
          <cx:pt idx="714">2</cx:pt>
          <cx:pt idx="715">2</cx:pt>
          <cx:pt idx="716">1</cx:pt>
          <cx:pt idx="717">4</cx:pt>
          <cx:pt idx="718">2</cx:pt>
          <cx:pt idx="719">1</cx:pt>
          <cx:pt idx="720">1</cx:pt>
          <cx:pt idx="721">2</cx:pt>
          <cx:pt idx="722">1</cx:pt>
          <cx:pt idx="723">1</cx:pt>
          <cx:pt idx="724">1</cx:pt>
          <cx:pt idx="725">2</cx:pt>
          <cx:pt idx="726">3</cx:pt>
          <cx:pt idx="727">5</cx:pt>
          <cx:pt idx="728">2</cx:pt>
          <cx:pt idx="729">3</cx:pt>
          <cx:pt idx="730">2</cx:pt>
          <cx:pt idx="731">7</cx:pt>
          <cx:pt idx="732">1</cx:pt>
          <cx:pt idx="733">5</cx:pt>
          <cx:pt idx="734">10</cx:pt>
          <cx:pt idx="735">3</cx:pt>
          <cx:pt idx="736">3</cx:pt>
          <cx:pt idx="737">2</cx:pt>
          <cx:pt idx="738">2</cx:pt>
          <cx:pt idx="739">1</cx:pt>
          <cx:pt idx="740">3</cx:pt>
          <cx:pt idx="741">3</cx:pt>
          <cx:pt idx="742">2</cx:pt>
          <cx:pt idx="743">1</cx:pt>
          <cx:pt idx="744">4</cx:pt>
          <cx:pt idx="745">1</cx:pt>
          <cx:pt idx="746">3</cx:pt>
          <cx:pt idx="747">10</cx:pt>
          <cx:pt idx="748">2</cx:pt>
          <cx:pt idx="749">1</cx:pt>
          <cx:pt idx="750">1</cx:pt>
          <cx:pt idx="751">1</cx:pt>
          <cx:pt idx="752">1</cx:pt>
          <cx:pt idx="753">3</cx:pt>
          <cx:pt idx="754">2</cx:pt>
          <cx:pt idx="755">4</cx:pt>
          <cx:pt idx="756">3</cx:pt>
          <cx:pt idx="757">2</cx:pt>
          <cx:pt idx="758">2</cx:pt>
          <cx:pt idx="759">2</cx:pt>
          <cx:pt idx="760">1</cx:pt>
          <cx:pt idx="762">1</cx:pt>
          <cx:pt idx="763">2</cx:pt>
          <cx:pt idx="764">5</cx:pt>
          <cx:pt idx="765">2</cx:pt>
          <cx:pt idx="766">4</cx:pt>
          <cx:pt idx="767">3</cx:pt>
          <cx:pt idx="768">2</cx:pt>
          <cx:pt idx="769">1</cx:pt>
          <cx:pt idx="770">2</cx:pt>
          <cx:pt idx="771">3</cx:pt>
          <cx:pt idx="773">8</cx:pt>
          <cx:pt idx="774">2</cx:pt>
          <cx:pt idx="775">2</cx:pt>
          <cx:pt idx="776">1</cx:pt>
          <cx:pt idx="777">3</cx:pt>
          <cx:pt idx="778">5</cx:pt>
          <cx:pt idx="779">5</cx:pt>
          <cx:pt idx="780">5</cx:pt>
          <cx:pt idx="781">2</cx:pt>
          <cx:pt idx="782">3</cx:pt>
          <cx:pt idx="783">2</cx:pt>
          <cx:pt idx="784">1</cx:pt>
          <cx:pt idx="785">5</cx:pt>
          <cx:pt idx="786">10</cx:pt>
          <cx:pt idx="787">5</cx:pt>
          <cx:pt idx="788">4</cx:pt>
          <cx:pt idx="789">3</cx:pt>
          <cx:pt idx="790">2</cx:pt>
          <cx:pt idx="791">6</cx:pt>
          <cx:pt idx="792">10</cx:pt>
          <cx:pt idx="793">10</cx:pt>
          <cx:pt idx="794">3</cx:pt>
          <cx:pt idx="795">6</cx:pt>
          <cx:pt idx="796">15</cx:pt>
          <cx:pt idx="797">3</cx:pt>
          <cx:pt idx="798">3</cx:pt>
          <cx:pt idx="800">5</cx:pt>
          <cx:pt idx="801">3</cx:pt>
          <cx:pt idx="802">3</cx:pt>
          <cx:pt idx="803">2</cx:pt>
          <cx:pt idx="804">6</cx:pt>
          <cx:pt idx="805">5</cx:pt>
          <cx:pt idx="806">1</cx:pt>
          <cx:pt idx="807">5</cx:pt>
          <cx:pt idx="808">2</cx:pt>
          <cx:pt idx="809">2</cx:pt>
          <cx:pt idx="810">3</cx:pt>
          <cx:pt idx="811">1</cx:pt>
          <cx:pt idx="812">5</cx:pt>
          <cx:pt idx="813">1</cx:pt>
          <cx:pt idx="814">5</cx:pt>
          <cx:pt idx="815">1</cx:pt>
          <cx:pt idx="816">1</cx:pt>
          <cx:pt idx="817">2</cx:pt>
          <cx:pt idx="818">4</cx:pt>
          <cx:pt idx="819">3</cx:pt>
          <cx:pt idx="820">2</cx:pt>
          <cx:pt idx="821">3</cx:pt>
          <cx:pt idx="822">2</cx:pt>
          <cx:pt idx="823">10</cx:pt>
          <cx:pt idx="824">6</cx:pt>
          <cx:pt idx="825">3</cx:pt>
          <cx:pt idx="826">3</cx:pt>
          <cx:pt idx="827">3</cx:pt>
          <cx:pt idx="828">5</cx:pt>
          <cx:pt idx="830">2</cx:pt>
          <cx:pt idx="831">2</cx:pt>
          <cx:pt idx="832">1</cx:pt>
          <cx:pt idx="833">2</cx:pt>
          <cx:pt idx="834">2</cx:pt>
          <cx:pt idx="835">5</cx:pt>
          <cx:pt idx="836">5</cx:pt>
          <cx:pt idx="837">3</cx:pt>
          <cx:pt idx="838">2</cx:pt>
          <cx:pt idx="839">2</cx:pt>
          <cx:pt idx="840">3</cx:pt>
          <cx:pt idx="841">5</cx:pt>
          <cx:pt idx="842">1</cx:pt>
          <cx:pt idx="844">5</cx:pt>
          <cx:pt idx="845">5</cx:pt>
          <cx:pt idx="846">5</cx:pt>
          <cx:pt idx="847">3</cx:pt>
          <cx:pt idx="848">2</cx:pt>
          <cx:pt idx="849">3</cx:pt>
          <cx:pt idx="850">2</cx:pt>
          <cx:pt idx="851">4</cx:pt>
          <cx:pt idx="852">5</cx:pt>
          <cx:pt idx="854">5</cx:pt>
          <cx:pt idx="855">4</cx:pt>
          <cx:pt idx="856">5</cx:pt>
          <cx:pt idx="857">5</cx:pt>
          <cx:pt idx="858">1</cx:pt>
          <cx:pt idx="859">5</cx:pt>
          <cx:pt idx="860">2</cx:pt>
          <cx:pt idx="861">2</cx:pt>
          <cx:pt idx="862">2</cx:pt>
          <cx:pt idx="863">2</cx:pt>
          <cx:pt idx="864">15</cx:pt>
          <cx:pt idx="865">1</cx:pt>
          <cx:pt idx="866">2</cx:pt>
          <cx:pt idx="867">2</cx:pt>
          <cx:pt idx="868">1</cx:pt>
          <cx:pt idx="869">10</cx:pt>
          <cx:pt idx="870">5</cx:pt>
          <cx:pt idx="871">4</cx:pt>
          <cx:pt idx="872">5</cx:pt>
          <cx:pt idx="873">2</cx:pt>
          <cx:pt idx="874">8</cx:pt>
          <cx:pt idx="875">1</cx:pt>
          <cx:pt idx="876">5</cx:pt>
          <cx:pt idx="877">10</cx:pt>
          <cx:pt idx="879">2</cx:pt>
          <cx:pt idx="880">5</cx:pt>
          <cx:pt idx="881">5</cx:pt>
          <cx:pt idx="882">3</cx:pt>
          <cx:pt idx="883">12</cx:pt>
          <cx:pt idx="884">2</cx:pt>
          <cx:pt idx="886">2</cx:pt>
          <cx:pt idx="887">3</cx:pt>
          <cx:pt idx="888">4</cx:pt>
          <cx:pt idx="889">1</cx:pt>
          <cx:pt idx="890">2</cx:pt>
          <cx:pt idx="891">2</cx:pt>
          <cx:pt idx="892">2</cx:pt>
          <cx:pt idx="894">2</cx:pt>
          <cx:pt idx="895">2</cx:pt>
          <cx:pt idx="896">2</cx:pt>
          <cx:pt idx="897">2</cx:pt>
          <cx:pt idx="898">1</cx:pt>
          <cx:pt idx="900">1</cx:pt>
          <cx:pt idx="901">2</cx:pt>
          <cx:pt idx="902">2</cx:pt>
          <cx:pt idx="903">5</cx:pt>
          <cx:pt idx="904">2</cx:pt>
          <cx:pt idx="905">2</cx:pt>
          <cx:pt idx="906">5</cx:pt>
          <cx:pt idx="907">2</cx:pt>
          <cx:pt idx="908">8</cx:pt>
          <cx:pt idx="909">5</cx:pt>
          <cx:pt idx="910">2</cx:pt>
          <cx:pt idx="911">6</cx:pt>
          <cx:pt idx="912">5</cx:pt>
          <cx:pt idx="913">5</cx:pt>
          <cx:pt idx="914">3</cx:pt>
          <cx:pt idx="915">8</cx:pt>
          <cx:pt idx="916">1</cx:pt>
          <cx:pt idx="917">3</cx:pt>
          <cx:pt idx="918">3</cx:pt>
          <cx:pt idx="919">3</cx:pt>
          <cx:pt idx="920">10</cx:pt>
          <cx:pt idx="921">10</cx:pt>
          <cx:pt idx="922">6</cx:pt>
          <cx:pt idx="923">3</cx:pt>
          <cx:pt idx="924">3</cx:pt>
          <cx:pt idx="925">7</cx:pt>
          <cx:pt idx="926">3</cx:pt>
          <cx:pt idx="927">6</cx:pt>
          <cx:pt idx="928">5</cx:pt>
          <cx:pt idx="929">2</cx:pt>
          <cx:pt idx="930">1</cx:pt>
          <cx:pt idx="931">6</cx:pt>
          <cx:pt idx="933">5</cx:pt>
          <cx:pt idx="934">25</cx:pt>
          <cx:pt idx="935">3</cx:pt>
          <cx:pt idx="936">2</cx:pt>
          <cx:pt idx="937">1</cx:pt>
          <cx:pt idx="938">5</cx:pt>
          <cx:pt idx="939">10</cx:pt>
          <cx:pt idx="940">8</cx:pt>
          <cx:pt idx="941">8</cx:pt>
          <cx:pt idx="942">5</cx:pt>
          <cx:pt idx="943">2</cx:pt>
          <cx:pt idx="944">2</cx:pt>
          <cx:pt idx="945">3</cx:pt>
          <cx:pt idx="946">5</cx:pt>
          <cx:pt idx="947">10</cx:pt>
          <cx:pt idx="948">10</cx:pt>
          <cx:pt idx="949">4</cx:pt>
          <cx:pt idx="950">3</cx:pt>
          <cx:pt idx="951">8</cx:pt>
          <cx:pt idx="952">1</cx:pt>
          <cx:pt idx="953">4</cx:pt>
          <cx:pt idx="954">1</cx:pt>
          <cx:pt idx="955">15</cx:pt>
          <cx:pt idx="956">1</cx:pt>
          <cx:pt idx="957">5</cx:pt>
          <cx:pt idx="959">5</cx:pt>
          <cx:pt idx="960">3</cx:pt>
          <cx:pt idx="962">1</cx:pt>
          <cx:pt idx="963">2</cx:pt>
          <cx:pt idx="964">10</cx:pt>
          <cx:pt idx="965">2</cx:pt>
          <cx:pt idx="966">6</cx:pt>
          <cx:pt idx="967">1</cx:pt>
          <cx:pt idx="968">15</cx:pt>
          <cx:pt idx="970">8</cx:pt>
          <cx:pt idx="971">5</cx:pt>
          <cx:pt idx="972">3</cx:pt>
          <cx:pt idx="973">2</cx:pt>
          <cx:pt idx="974">2</cx:pt>
          <cx:pt idx="975">10</cx:pt>
          <cx:pt idx="976">2</cx:pt>
          <cx:pt idx="977">1</cx:pt>
          <cx:pt idx="978">2</cx:pt>
          <cx:pt idx="979">2</cx:pt>
          <cx:pt idx="980">5</cx:pt>
          <cx:pt idx="981">2</cx:pt>
          <cx:pt idx="982">4</cx:pt>
          <cx:pt idx="983">1</cx:pt>
          <cx:pt idx="984">5</cx:pt>
          <cx:pt idx="985">1</cx:pt>
          <cx:pt idx="986">5</cx:pt>
          <cx:pt idx="987">1</cx:pt>
          <cx:pt idx="988">6</cx:pt>
          <cx:pt idx="989">2</cx:pt>
          <cx:pt idx="990">2</cx:pt>
          <cx:pt idx="991">5</cx:pt>
          <cx:pt idx="992">2</cx:pt>
          <cx:pt idx="993">5</cx:pt>
          <cx:pt idx="994">10</cx:pt>
          <cx:pt idx="995">5</cx:pt>
          <cx:pt idx="996">3</cx:pt>
          <cx:pt idx="997">4</cx:pt>
          <cx:pt idx="998">8</cx:pt>
          <cx:pt idx="999">5</cx:pt>
          <cx:pt idx="1000">4</cx:pt>
          <cx:pt idx="1001">3</cx:pt>
          <cx:pt idx="1002">5</cx:pt>
          <cx:pt idx="1003">5</cx:pt>
          <cx:pt idx="1004">10</cx:pt>
          <cx:pt idx="1005">3</cx:pt>
          <cx:pt idx="1006">10</cx:pt>
          <cx:pt idx="1007">3</cx:pt>
          <cx:pt idx="1008">5</cx:pt>
          <cx:pt idx="1009">2</cx:pt>
          <cx:pt idx="1010">2</cx:pt>
          <cx:pt idx="1011">8</cx:pt>
          <cx:pt idx="1012">5</cx:pt>
          <cx:pt idx="1013">2</cx:pt>
          <cx:pt idx="1014">5</cx:pt>
          <cx:pt idx="1015">1</cx:pt>
          <cx:pt idx="1016">1</cx:pt>
          <cx:pt idx="1017">5</cx:pt>
          <cx:pt idx="1018">6</cx:pt>
          <cx:pt idx="1019">20</cx:pt>
          <cx:pt idx="1020">1</cx:pt>
          <cx:pt idx="1021">3</cx:pt>
          <cx:pt idx="1022">4</cx:pt>
          <cx:pt idx="1023">4</cx:pt>
          <cx:pt idx="1024">4</cx:pt>
          <cx:pt idx="1025">5</cx:pt>
          <cx:pt idx="1026">1</cx:pt>
          <cx:pt idx="1027">5</cx:pt>
          <cx:pt idx="1028">10</cx:pt>
          <cx:pt idx="1029">1</cx:pt>
          <cx:pt idx="1030">4</cx:pt>
          <cx:pt idx="1031">6</cx:pt>
          <cx:pt idx="1032">5</cx:pt>
          <cx:pt idx="1033">5</cx:pt>
          <cx:pt idx="1034">1</cx:pt>
          <cx:pt idx="1035">5</cx:pt>
          <cx:pt idx="1036">5</cx:pt>
          <cx:pt idx="1037">2</cx:pt>
          <cx:pt idx="1038">3</cx:pt>
          <cx:pt idx="1039">1</cx:pt>
          <cx:pt idx="1040">10</cx:pt>
          <cx:pt idx="1041">3</cx:pt>
          <cx:pt idx="1042">5</cx:pt>
          <cx:pt idx="1043">3</cx:pt>
          <cx:pt idx="1044">3</cx:pt>
          <cx:pt idx="1045">5</cx:pt>
          <cx:pt idx="1046">5</cx:pt>
          <cx:pt idx="1047">2</cx:pt>
          <cx:pt idx="1048">5</cx:pt>
          <cx:pt idx="1049">5</cx:pt>
          <cx:pt idx="1050">2</cx:pt>
          <cx:pt idx="1051">1</cx:pt>
          <cx:pt idx="1052">5</cx:pt>
          <cx:pt idx="1053">5</cx:pt>
          <cx:pt idx="1054">1</cx:pt>
          <cx:pt idx="1055">5</cx:pt>
          <cx:pt idx="1056">5</cx:pt>
          <cx:pt idx="1057">6</cx:pt>
          <cx:pt idx="1058">8</cx:pt>
          <cx:pt idx="1060">3</cx:pt>
          <cx:pt idx="1061">1</cx:pt>
          <cx:pt idx="1062">10</cx:pt>
          <cx:pt idx="1063">3</cx:pt>
          <cx:pt idx="1064">3</cx:pt>
          <cx:pt idx="1065">2</cx:pt>
          <cx:pt idx="1066">1</cx:pt>
          <cx:pt idx="1067">5</cx:pt>
          <cx:pt idx="1068">5</cx:pt>
          <cx:pt idx="1069">2</cx:pt>
          <cx:pt idx="1071">10</cx:pt>
          <cx:pt idx="1072">2</cx:pt>
          <cx:pt idx="1073">2</cx:pt>
          <cx:pt idx="1074">10</cx:pt>
          <cx:pt idx="1075">5</cx:pt>
          <cx:pt idx="1076">5</cx:pt>
          <cx:pt idx="1077">4</cx:pt>
          <cx:pt idx="1078">10</cx:pt>
          <cx:pt idx="1079">5</cx:pt>
          <cx:pt idx="1080">1</cx:pt>
          <cx:pt idx="1081">2</cx:pt>
          <cx:pt idx="1082">5</cx:pt>
          <cx:pt idx="1083">5</cx:pt>
          <cx:pt idx="1084">2</cx:pt>
          <cx:pt idx="1085">10</cx:pt>
          <cx:pt idx="1086">3</cx:pt>
          <cx:pt idx="1087">2</cx:pt>
          <cx:pt idx="1088">2</cx:pt>
          <cx:pt idx="1089">5</cx:pt>
          <cx:pt idx="1090">5</cx:pt>
          <cx:pt idx="1091">1</cx:pt>
          <cx:pt idx="1092">6</cx:pt>
          <cx:pt idx="1093">4</cx:pt>
          <cx:pt idx="1094">10</cx:pt>
          <cx:pt idx="1095">6</cx:pt>
          <cx:pt idx="1096">5</cx:pt>
          <cx:pt idx="1097">5</cx:pt>
          <cx:pt idx="1098">5</cx:pt>
          <cx:pt idx="1099">3</cx:pt>
          <cx:pt idx="1100">5</cx:pt>
          <cx:pt idx="1101">2</cx:pt>
          <cx:pt idx="1102">6</cx:pt>
          <cx:pt idx="1103">3</cx:pt>
          <cx:pt idx="1105">1</cx:pt>
          <cx:pt idx="1106">2</cx:pt>
          <cx:pt idx="1107">5</cx:pt>
          <cx:pt idx="1108">3</cx:pt>
          <cx:pt idx="1110">2</cx:pt>
          <cx:pt idx="1111">3</cx:pt>
          <cx:pt idx="1112">2</cx:pt>
          <cx:pt idx="1113">4</cx:pt>
          <cx:pt idx="1114">5</cx:pt>
          <cx:pt idx="1116">1</cx:pt>
          <cx:pt idx="1117">5</cx:pt>
          <cx:pt idx="1118">3</cx:pt>
          <cx:pt idx="1119">2</cx:pt>
          <cx:pt idx="1120">2</cx:pt>
          <cx:pt idx="1121">5</cx:pt>
          <cx:pt idx="1122">6</cx:pt>
          <cx:pt idx="1123">3</cx:pt>
          <cx:pt idx="1124">8</cx:pt>
          <cx:pt idx="1125">7</cx:pt>
          <cx:pt idx="1126">3</cx:pt>
          <cx:pt idx="1127">6</cx:pt>
          <cx:pt idx="1128">2</cx:pt>
          <cx:pt idx="1129">5</cx:pt>
          <cx:pt idx="1130">2</cx:pt>
          <cx:pt idx="1131">2</cx:pt>
          <cx:pt idx="1132">2</cx:pt>
          <cx:pt idx="1133">3</cx:pt>
          <cx:pt idx="1134">5</cx:pt>
          <cx:pt idx="1135">7</cx:pt>
          <cx:pt idx="1136">10</cx:pt>
          <cx:pt idx="1137">1</cx:pt>
          <cx:pt idx="1138">4</cx:pt>
          <cx:pt idx="1139">8</cx:pt>
          <cx:pt idx="1140">2</cx:pt>
          <cx:pt idx="1141">2</cx:pt>
          <cx:pt idx="1142">4</cx:pt>
          <cx:pt idx="1143">20</cx:pt>
          <cx:pt idx="1144">3</cx:pt>
          <cx:pt idx="1145">8</cx:pt>
          <cx:pt idx="1146">1</cx:pt>
          <cx:pt idx="1147">4</cx:pt>
          <cx:pt idx="1148">4</cx:pt>
          <cx:pt idx="1149">5</cx:pt>
          <cx:pt idx="1150">5</cx:pt>
          <cx:pt idx="1151">6</cx:pt>
          <cx:pt idx="1152">2</cx:pt>
          <cx:pt idx="1153">4</cx:pt>
          <cx:pt idx="1154">8</cx:pt>
          <cx:pt idx="1155">1</cx:pt>
          <cx:pt idx="1156">3</cx:pt>
          <cx:pt idx="1157">5</cx:pt>
          <cx:pt idx="1158">8</cx:pt>
          <cx:pt idx="1159">2</cx:pt>
          <cx:pt idx="1160">2</cx:pt>
          <cx:pt idx="1161">12</cx:pt>
          <cx:pt idx="1162">1</cx:pt>
          <cx:pt idx="1163">3</cx:pt>
          <cx:pt idx="1164">5</cx:pt>
          <cx:pt idx="1165">10</cx:pt>
          <cx:pt idx="1166">2</cx:pt>
          <cx:pt idx="1167">4</cx:pt>
          <cx:pt idx="1168">2</cx:pt>
          <cx:pt idx="1169">5</cx:pt>
          <cx:pt idx="1170">2</cx:pt>
          <cx:pt idx="1171">2</cx:pt>
          <cx:pt idx="1172">10</cx:pt>
          <cx:pt idx="1173">10</cx:pt>
          <cx:pt idx="1174">1</cx:pt>
          <cx:pt idx="1175">2</cx:pt>
          <cx:pt idx="1176">5</cx:pt>
          <cx:pt idx="1177">5</cx:pt>
          <cx:pt idx="1178">3</cx:pt>
          <cx:pt idx="1179">2</cx:pt>
          <cx:pt idx="1180">2</cx:pt>
          <cx:pt idx="1182">2</cx:pt>
          <cx:pt idx="1183">3</cx:pt>
          <cx:pt idx="1184">5</cx:pt>
          <cx:pt idx="1185">10</cx:pt>
          <cx:pt idx="1186">1</cx:pt>
          <cx:pt idx="1187">5</cx:pt>
          <cx:pt idx="1188">3</cx:pt>
          <cx:pt idx="1189">5</cx:pt>
          <cx:pt idx="1190">10</cx:pt>
          <cx:pt idx="1191">10</cx:pt>
          <cx:pt idx="1192">3</cx:pt>
          <cx:pt idx="1193">5</cx:pt>
          <cx:pt idx="1194">3</cx:pt>
          <cx:pt idx="1195">12</cx:pt>
          <cx:pt idx="1197">2</cx:pt>
          <cx:pt idx="1198">2</cx:pt>
          <cx:pt idx="1199">5</cx:pt>
          <cx:pt idx="1200">8</cx:pt>
          <cx:pt idx="1201">4</cx:pt>
          <cx:pt idx="1202">3</cx:pt>
          <cx:pt idx="1203">3</cx:pt>
          <cx:pt idx="1204">5</cx:pt>
          <cx:pt idx="1205">6</cx:pt>
          <cx:pt idx="1206">2</cx:pt>
          <cx:pt idx="1207">1</cx:pt>
          <cx:pt idx="1208">2</cx:pt>
          <cx:pt idx="1209">1</cx:pt>
          <cx:pt idx="1210">3</cx:pt>
          <cx:pt idx="1211">2</cx:pt>
          <cx:pt idx="1212">5</cx:pt>
          <cx:pt idx="1213">2</cx:pt>
          <cx:pt idx="1214">1</cx:pt>
          <cx:pt idx="1215">2</cx:pt>
          <cx:pt idx="1216">4</cx:pt>
          <cx:pt idx="1217">5</cx:pt>
          <cx:pt idx="1218">5</cx:pt>
          <cx:pt idx="1219">2</cx:pt>
          <cx:pt idx="1220">4</cx:pt>
          <cx:pt idx="1221">5</cx:pt>
          <cx:pt idx="1222">4</cx:pt>
          <cx:pt idx="1223">2</cx:pt>
          <cx:pt idx="1224">5</cx:pt>
          <cx:pt idx="1225">5</cx:pt>
          <cx:pt idx="1226">10</cx:pt>
          <cx:pt idx="1227">2</cx:pt>
          <cx:pt idx="1229">2</cx:pt>
          <cx:pt idx="1230">1</cx:pt>
          <cx:pt idx="1231">3</cx:pt>
          <cx:pt idx="1233">2</cx:pt>
          <cx:pt idx="1234">4</cx:pt>
          <cx:pt idx="1235">1</cx:pt>
          <cx:pt idx="1236">2</cx:pt>
          <cx:pt idx="1237">10</cx:pt>
          <cx:pt idx="1238">2</cx:pt>
          <cx:pt idx="1239">10</cx:pt>
          <cx:pt idx="1240">1</cx:pt>
          <cx:pt idx="1241">4</cx:pt>
          <cx:pt idx="1242">2</cx:pt>
          <cx:pt idx="1243">10</cx:pt>
          <cx:pt idx="1246">10</cx:pt>
          <cx:pt idx="1247">3</cx:pt>
          <cx:pt idx="1248">2</cx:pt>
          <cx:pt idx="1249">5</cx:pt>
          <cx:pt idx="1250">3</cx:pt>
          <cx:pt idx="1251">5</cx:pt>
          <cx:pt idx="1252">6</cx:pt>
          <cx:pt idx="1253">4</cx:pt>
          <cx:pt idx="1254">3</cx:pt>
          <cx:pt idx="1255">20</cx:pt>
          <cx:pt idx="1257">2</cx:pt>
          <cx:pt idx="1258">3</cx:pt>
          <cx:pt idx="1259">10</cx:pt>
          <cx:pt idx="1260">5</cx:pt>
          <cx:pt idx="1261">4</cx:pt>
          <cx:pt idx="1262">2</cx:pt>
          <cx:pt idx="1263">7</cx:pt>
          <cx:pt idx="1264">15</cx:pt>
          <cx:pt idx="1265">2</cx:pt>
          <cx:pt idx="1266">3</cx:pt>
          <cx:pt idx="1267">2</cx:pt>
          <cx:pt idx="1268">10</cx:pt>
          <cx:pt idx="1269">2</cx:pt>
          <cx:pt idx="1270">2</cx:pt>
          <cx:pt idx="1271">7</cx:pt>
          <cx:pt idx="1272">5</cx:pt>
          <cx:pt idx="1273">2</cx:pt>
          <cx:pt idx="1274">1</cx:pt>
          <cx:pt idx="1275">6</cx:pt>
          <cx:pt idx="1276">3</cx:pt>
          <cx:pt idx="1277">1</cx:pt>
          <cx:pt idx="1278">3</cx:pt>
          <cx:pt idx="1279">5</cx:pt>
          <cx:pt idx="1280">3</cx:pt>
          <cx:pt idx="1281">8</cx:pt>
          <cx:pt idx="1282">4</cx:pt>
          <cx:pt idx="1283">8</cx:pt>
          <cx:pt idx="1284">6</cx:pt>
          <cx:pt idx="1285">3</cx:pt>
          <cx:pt idx="1286">5</cx:pt>
          <cx:pt idx="1287">6</cx:pt>
          <cx:pt idx="1288">1</cx:pt>
          <cx:pt idx="1289">10</cx:pt>
          <cx:pt idx="1290">3</cx:pt>
          <cx:pt idx="1291">3</cx:pt>
          <cx:pt idx="1292">2</cx:pt>
          <cx:pt idx="1293">5</cx:pt>
          <cx:pt idx="1294">3</cx:pt>
          <cx:pt idx="1295">1</cx:pt>
          <cx:pt idx="1296">2</cx:pt>
          <cx:pt idx="1297">1</cx:pt>
          <cx:pt idx="1298">2</cx:pt>
          <cx:pt idx="1299">6</cx:pt>
          <cx:pt idx="1300">10</cx:pt>
          <cx:pt idx="1301">1</cx:pt>
          <cx:pt idx="1302">3</cx:pt>
          <cx:pt idx="1303">2</cx:pt>
          <cx:pt idx="1304">1</cx:pt>
          <cx:pt idx="1305">5</cx:pt>
          <cx:pt idx="1306">5</cx:pt>
          <cx:pt idx="1307">1</cx:pt>
          <cx:pt idx="1308">3</cx:pt>
          <cx:pt idx="1309">3</cx:pt>
          <cx:pt idx="1310">2</cx:pt>
          <cx:pt idx="1311">6</cx:pt>
          <cx:pt idx="1312">5</cx:pt>
          <cx:pt idx="1313">1</cx:pt>
          <cx:pt idx="1314">2</cx:pt>
          <cx:pt idx="1315">5</cx:pt>
          <cx:pt idx="1316">10</cx:pt>
          <cx:pt idx="1317">5</cx:pt>
          <cx:pt idx="1318">5</cx:pt>
          <cx:pt idx="1319">1</cx:pt>
          <cx:pt idx="1320">3</cx:pt>
          <cx:pt idx="1321">4</cx:pt>
          <cx:pt idx="1323">2</cx:pt>
          <cx:pt idx="1324">2</cx:pt>
          <cx:pt idx="1325">3</cx:pt>
          <cx:pt idx="1326">10</cx:pt>
          <cx:pt idx="1327">5</cx:pt>
          <cx:pt idx="1328">1</cx:pt>
          <cx:pt idx="1330">10</cx:pt>
          <cx:pt idx="1331">10</cx:pt>
          <cx:pt idx="1332">2</cx:pt>
          <cx:pt idx="1333">3</cx:pt>
          <cx:pt idx="1334">2</cx:pt>
          <cx:pt idx="1335">4</cx:pt>
          <cx:pt idx="1336">10</cx:pt>
          <cx:pt idx="1338">3</cx:pt>
          <cx:pt idx="1339">2</cx:pt>
          <cx:pt idx="1340">4</cx:pt>
          <cx:pt idx="1341">1</cx:pt>
          <cx:pt idx="1342">10</cx:pt>
          <cx:pt idx="1343">5</cx:pt>
          <cx:pt idx="1344">4</cx:pt>
          <cx:pt idx="1346">8</cx:pt>
          <cx:pt idx="1347">5</cx:pt>
          <cx:pt idx="1348">2</cx:pt>
          <cx:pt idx="1350">5</cx:pt>
          <cx:pt idx="1351">4</cx:pt>
          <cx:pt idx="1352">1</cx:pt>
          <cx:pt idx="1353">5</cx:pt>
          <cx:pt idx="1354">2</cx:pt>
          <cx:pt idx="1355">1</cx:pt>
          <cx:pt idx="1356">1</cx:pt>
          <cx:pt idx="1357">3</cx:pt>
          <cx:pt idx="1358">3</cx:pt>
          <cx:pt idx="1359">5</cx:pt>
          <cx:pt idx="1360">2</cx:pt>
          <cx:pt idx="1361">3</cx:pt>
          <cx:pt idx="1362">5</cx:pt>
          <cx:pt idx="1363">10</cx:pt>
          <cx:pt idx="1364">1</cx:pt>
          <cx:pt idx="1365">2</cx:pt>
          <cx:pt idx="1366">2</cx:pt>
          <cx:pt idx="1367">5</cx:pt>
          <cx:pt idx="1368">1</cx:pt>
          <cx:pt idx="1369">10</cx:pt>
          <cx:pt idx="1370">5</cx:pt>
          <cx:pt idx="1372">2</cx:pt>
          <cx:pt idx="1373">5</cx:pt>
          <cx:pt idx="1374">10</cx:pt>
          <cx:pt idx="1375">4</cx:pt>
          <cx:pt idx="1376">5</cx:pt>
          <cx:pt idx="1377">1</cx:pt>
          <cx:pt idx="1378">5</cx:pt>
          <cx:pt idx="1379">1</cx:pt>
          <cx:pt idx="1380">2</cx:pt>
          <cx:pt idx="1381">2</cx:pt>
          <cx:pt idx="1382">2</cx:pt>
          <cx:pt idx="1383">1</cx:pt>
          <cx:pt idx="1384">1</cx:pt>
          <cx:pt idx="1385">2</cx:pt>
          <cx:pt idx="1386">3</cx:pt>
          <cx:pt idx="1387">2</cx:pt>
          <cx:pt idx="1388">1</cx:pt>
          <cx:pt idx="1389">5</cx:pt>
          <cx:pt idx="1390">10</cx:pt>
          <cx:pt idx="1391">8</cx:pt>
          <cx:pt idx="1392">3</cx:pt>
          <cx:pt idx="1393">4</cx:pt>
          <cx:pt idx="1394">8</cx:pt>
          <cx:pt idx="1395">2</cx:pt>
          <cx:pt idx="1396">4</cx:pt>
          <cx:pt idx="1397">5</cx:pt>
          <cx:pt idx="1398">1</cx:pt>
          <cx:pt idx="1399">12</cx:pt>
          <cx:pt idx="1400">7</cx:pt>
          <cx:pt idx="1401">1</cx:pt>
          <cx:pt idx="1402">4</cx:pt>
          <cx:pt idx="1403">2</cx:pt>
          <cx:pt idx="1404">1</cx:pt>
          <cx:pt idx="1405">1</cx:pt>
          <cx:pt idx="1406">8</cx:pt>
          <cx:pt idx="1407">5</cx:pt>
          <cx:pt idx="1408">2</cx:pt>
          <cx:pt idx="1409">10</cx:pt>
          <cx:pt idx="1410">3</cx:pt>
          <cx:pt idx="1411">10</cx:pt>
          <cx:pt idx="1412">3</cx:pt>
          <cx:pt idx="1414">8</cx:pt>
          <cx:pt idx="1415">2</cx:pt>
          <cx:pt idx="1416">3</cx:pt>
          <cx:pt idx="1417">5</cx:pt>
          <cx:pt idx="1418">20</cx:pt>
          <cx:pt idx="1419">5</cx:pt>
          <cx:pt idx="1420">4</cx:pt>
          <cx:pt idx="1421">5</cx:pt>
          <cx:pt idx="1422">1</cx:pt>
          <cx:pt idx="1423">10</cx:pt>
          <cx:pt idx="1424">6</cx:pt>
          <cx:pt idx="1425">8</cx:pt>
          <cx:pt idx="1426">5</cx:pt>
          <cx:pt idx="1427">5</cx:pt>
          <cx:pt idx="1428">8</cx:pt>
          <cx:pt idx="1429">2</cx:pt>
          <cx:pt idx="1430">2</cx:pt>
          <cx:pt idx="1431">12</cx:pt>
          <cx:pt idx="1432">25</cx:pt>
          <cx:pt idx="1433">5</cx:pt>
          <cx:pt idx="1434">2</cx:pt>
          <cx:pt idx="1435">10</cx:pt>
          <cx:pt idx="1436">2</cx:pt>
          <cx:pt idx="1438">10</cx:pt>
          <cx:pt idx="1439">5</cx:pt>
          <cx:pt idx="1440">10</cx:pt>
          <cx:pt idx="1441">2</cx:pt>
          <cx:pt idx="1442">5</cx:pt>
          <cx:pt idx="1443">3</cx:pt>
          <cx:pt idx="1444">3</cx:pt>
          <cx:pt idx="1445">8</cx:pt>
          <cx:pt idx="1446">3</cx:pt>
          <cx:pt idx="1447">5</cx:pt>
          <cx:pt idx="1448">2</cx:pt>
          <cx:pt idx="1449">6</cx:pt>
          <cx:pt idx="1450">5</cx:pt>
          <cx:pt idx="1451">4</cx:pt>
          <cx:pt idx="1452">5</cx:pt>
          <cx:pt idx="1453">10</cx:pt>
          <cx:pt idx="1454">7</cx:pt>
          <cx:pt idx="1455">5</cx:pt>
          <cx:pt idx="1456">1</cx:pt>
          <cx:pt idx="1457">4</cx:pt>
          <cx:pt idx="1458">10</cx:pt>
          <cx:pt idx="1459">1</cx:pt>
          <cx:pt idx="1460">5</cx:pt>
          <cx:pt idx="1461">5</cx:pt>
          <cx:pt idx="1462">8</cx:pt>
          <cx:pt idx="1463">5</cx:pt>
          <cx:pt idx="1465">2</cx:pt>
          <cx:pt idx="1466">2</cx:pt>
          <cx:pt idx="1467">2</cx:pt>
          <cx:pt idx="1468">10</cx:pt>
          <cx:pt idx="1469">4</cx:pt>
          <cx:pt idx="1470">3</cx:pt>
          <cx:pt idx="1471">6</cx:pt>
          <cx:pt idx="1472">1</cx:pt>
          <cx:pt idx="1473">5</cx:pt>
          <cx:pt idx="1474">10</cx:pt>
          <cx:pt idx="1475">2</cx:pt>
          <cx:pt idx="1476">5</cx:pt>
          <cx:pt idx="1477">4</cx:pt>
          <cx:pt idx="1478">1</cx:pt>
          <cx:pt idx="1479">5</cx:pt>
          <cx:pt idx="1480">2</cx:pt>
          <cx:pt idx="1481">2</cx:pt>
          <cx:pt idx="1482">5</cx:pt>
          <cx:pt idx="1483">2</cx:pt>
          <cx:pt idx="1486">10</cx:pt>
          <cx:pt idx="1487">20</cx:pt>
          <cx:pt idx="1488">3</cx:pt>
          <cx:pt idx="1489">1</cx:pt>
          <cx:pt idx="1490">2</cx:pt>
          <cx:pt idx="1491">5</cx:pt>
          <cx:pt idx="1492">2</cx:pt>
          <cx:pt idx="1493">10</cx:pt>
          <cx:pt idx="1494">5</cx:pt>
          <cx:pt idx="1495">5</cx:pt>
          <cx:pt idx="1496">1</cx:pt>
          <cx:pt idx="1497">4</cx:pt>
          <cx:pt idx="1498">20</cx:pt>
          <cx:pt idx="1499">6</cx:pt>
          <cx:pt idx="1500">1</cx:pt>
          <cx:pt idx="1501">2</cx:pt>
          <cx:pt idx="1502">5</cx:pt>
          <cx:pt idx="1503">5</cx:pt>
          <cx:pt idx="1504">2</cx:pt>
          <cx:pt idx="1505">3</cx:pt>
          <cx:pt idx="1506">5</cx:pt>
          <cx:pt idx="1507">5</cx:pt>
          <cx:pt idx="1508">5</cx:pt>
          <cx:pt idx="1510">5</cx:pt>
          <cx:pt idx="1511">4</cx:pt>
          <cx:pt idx="1512">3</cx:pt>
          <cx:pt idx="1513">4</cx:pt>
          <cx:pt idx="1515">8</cx:pt>
          <cx:pt idx="1516">2</cx:pt>
          <cx:pt idx="1517">2</cx:pt>
          <cx:pt idx="1518">4</cx:pt>
          <cx:pt idx="1519">3</cx:pt>
          <cx:pt idx="1520">3</cx:pt>
          <cx:pt idx="1521">3</cx:pt>
          <cx:pt idx="1522">2</cx:pt>
          <cx:pt idx="1523">2</cx:pt>
          <cx:pt idx="1524">5</cx:pt>
          <cx:pt idx="1525">1</cx:pt>
          <cx:pt idx="1526">5</cx:pt>
          <cx:pt idx="1527">1</cx:pt>
          <cx:pt idx="1528">2</cx:pt>
          <cx:pt idx="1529">4</cx:pt>
          <cx:pt idx="1530">6</cx:pt>
          <cx:pt idx="1531">1</cx:pt>
          <cx:pt idx="1532">4</cx:pt>
          <cx:pt idx="1533">2</cx:pt>
          <cx:pt idx="1534">2</cx:pt>
          <cx:pt idx="1535">1</cx:pt>
          <cx:pt idx="1536">4</cx:pt>
          <cx:pt idx="1537">15</cx:pt>
          <cx:pt idx="1538">2</cx:pt>
          <cx:pt idx="1539">1</cx:pt>
          <cx:pt idx="1540">3</cx:pt>
          <cx:pt idx="1541">5</cx:pt>
          <cx:pt idx="1543">2</cx:pt>
          <cx:pt idx="1544">10</cx:pt>
          <cx:pt idx="1547">5</cx:pt>
          <cx:pt idx="1548">1</cx:pt>
          <cx:pt idx="1549">2</cx:pt>
          <cx:pt idx="1550">5</cx:pt>
          <cx:pt idx="1551">1</cx:pt>
          <cx:pt idx="1553">2</cx:pt>
          <cx:pt idx="1554">2</cx:pt>
          <cx:pt idx="1555">5</cx:pt>
          <cx:pt idx="1556">2</cx:pt>
          <cx:pt idx="1557">1</cx:pt>
          <cx:pt idx="1558">6</cx:pt>
          <cx:pt idx="1559">8</cx:pt>
          <cx:pt idx="1560">3</cx:pt>
          <cx:pt idx="1561">5</cx:pt>
          <cx:pt idx="1562">5</cx:pt>
          <cx:pt idx="1563">5</cx:pt>
          <cx:pt idx="1566">3</cx:pt>
          <cx:pt idx="1567">5</cx:pt>
          <cx:pt idx="1568">10</cx:pt>
          <cx:pt idx="1570">10</cx:pt>
          <cx:pt idx="1571">5</cx:pt>
          <cx:pt idx="1572">5</cx:pt>
          <cx:pt idx="1573">5</cx:pt>
          <cx:pt idx="1574">3</cx:pt>
          <cx:pt idx="1575">3</cx:pt>
          <cx:pt idx="1576">5</cx:pt>
          <cx:pt idx="1577">3</cx:pt>
          <cx:pt idx="1578">1</cx:pt>
          <cx:pt idx="1579">2</cx:pt>
          <cx:pt idx="1580">3</cx:pt>
          <cx:pt idx="1581">5</cx:pt>
          <cx:pt idx="1582">2</cx:pt>
          <cx:pt idx="1583">4</cx:pt>
          <cx:pt idx="1584">2</cx:pt>
          <cx:pt idx="1586">5</cx:pt>
          <cx:pt idx="1587">5</cx:pt>
          <cx:pt idx="1588">2</cx:pt>
          <cx:pt idx="1589">1</cx:pt>
          <cx:pt idx="1590">2</cx:pt>
          <cx:pt idx="1591">5</cx:pt>
          <cx:pt idx="1592">5</cx:pt>
          <cx:pt idx="1593">2</cx:pt>
          <cx:pt idx="1594">2</cx:pt>
          <cx:pt idx="1595">2</cx:pt>
          <cx:pt idx="1596">5</cx:pt>
          <cx:pt idx="1597">1</cx:pt>
          <cx:pt idx="1598">2</cx:pt>
          <cx:pt idx="1599">4</cx:pt>
          <cx:pt idx="1600">3</cx:pt>
          <cx:pt idx="1601">6</cx:pt>
          <cx:pt idx="1602">2</cx:pt>
          <cx:pt idx="1603">2</cx:pt>
          <cx:pt idx="1604">10</cx:pt>
          <cx:pt idx="1605">2</cx:pt>
          <cx:pt idx="1606">2</cx:pt>
          <cx:pt idx="1607">10</cx:pt>
          <cx:pt idx="1608">5</cx:pt>
          <cx:pt idx="1609">4</cx:pt>
          <cx:pt idx="1610">5</cx:pt>
          <cx:pt idx="1611">1</cx:pt>
          <cx:pt idx="1612">4</cx:pt>
          <cx:pt idx="1613">15</cx:pt>
          <cx:pt idx="1614">10</cx:pt>
          <cx:pt idx="1615">2</cx:pt>
          <cx:pt idx="1616">3</cx:pt>
          <cx:pt idx="1617">5</cx:pt>
          <cx:pt idx="1618">3</cx:pt>
          <cx:pt idx="1619">2</cx:pt>
          <cx:pt idx="1620">5</cx:pt>
          <cx:pt idx="1621">1</cx:pt>
          <cx:pt idx="1622">2</cx:pt>
          <cx:pt idx="1623">2</cx:pt>
          <cx:pt idx="1625">1</cx:pt>
          <cx:pt idx="1626">5</cx:pt>
          <cx:pt idx="1627">4</cx:pt>
          <cx:pt idx="1628">8</cx:pt>
          <cx:pt idx="1629">5</cx:pt>
          <cx:pt idx="1630">10</cx:pt>
          <cx:pt idx="1631">2</cx:pt>
          <cx:pt idx="1632">5</cx:pt>
          <cx:pt idx="1633">5</cx:pt>
          <cx:pt idx="1634">5</cx:pt>
          <cx:pt idx="1635">3</cx:pt>
          <cx:pt idx="1636">2</cx:pt>
          <cx:pt idx="1637">4</cx:pt>
          <cx:pt idx="1638">10</cx:pt>
          <cx:pt idx="1639">5</cx:pt>
          <cx:pt idx="1640">3</cx:pt>
          <cx:pt idx="1641">5</cx:pt>
          <cx:pt idx="1642">3</cx:pt>
          <cx:pt idx="1643">3</cx:pt>
          <cx:pt idx="1644">5</cx:pt>
          <cx:pt idx="1645">2</cx:pt>
          <cx:pt idx="1646">1</cx:pt>
          <cx:pt idx="1648">2</cx:pt>
          <cx:pt idx="1650">5</cx:pt>
          <cx:pt idx="1651">2</cx:pt>
          <cx:pt idx="1652">1</cx:pt>
          <cx:pt idx="1653">5</cx:pt>
          <cx:pt idx="1654">2</cx:pt>
          <cx:pt idx="1655">1</cx:pt>
          <cx:pt idx="1656">5</cx:pt>
          <cx:pt idx="1657">5</cx:pt>
          <cx:pt idx="1658">4</cx:pt>
          <cx:pt idx="1659">2</cx:pt>
          <cx:pt idx="1660">10</cx:pt>
          <cx:pt idx="1661">2</cx:pt>
          <cx:pt idx="1662">3</cx:pt>
          <cx:pt idx="1663">4</cx:pt>
          <cx:pt idx="1664">2</cx:pt>
          <cx:pt idx="1665">1</cx:pt>
          <cx:pt idx="1666">2</cx:pt>
          <cx:pt idx="1669">1</cx:pt>
          <cx:pt idx="1670">3</cx:pt>
          <cx:pt idx="1671">5</cx:pt>
          <cx:pt idx="1672">8</cx:pt>
          <cx:pt idx="1674">2</cx:pt>
          <cx:pt idx="1675">2</cx:pt>
          <cx:pt idx="1676">5</cx:pt>
          <cx:pt idx="1677">8</cx:pt>
          <cx:pt idx="1678">1</cx:pt>
          <cx:pt idx="1679">2</cx:pt>
          <cx:pt idx="1680">3</cx:pt>
          <cx:pt idx="1682">11</cx:pt>
          <cx:pt idx="1683">4</cx:pt>
          <cx:pt idx="1684">3</cx:pt>
          <cx:pt idx="1686">5</cx:pt>
          <cx:pt idx="1687">8</cx:pt>
          <cx:pt idx="1688">8</cx:pt>
          <cx:pt idx="1689">5</cx:pt>
          <cx:pt idx="1690">8</cx:pt>
          <cx:pt idx="1691">11</cx:pt>
          <cx:pt idx="1692">5</cx:pt>
          <cx:pt idx="1693">2</cx:pt>
          <cx:pt idx="1694">2</cx:pt>
          <cx:pt idx="1695">16</cx:pt>
          <cx:pt idx="1696">5</cx:pt>
          <cx:pt idx="1697">5</cx:pt>
          <cx:pt idx="1698">5</cx:pt>
          <cx:pt idx="1699">10</cx:pt>
          <cx:pt idx="1700">4</cx:pt>
          <cx:pt idx="1701">4</cx:pt>
          <cx:pt idx="1702">5</cx:pt>
          <cx:pt idx="1703">5</cx:pt>
          <cx:pt idx="1704">2</cx:pt>
          <cx:pt idx="1705">8</cx:pt>
          <cx:pt idx="1706">8</cx:pt>
          <cx:pt idx="1707">5</cx:pt>
          <cx:pt idx="1708">3</cx:pt>
          <cx:pt idx="1711">4</cx:pt>
          <cx:pt idx="1712">3</cx:pt>
          <cx:pt idx="1713">6</cx:pt>
          <cx:pt idx="1714">1</cx:pt>
          <cx:pt idx="1715">1</cx:pt>
          <cx:pt idx="1716">4</cx:pt>
          <cx:pt idx="1717">2</cx:pt>
          <cx:pt idx="1718">5</cx:pt>
          <cx:pt idx="1719">4</cx:pt>
          <cx:pt idx="1720">8</cx:pt>
          <cx:pt idx="1721">5</cx:pt>
          <cx:pt idx="1722">1</cx:pt>
          <cx:pt idx="1724">4</cx:pt>
          <cx:pt idx="1725">5</cx:pt>
          <cx:pt idx="1727">5</cx:pt>
          <cx:pt idx="1728">10</cx:pt>
          <cx:pt idx="1729">2</cx:pt>
          <cx:pt idx="1730">1</cx:pt>
          <cx:pt idx="1732">4</cx:pt>
          <cx:pt idx="1733">5</cx:pt>
          <cx:pt idx="1734">1</cx:pt>
          <cx:pt idx="1735">6</cx:pt>
          <cx:pt idx="1736">4</cx:pt>
          <cx:pt idx="1737">2</cx:pt>
          <cx:pt idx="1738">8</cx:pt>
          <cx:pt idx="1739">10</cx:pt>
          <cx:pt idx="1740">2</cx:pt>
          <cx:pt idx="1741">2</cx:pt>
          <cx:pt idx="1742">2</cx:pt>
          <cx:pt idx="1743">5</cx:pt>
          <cx:pt idx="1744">8</cx:pt>
          <cx:pt idx="1745">3</cx:pt>
          <cx:pt idx="1746">2</cx:pt>
          <cx:pt idx="1747">1</cx:pt>
          <cx:pt idx="1748">3</cx:pt>
          <cx:pt idx="1749">5</cx:pt>
          <cx:pt idx="1750">10</cx:pt>
          <cx:pt idx="1751">2</cx:pt>
          <cx:pt idx="1752">2</cx:pt>
          <cx:pt idx="1753">3</cx:pt>
          <cx:pt idx="1754">2</cx:pt>
          <cx:pt idx="1755">5</cx:pt>
          <cx:pt idx="1756">1</cx:pt>
          <cx:pt idx="1757">5</cx:pt>
          <cx:pt idx="1758">2</cx:pt>
          <cx:pt idx="1759">1</cx:pt>
          <cx:pt idx="1760">1</cx:pt>
          <cx:pt idx="1761">4</cx:pt>
          <cx:pt idx="1762">5</cx:pt>
          <cx:pt idx="1763">20</cx:pt>
          <cx:pt idx="1764">5</cx:pt>
          <cx:pt idx="1765">5</cx:pt>
          <cx:pt idx="1766">2</cx:pt>
          <cx:pt idx="1767">4</cx:pt>
          <cx:pt idx="1768">2</cx:pt>
          <cx:pt idx="1770">10</cx:pt>
          <cx:pt idx="1772">2</cx:pt>
          <cx:pt idx="1773">2</cx:pt>
          <cx:pt idx="1774">8</cx:pt>
          <cx:pt idx="1775">10</cx:pt>
          <cx:pt idx="1776">1</cx:pt>
          <cx:pt idx="1777">1</cx:pt>
          <cx:pt idx="1778">1</cx:pt>
          <cx:pt idx="1779">5</cx:pt>
          <cx:pt idx="1780">5</cx:pt>
          <cx:pt idx="1781">2</cx:pt>
          <cx:pt idx="1782">5</cx:pt>
          <cx:pt idx="1783">10</cx:pt>
          <cx:pt idx="1784">5</cx:pt>
          <cx:pt idx="1785">12</cx:pt>
          <cx:pt idx="1786">5</cx:pt>
          <cx:pt idx="1787">1</cx:pt>
          <cx:pt idx="1789">2</cx:pt>
          <cx:pt idx="1790">2</cx:pt>
          <cx:pt idx="1791">5</cx:pt>
          <cx:pt idx="1793">10</cx:pt>
          <cx:pt idx="1794">8</cx:pt>
          <cx:pt idx="1795">4</cx:pt>
          <cx:pt idx="1797">2</cx:pt>
          <cx:pt idx="1798">3</cx:pt>
          <cx:pt idx="1799">3</cx:pt>
          <cx:pt idx="1800">2</cx:pt>
          <cx:pt idx="1801">3</cx:pt>
          <cx:pt idx="1802">2</cx:pt>
          <cx:pt idx="1803">5</cx:pt>
          <cx:pt idx="1804">3</cx:pt>
          <cx:pt idx="1805">10</cx:pt>
          <cx:pt idx="1806">5</cx:pt>
          <cx:pt idx="1807">3</cx:pt>
          <cx:pt idx="1808">5</cx:pt>
          <cx:pt idx="1809">3</cx:pt>
          <cx:pt idx="1810">5</cx:pt>
          <cx:pt idx="1811">2</cx:pt>
          <cx:pt idx="1812">1</cx:pt>
          <cx:pt idx="1813">1</cx:pt>
          <cx:pt idx="1814">10</cx:pt>
          <cx:pt idx="1815">5</cx:pt>
          <cx:pt idx="1816">4</cx:pt>
          <cx:pt idx="1817">2</cx:pt>
          <cx:pt idx="1818">6</cx:pt>
          <cx:pt idx="1819">5</cx:pt>
          <cx:pt idx="1820">4</cx:pt>
          <cx:pt idx="1821">2</cx:pt>
          <cx:pt idx="1822">5</cx:pt>
          <cx:pt idx="1823">2</cx:pt>
          <cx:pt idx="1824">5</cx:pt>
          <cx:pt idx="1825">3</cx:pt>
          <cx:pt idx="1826">2</cx:pt>
          <cx:pt idx="1827">8</cx:pt>
          <cx:pt idx="1828">4</cx:pt>
          <cx:pt idx="1829">4</cx:pt>
          <cx:pt idx="1830">10</cx:pt>
          <cx:pt idx="1831">10</cx:pt>
          <cx:pt idx="1832">4</cx:pt>
          <cx:pt idx="1833">5</cx:pt>
          <cx:pt idx="1834">2</cx:pt>
          <cx:pt idx="1836">1</cx:pt>
          <cx:pt idx="1837">10</cx:pt>
          <cx:pt idx="1838">2</cx:pt>
          <cx:pt idx="1839">10</cx:pt>
          <cx:pt idx="1840">10</cx:pt>
          <cx:pt idx="1841">2</cx:pt>
          <cx:pt idx="1842">2</cx:pt>
          <cx:pt idx="1843">2</cx:pt>
        </cx:lvl>
      </cx:numDim>
    </cx:data>
  </cx:chartData>
  <cx:chart>
    <cx:title pos="t" align="ctr" overlay="0">
      <cx:tx>
        <cx:rich>
          <a:bodyPr spcFirstLastPara="1" vertOverflow="ellipsis" wrap="square" lIns="0" tIns="0" rIns="0" bIns="0" anchor="ctr" anchorCtr="1"/>
          <a:lstStyle/>
          <a:p>
            <a:pPr algn="ctr"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pPr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Zátěž ředitele – finanční účetnictví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cx:rich>
      </cx:tx>
    </cx:title>
    <cx:plotArea>
      <cx:plotAreaRegion>
        <cx:series layoutId="boxWhisker" uniqueId="{87F83479-1B62-4C74-BC98-B2688695AF4D}">
          <cx:spPr>
            <a:solidFill>
              <a:srgbClr val="00B0F0"/>
            </a:solidFill>
          </cx:spPr>
          <cx:dataId val="0"/>
          <cx:layoutPr>
            <cx:visibility meanLine="0" meanMarker="1" nonoutliers="0" outliers="0"/>
            <cx:statistics quartileMethod="inclusive"/>
          </cx:layoutPr>
        </cx:series>
      </cx:plotAreaRegion>
      <cx:axis id="0">
        <cx:catScaling gapWidth="1"/>
        <cx:title>
          <cx:tx>
            <cx:rich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 sz="1600">
                    <a:solidFill>
                      <a:schemeClr val="tx1"/>
                    </a:solidFill>
                  </a:defRPr>
                </a:pPr>
                <a:r>
                  <a:rPr lang="cs-CZ" sz="1600" b="0" i="0" u="none" strike="noStrike" baseline="0">
                    <a:solidFill>
                      <a:schemeClr val="tx1"/>
                    </a:solidFill>
                    <a:latin typeface="Calibri" panose="020F0502020204030204"/>
                  </a:rPr>
                  <a:t>Velikost školy (počet žáků)</a:t>
                </a:r>
                <a:endParaRPr lang="cs-CZ" sz="900" b="0" i="0" u="none" strike="noStrike" baseline="0">
                  <a:solidFill>
                    <a:schemeClr val="tx1"/>
                  </a:solidFill>
                  <a:latin typeface="Calibri" panose="020F0502020204030204"/>
                </a:endParaRPr>
              </a:p>
            </cx:rich>
          </cx:tx>
        </cx:title>
        <cx:tickLabels/>
        <cx:txPr>
          <a:bodyPr spcFirstLastPara="1" vertOverflow="ellipsis" wrap="square" lIns="0" tIns="0" rIns="0" bIns="0" anchor="ctr" anchorCtr="1"/>
          <a:lstStyle/>
          <a:p>
            <a:pPr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pPr>
            <a:endParaRPr lang="cs-CZ" sz="16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cx:txPr>
      </cx:axis>
      <cx:axis id="1">
        <cx:valScaling/>
        <cx:title>
          <cx:tx>
            <cx:rich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 sz="1600">
                    <a:solidFill>
                      <a:schemeClr val="tx1"/>
                    </a:solidFill>
                  </a:defRPr>
                </a:pPr>
                <a:r>
                  <a:rPr lang="cs-CZ" sz="1600" b="0" i="0" u="none" strike="noStrike" baseline="0">
                    <a:solidFill>
                      <a:schemeClr val="tx1"/>
                    </a:solidFill>
                    <a:latin typeface="Calibri" panose="020F0502020204030204"/>
                  </a:rPr>
                  <a:t>Počet hodin týdně</a:t>
                </a:r>
                <a:endParaRPr lang="cs-CZ" sz="900" b="0" i="0" u="none" strike="noStrike" baseline="0">
                  <a:solidFill>
                    <a:schemeClr val="tx1"/>
                  </a:solidFill>
                  <a:latin typeface="Calibri" panose="020F0502020204030204"/>
                </a:endParaRPr>
              </a:p>
            </cx:rich>
          </cx:tx>
        </cx:title>
        <cx:majorGridlines/>
        <cx:tickLabels/>
        <cx:txPr>
          <a:bodyPr spcFirstLastPara="1" vertOverflow="ellipsis" wrap="square" lIns="0" tIns="0" rIns="0" bIns="0" anchor="ctr" anchorCtr="1"/>
          <a:lstStyle/>
          <a:p>
            <a:pPr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pPr>
            <a:endParaRPr lang="cs-CZ" sz="16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cx:txPr>
      </cx:axis>
    </cx:plotArea>
  </cx:chart>
  <cx:clrMapOvr bg1="lt1" tx1="dk1" bg2="lt2" tx2="dk2" accent1="accent1" accent2="accent2" accent3="accent3" accent4="accent4" accent5="accent5" accent6="accent6" hlink="hlink" folHlink="folHlink"/>
</cx:chartSpace>
</file>

<file path=ppt/charts/chartEx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Web!$AA$2:$AA$1845</cx:f>
        <cx:lvl ptCount="1844">
          <cx:pt idx="0">-50</cx:pt>
          <cx:pt idx="1">-50</cx:pt>
          <cx:pt idx="2">-50</cx:pt>
          <cx:pt idx="3">-50</cx:pt>
          <cx:pt idx="4">-50</cx:pt>
          <cx:pt idx="5">-50</cx:pt>
          <cx:pt idx="6">-50</cx:pt>
          <cx:pt idx="7">-50</cx:pt>
          <cx:pt idx="8">-50</cx:pt>
          <cx:pt idx="9">-50</cx:pt>
          <cx:pt idx="10">-50</cx:pt>
          <cx:pt idx="11">-50</cx:pt>
          <cx:pt idx="12">-50</cx:pt>
          <cx:pt idx="13">-50</cx:pt>
          <cx:pt idx="14">-50</cx:pt>
          <cx:pt idx="15">-50</cx:pt>
          <cx:pt idx="16">-50</cx:pt>
          <cx:pt idx="17">-50</cx:pt>
          <cx:pt idx="18">-50</cx:pt>
          <cx:pt idx="19">-50</cx:pt>
          <cx:pt idx="20">-50</cx:pt>
          <cx:pt idx="21">-50</cx:pt>
          <cx:pt idx="22">-50</cx:pt>
          <cx:pt idx="23">-50</cx:pt>
          <cx:pt idx="24">-50</cx:pt>
          <cx:pt idx="25">-50</cx:pt>
          <cx:pt idx="26">-50</cx:pt>
          <cx:pt idx="27">-50</cx:pt>
          <cx:pt idx="28">-50</cx:pt>
          <cx:pt idx="29">-50</cx:pt>
          <cx:pt idx="30">-50</cx:pt>
          <cx:pt idx="31">-50</cx:pt>
          <cx:pt idx="32">-50</cx:pt>
          <cx:pt idx="33">-50</cx:pt>
          <cx:pt idx="34">-50</cx:pt>
          <cx:pt idx="35">-50</cx:pt>
          <cx:pt idx="36">-50</cx:pt>
          <cx:pt idx="37">-50</cx:pt>
          <cx:pt idx="38">-50</cx:pt>
          <cx:pt idx="39">-50</cx:pt>
          <cx:pt idx="40">-50</cx:pt>
          <cx:pt idx="41">-50</cx:pt>
          <cx:pt idx="42">-50</cx:pt>
          <cx:pt idx="43">-50</cx:pt>
          <cx:pt idx="44">-50</cx:pt>
          <cx:pt idx="45">-50</cx:pt>
          <cx:pt idx="46">-50</cx:pt>
          <cx:pt idx="47">-50</cx:pt>
          <cx:pt idx="48">-50</cx:pt>
          <cx:pt idx="49">-50</cx:pt>
          <cx:pt idx="50">-50</cx:pt>
          <cx:pt idx="51">-50</cx:pt>
          <cx:pt idx="52">-50</cx:pt>
          <cx:pt idx="53">-50</cx:pt>
          <cx:pt idx="54">-50</cx:pt>
          <cx:pt idx="55">-50</cx:pt>
          <cx:pt idx="56">-50</cx:pt>
          <cx:pt idx="57">-50</cx:pt>
          <cx:pt idx="58">-50</cx:pt>
          <cx:pt idx="59">-50</cx:pt>
          <cx:pt idx="60">-50</cx:pt>
          <cx:pt idx="61">-50</cx:pt>
          <cx:pt idx="62">-50</cx:pt>
          <cx:pt idx="63">-50</cx:pt>
          <cx:pt idx="64">-50</cx:pt>
          <cx:pt idx="65">-50</cx:pt>
          <cx:pt idx="66">-50</cx:pt>
          <cx:pt idx="67">-50</cx:pt>
          <cx:pt idx="68">-50</cx:pt>
          <cx:pt idx="69">-50</cx:pt>
          <cx:pt idx="70">-50</cx:pt>
          <cx:pt idx="71">-50</cx:pt>
          <cx:pt idx="72">-50</cx:pt>
          <cx:pt idx="73">-50</cx:pt>
          <cx:pt idx="74">-50</cx:pt>
          <cx:pt idx="75">-50</cx:pt>
          <cx:pt idx="76">-50</cx:pt>
          <cx:pt idx="77">-50</cx:pt>
          <cx:pt idx="78">-50</cx:pt>
          <cx:pt idx="79">-50</cx:pt>
          <cx:pt idx="80">-50</cx:pt>
          <cx:pt idx="81">-50</cx:pt>
          <cx:pt idx="82">-50</cx:pt>
          <cx:pt idx="83">-50</cx:pt>
          <cx:pt idx="84">-50</cx:pt>
          <cx:pt idx="85">-50</cx:pt>
          <cx:pt idx="86">-50</cx:pt>
          <cx:pt idx="87">-50</cx:pt>
          <cx:pt idx="88">-50</cx:pt>
          <cx:pt idx="89">-50</cx:pt>
          <cx:pt idx="90">-50</cx:pt>
          <cx:pt idx="91">-50</cx:pt>
          <cx:pt idx="92">-50</cx:pt>
          <cx:pt idx="93">-50</cx:pt>
          <cx:pt idx="94">-50</cx:pt>
          <cx:pt idx="95">-50</cx:pt>
          <cx:pt idx="96">-50</cx:pt>
          <cx:pt idx="97">-50</cx:pt>
          <cx:pt idx="98">-50</cx:pt>
          <cx:pt idx="99">-50</cx:pt>
          <cx:pt idx="100">-50</cx:pt>
          <cx:pt idx="101">-50</cx:pt>
          <cx:pt idx="102">-50</cx:pt>
          <cx:pt idx="103">-50</cx:pt>
          <cx:pt idx="104">-50</cx:pt>
          <cx:pt idx="105">-50</cx:pt>
          <cx:pt idx="106">-50</cx:pt>
          <cx:pt idx="107">-50</cx:pt>
          <cx:pt idx="108">-50</cx:pt>
          <cx:pt idx="109">-50</cx:pt>
          <cx:pt idx="110">-50</cx:pt>
          <cx:pt idx="111">-50</cx:pt>
          <cx:pt idx="112">-50</cx:pt>
          <cx:pt idx="113">-50</cx:pt>
          <cx:pt idx="114">-50</cx:pt>
          <cx:pt idx="115">-50</cx:pt>
          <cx:pt idx="116">-50</cx:pt>
          <cx:pt idx="117">-50</cx:pt>
          <cx:pt idx="118">-50</cx:pt>
          <cx:pt idx="119">-50</cx:pt>
          <cx:pt idx="120">-50</cx:pt>
          <cx:pt idx="121">-50</cx:pt>
          <cx:pt idx="122">-50</cx:pt>
          <cx:pt idx="123">-50</cx:pt>
          <cx:pt idx="124">-50</cx:pt>
          <cx:pt idx="125">-50</cx:pt>
          <cx:pt idx="126">-50</cx:pt>
          <cx:pt idx="127">-50</cx:pt>
          <cx:pt idx="128">-50</cx:pt>
          <cx:pt idx="129">-50</cx:pt>
          <cx:pt idx="130">-50</cx:pt>
          <cx:pt idx="131">-50</cx:pt>
          <cx:pt idx="132">-50</cx:pt>
          <cx:pt idx="133">-50</cx:pt>
          <cx:pt idx="134">-50</cx:pt>
          <cx:pt idx="135">-50</cx:pt>
          <cx:pt idx="136">-50</cx:pt>
          <cx:pt idx="137">-50</cx:pt>
          <cx:pt idx="138">-50</cx:pt>
          <cx:pt idx="139">-50</cx:pt>
          <cx:pt idx="140">-50</cx:pt>
          <cx:pt idx="141">-50</cx:pt>
          <cx:pt idx="142">-50</cx:pt>
          <cx:pt idx="143">-50</cx:pt>
          <cx:pt idx="144">-50</cx:pt>
          <cx:pt idx="145">-50</cx:pt>
          <cx:pt idx="146">-50</cx:pt>
          <cx:pt idx="147">-50</cx:pt>
          <cx:pt idx="148">-50</cx:pt>
          <cx:pt idx="149">-50</cx:pt>
          <cx:pt idx="150">-50</cx:pt>
          <cx:pt idx="151">-50</cx:pt>
          <cx:pt idx="152">-50</cx:pt>
          <cx:pt idx="153">-50</cx:pt>
          <cx:pt idx="154">-50</cx:pt>
          <cx:pt idx="155">-50</cx:pt>
          <cx:pt idx="156">-50</cx:pt>
          <cx:pt idx="157">-50</cx:pt>
          <cx:pt idx="158">-50</cx:pt>
          <cx:pt idx="159">-50</cx:pt>
          <cx:pt idx="160">-50</cx:pt>
          <cx:pt idx="161">-50</cx:pt>
          <cx:pt idx="162">-50</cx:pt>
          <cx:pt idx="163">-50</cx:pt>
          <cx:pt idx="164">-50</cx:pt>
          <cx:pt idx="165">-50</cx:pt>
          <cx:pt idx="166">-50</cx:pt>
          <cx:pt idx="167">-50</cx:pt>
          <cx:pt idx="168">-50</cx:pt>
          <cx:pt idx="169">-50</cx:pt>
          <cx:pt idx="170">-50</cx:pt>
          <cx:pt idx="171">-50</cx:pt>
          <cx:pt idx="172">-50</cx:pt>
          <cx:pt idx="173">-50</cx:pt>
          <cx:pt idx="174">-50</cx:pt>
          <cx:pt idx="175">-50</cx:pt>
          <cx:pt idx="176">-50</cx:pt>
          <cx:pt idx="177">-50</cx:pt>
          <cx:pt idx="178">-50</cx:pt>
          <cx:pt idx="179">-50</cx:pt>
          <cx:pt idx="180">-50</cx:pt>
          <cx:pt idx="181">-50</cx:pt>
          <cx:pt idx="182">-50</cx:pt>
          <cx:pt idx="183">-50</cx:pt>
          <cx:pt idx="184">-50</cx:pt>
          <cx:pt idx="185">-50</cx:pt>
          <cx:pt idx="186">-50</cx:pt>
          <cx:pt idx="187">-50</cx:pt>
          <cx:pt idx="188">-50</cx:pt>
          <cx:pt idx="189">-50</cx:pt>
          <cx:pt idx="190">-50</cx:pt>
          <cx:pt idx="191">-50</cx:pt>
          <cx:pt idx="192">-50</cx:pt>
          <cx:pt idx="193">-50</cx:pt>
          <cx:pt idx="194">-50</cx:pt>
          <cx:pt idx="195">-50</cx:pt>
          <cx:pt idx="196">-50</cx:pt>
          <cx:pt idx="197">-50</cx:pt>
          <cx:pt idx="198">-50</cx:pt>
          <cx:pt idx="199">-50</cx:pt>
          <cx:pt idx="200">-50</cx:pt>
          <cx:pt idx="201">-50</cx:pt>
          <cx:pt idx="202">-50</cx:pt>
          <cx:pt idx="203">-50</cx:pt>
          <cx:pt idx="204">-50</cx:pt>
          <cx:pt idx="205">-50</cx:pt>
          <cx:pt idx="206">-50</cx:pt>
          <cx:pt idx="207">-50</cx:pt>
          <cx:pt idx="208">-50</cx:pt>
          <cx:pt idx="209">-50</cx:pt>
          <cx:pt idx="210">-50</cx:pt>
          <cx:pt idx="211">-50</cx:pt>
          <cx:pt idx="212">-50</cx:pt>
          <cx:pt idx="213">-50</cx:pt>
          <cx:pt idx="214">-50</cx:pt>
          <cx:pt idx="215">-50</cx:pt>
          <cx:pt idx="216">-50</cx:pt>
          <cx:pt idx="217">-50</cx:pt>
          <cx:pt idx="218">-50</cx:pt>
          <cx:pt idx="219">-50</cx:pt>
          <cx:pt idx="220">-50</cx:pt>
          <cx:pt idx="221">-50</cx:pt>
          <cx:pt idx="222">-50</cx:pt>
          <cx:pt idx="223">-50</cx:pt>
          <cx:pt idx="224">-50</cx:pt>
          <cx:pt idx="225">-50</cx:pt>
          <cx:pt idx="226">-50</cx:pt>
          <cx:pt idx="227">-50</cx:pt>
          <cx:pt idx="228">-50</cx:pt>
          <cx:pt idx="229">-50</cx:pt>
          <cx:pt idx="230">-50</cx:pt>
          <cx:pt idx="231">-50</cx:pt>
          <cx:pt idx="232">-50</cx:pt>
          <cx:pt idx="233">-50</cx:pt>
          <cx:pt idx="234">-50</cx:pt>
          <cx:pt idx="235">-50</cx:pt>
          <cx:pt idx="236">-50</cx:pt>
          <cx:pt idx="237">-50</cx:pt>
          <cx:pt idx="238">-50</cx:pt>
          <cx:pt idx="239">-50</cx:pt>
          <cx:pt idx="240">-50</cx:pt>
          <cx:pt idx="241">-50</cx:pt>
          <cx:pt idx="242">-50</cx:pt>
          <cx:pt idx="243">-50</cx:pt>
          <cx:pt idx="244">-50</cx:pt>
          <cx:pt idx="245">-50</cx:pt>
          <cx:pt idx="246">-50</cx:pt>
          <cx:pt idx="247">-50</cx:pt>
          <cx:pt idx="248">-50</cx:pt>
          <cx:pt idx="249">-50</cx:pt>
          <cx:pt idx="250">-50</cx:pt>
          <cx:pt idx="251">-50</cx:pt>
          <cx:pt idx="252">-50</cx:pt>
          <cx:pt idx="253">-50</cx:pt>
          <cx:pt idx="254">-50</cx:pt>
          <cx:pt idx="255">-50</cx:pt>
          <cx:pt idx="256">-50</cx:pt>
          <cx:pt idx="257">-50</cx:pt>
          <cx:pt idx="258">-50</cx:pt>
          <cx:pt idx="259">-50</cx:pt>
          <cx:pt idx="260">-50</cx:pt>
          <cx:pt idx="261">-50</cx:pt>
          <cx:pt idx="262">-50</cx:pt>
          <cx:pt idx="263">-50</cx:pt>
          <cx:pt idx="264">-50</cx:pt>
          <cx:pt idx="265">-50</cx:pt>
          <cx:pt idx="266">-50</cx:pt>
          <cx:pt idx="267">-50</cx:pt>
          <cx:pt idx="268">-50</cx:pt>
          <cx:pt idx="269">-50</cx:pt>
          <cx:pt idx="270">-50</cx:pt>
          <cx:pt idx="271">-50</cx:pt>
          <cx:pt idx="272">-50</cx:pt>
          <cx:pt idx="273">-50</cx:pt>
          <cx:pt idx="274">-50</cx:pt>
          <cx:pt idx="275">-50</cx:pt>
          <cx:pt idx="276">-50</cx:pt>
          <cx:pt idx="277">-50</cx:pt>
          <cx:pt idx="278">-50</cx:pt>
          <cx:pt idx="279">-50</cx:pt>
          <cx:pt idx="280">-50</cx:pt>
          <cx:pt idx="281">-50</cx:pt>
          <cx:pt idx="282">-50</cx:pt>
          <cx:pt idx="283">-50</cx:pt>
          <cx:pt idx="284">-50</cx:pt>
          <cx:pt idx="285">-50</cx:pt>
          <cx:pt idx="286">-50</cx:pt>
          <cx:pt idx="287">-50</cx:pt>
          <cx:pt idx="288">-50</cx:pt>
          <cx:pt idx="289">-50</cx:pt>
          <cx:pt idx="290">-50</cx:pt>
          <cx:pt idx="291">-50</cx:pt>
          <cx:pt idx="292">-50</cx:pt>
          <cx:pt idx="293">-50</cx:pt>
          <cx:pt idx="294">-50</cx:pt>
          <cx:pt idx="295">-50</cx:pt>
          <cx:pt idx="296">-50</cx:pt>
          <cx:pt idx="297">-50</cx:pt>
          <cx:pt idx="298">-50</cx:pt>
          <cx:pt idx="299">-50</cx:pt>
          <cx:pt idx="300">-50</cx:pt>
          <cx:pt idx="301">-50</cx:pt>
          <cx:pt idx="302">-50</cx:pt>
          <cx:pt idx="303">-50</cx:pt>
          <cx:pt idx="304">-50</cx:pt>
          <cx:pt idx="305">-50</cx:pt>
          <cx:pt idx="306">-50</cx:pt>
          <cx:pt idx="307">-50</cx:pt>
          <cx:pt idx="308">-50</cx:pt>
          <cx:pt idx="309">-50</cx:pt>
          <cx:pt idx="310">-50</cx:pt>
          <cx:pt idx="311">-50</cx:pt>
          <cx:pt idx="312">-50</cx:pt>
          <cx:pt idx="313">-50</cx:pt>
          <cx:pt idx="314">-50</cx:pt>
          <cx:pt idx="315">-50</cx:pt>
          <cx:pt idx="316">-50</cx:pt>
          <cx:pt idx="317">-50</cx:pt>
          <cx:pt idx="318">-50</cx:pt>
          <cx:pt idx="319">-50</cx:pt>
          <cx:pt idx="320">-50</cx:pt>
          <cx:pt idx="321">-50</cx:pt>
          <cx:pt idx="322">-50</cx:pt>
          <cx:pt idx="323">-50</cx:pt>
          <cx:pt idx="324">-50</cx:pt>
          <cx:pt idx="325">-50</cx:pt>
          <cx:pt idx="326">-50</cx:pt>
          <cx:pt idx="327">-50</cx:pt>
          <cx:pt idx="328">-50</cx:pt>
          <cx:pt idx="329">-50</cx:pt>
          <cx:pt idx="330">-50</cx:pt>
          <cx:pt idx="331">-50</cx:pt>
          <cx:pt idx="332">-50</cx:pt>
          <cx:pt idx="333">-50</cx:pt>
          <cx:pt idx="334">-50</cx:pt>
          <cx:pt idx="335">-50</cx:pt>
          <cx:pt idx="336">-50</cx:pt>
          <cx:pt idx="337">-50</cx:pt>
          <cx:pt idx="338">-50</cx:pt>
          <cx:pt idx="339">-50</cx:pt>
          <cx:pt idx="340">-50</cx:pt>
          <cx:pt idx="341">-50</cx:pt>
          <cx:pt idx="342">-50</cx:pt>
          <cx:pt idx="343">-50</cx:pt>
          <cx:pt idx="344">-50</cx:pt>
          <cx:pt idx="345">-50</cx:pt>
          <cx:pt idx="346">-50</cx:pt>
          <cx:pt idx="347">-50</cx:pt>
          <cx:pt idx="348">-50</cx:pt>
          <cx:pt idx="349">-50</cx:pt>
          <cx:pt idx="350">-50</cx:pt>
          <cx:pt idx="351">-50</cx:pt>
          <cx:pt idx="352">-50</cx:pt>
          <cx:pt idx="353">-50</cx:pt>
          <cx:pt idx="354">-50</cx:pt>
          <cx:pt idx="355">-50</cx:pt>
          <cx:pt idx="356">-50</cx:pt>
          <cx:pt idx="357">-50</cx:pt>
          <cx:pt idx="358">-50</cx:pt>
          <cx:pt idx="359">-50</cx:pt>
          <cx:pt idx="360">-50</cx:pt>
          <cx:pt idx="361">-50</cx:pt>
          <cx:pt idx="362">-50</cx:pt>
          <cx:pt idx="363">-50</cx:pt>
          <cx:pt idx="364">-50</cx:pt>
          <cx:pt idx="365">-50</cx:pt>
          <cx:pt idx="366">-50</cx:pt>
          <cx:pt idx="367">-50</cx:pt>
          <cx:pt idx="368">-50</cx:pt>
          <cx:pt idx="369">-50</cx:pt>
          <cx:pt idx="370">-50</cx:pt>
          <cx:pt idx="371">-50</cx:pt>
          <cx:pt idx="372">-50</cx:pt>
          <cx:pt idx="373">-50</cx:pt>
          <cx:pt idx="374">-50</cx:pt>
          <cx:pt idx="375">-50</cx:pt>
          <cx:pt idx="376">-50</cx:pt>
          <cx:pt idx="377">-50</cx:pt>
          <cx:pt idx="378">-50</cx:pt>
          <cx:pt idx="379">-50</cx:pt>
          <cx:pt idx="380">-50</cx:pt>
          <cx:pt idx="381">-50</cx:pt>
          <cx:pt idx="382">-50</cx:pt>
          <cx:pt idx="383">-50</cx:pt>
          <cx:pt idx="384">-50</cx:pt>
          <cx:pt idx="385">-50</cx:pt>
          <cx:pt idx="386">-50</cx:pt>
          <cx:pt idx="387">-50</cx:pt>
          <cx:pt idx="388">-50</cx:pt>
          <cx:pt idx="389">-50</cx:pt>
          <cx:pt idx="390">-50</cx:pt>
          <cx:pt idx="391">-50</cx:pt>
          <cx:pt idx="392">-50</cx:pt>
          <cx:pt idx="393">-50</cx:pt>
          <cx:pt idx="394">-50</cx:pt>
          <cx:pt idx="395">-50</cx:pt>
          <cx:pt idx="396">-50</cx:pt>
          <cx:pt idx="397">-50</cx:pt>
          <cx:pt idx="398">-50</cx:pt>
          <cx:pt idx="399">-50</cx:pt>
          <cx:pt idx="400">-50</cx:pt>
          <cx:pt idx="401">-50</cx:pt>
          <cx:pt idx="402">-50</cx:pt>
          <cx:pt idx="403">-50</cx:pt>
          <cx:pt idx="404">-50</cx:pt>
          <cx:pt idx="405">-50</cx:pt>
          <cx:pt idx="406">-50</cx:pt>
          <cx:pt idx="407">-50</cx:pt>
          <cx:pt idx="408">-50</cx:pt>
          <cx:pt idx="409">-50</cx:pt>
          <cx:pt idx="410">-50</cx:pt>
          <cx:pt idx="411">-50</cx:pt>
          <cx:pt idx="412">-50</cx:pt>
          <cx:pt idx="413">-50</cx:pt>
          <cx:pt idx="414">-50</cx:pt>
          <cx:pt idx="415">-50</cx:pt>
          <cx:pt idx="416">-50</cx:pt>
          <cx:pt idx="417">-50</cx:pt>
          <cx:pt idx="418">-50</cx:pt>
          <cx:pt idx="419">-50</cx:pt>
          <cx:pt idx="420">-50</cx:pt>
          <cx:pt idx="421">-50</cx:pt>
          <cx:pt idx="422">-50</cx:pt>
          <cx:pt idx="423">-50</cx:pt>
          <cx:pt idx="424">-50</cx:pt>
          <cx:pt idx="425">-50</cx:pt>
          <cx:pt idx="426">-50</cx:pt>
          <cx:pt idx="427">-50</cx:pt>
          <cx:pt idx="428">-50</cx:pt>
          <cx:pt idx="429">-50</cx:pt>
          <cx:pt idx="430">-50</cx:pt>
          <cx:pt idx="431">-50</cx:pt>
          <cx:pt idx="432">-50</cx:pt>
          <cx:pt idx="433">-50</cx:pt>
          <cx:pt idx="434">-50</cx:pt>
          <cx:pt idx="435">-50</cx:pt>
          <cx:pt idx="436">-50</cx:pt>
          <cx:pt idx="437">-50</cx:pt>
          <cx:pt idx="438">-50</cx:pt>
          <cx:pt idx="439">-50</cx:pt>
          <cx:pt idx="440">-50</cx:pt>
          <cx:pt idx="441">-50</cx:pt>
          <cx:pt idx="442">-50</cx:pt>
          <cx:pt idx="443">-50</cx:pt>
          <cx:pt idx="444">-50</cx:pt>
          <cx:pt idx="445">-50</cx:pt>
          <cx:pt idx="446">-50</cx:pt>
          <cx:pt idx="447">-50</cx:pt>
          <cx:pt idx="448">-50</cx:pt>
          <cx:pt idx="449">-50</cx:pt>
          <cx:pt idx="450">-50</cx:pt>
          <cx:pt idx="451">-50</cx:pt>
          <cx:pt idx="452">-50</cx:pt>
          <cx:pt idx="453">-50</cx:pt>
          <cx:pt idx="454">-50</cx:pt>
          <cx:pt idx="455">-50</cx:pt>
          <cx:pt idx="456">-50</cx:pt>
          <cx:pt idx="457">-50</cx:pt>
          <cx:pt idx="458">-50</cx:pt>
          <cx:pt idx="459">-50</cx:pt>
          <cx:pt idx="460">-50</cx:pt>
          <cx:pt idx="461">-50</cx:pt>
          <cx:pt idx="462">-50</cx:pt>
          <cx:pt idx="463">-50</cx:pt>
          <cx:pt idx="464">-50</cx:pt>
          <cx:pt idx="465">-50</cx:pt>
          <cx:pt idx="466">-50</cx:pt>
          <cx:pt idx="467">-50</cx:pt>
          <cx:pt idx="468">-50</cx:pt>
          <cx:pt idx="469">-50</cx:pt>
          <cx:pt idx="470">-50</cx:pt>
          <cx:pt idx="471">-50</cx:pt>
          <cx:pt idx="472">-50</cx:pt>
          <cx:pt idx="473">-50</cx:pt>
          <cx:pt idx="474">51-100</cx:pt>
          <cx:pt idx="475">51-100</cx:pt>
          <cx:pt idx="476">51-100</cx:pt>
          <cx:pt idx="477">51-100</cx:pt>
          <cx:pt idx="478">51-100</cx:pt>
          <cx:pt idx="479">51-100</cx:pt>
          <cx:pt idx="480">51-100</cx:pt>
          <cx:pt idx="481">51-100</cx:pt>
          <cx:pt idx="482">51-100</cx:pt>
          <cx:pt idx="483">51-100</cx:pt>
          <cx:pt idx="484">51-100</cx:pt>
          <cx:pt idx="485">51-100</cx:pt>
          <cx:pt idx="486">51-100</cx:pt>
          <cx:pt idx="487">51-100</cx:pt>
          <cx:pt idx="488">51-100</cx:pt>
          <cx:pt idx="489">51-100</cx:pt>
          <cx:pt idx="490">51-100</cx:pt>
          <cx:pt idx="491">51-100</cx:pt>
          <cx:pt idx="492">51-100</cx:pt>
          <cx:pt idx="493">51-100</cx:pt>
          <cx:pt idx="494">51-100</cx:pt>
          <cx:pt idx="495">51-100</cx:pt>
          <cx:pt idx="496">51-100</cx:pt>
          <cx:pt idx="497">51-100</cx:pt>
          <cx:pt idx="498">51-100</cx:pt>
          <cx:pt idx="499">51-100</cx:pt>
          <cx:pt idx="500">51-100</cx:pt>
          <cx:pt idx="501">51-100</cx:pt>
          <cx:pt idx="502">51-100</cx:pt>
          <cx:pt idx="503">51-100</cx:pt>
          <cx:pt idx="504">51-100</cx:pt>
          <cx:pt idx="505">51-100</cx:pt>
          <cx:pt idx="506">51-100</cx:pt>
          <cx:pt idx="507">51-100</cx:pt>
          <cx:pt idx="508">51-100</cx:pt>
          <cx:pt idx="509">51-100</cx:pt>
          <cx:pt idx="510">51-100</cx:pt>
          <cx:pt idx="511">51-100</cx:pt>
          <cx:pt idx="512">51-100</cx:pt>
          <cx:pt idx="513">51-100</cx:pt>
          <cx:pt idx="514">51-100</cx:pt>
          <cx:pt idx="515">51-100</cx:pt>
          <cx:pt idx="516">51-100</cx:pt>
          <cx:pt idx="517">51-100</cx:pt>
          <cx:pt idx="518">51-100</cx:pt>
          <cx:pt idx="519">51-100</cx:pt>
          <cx:pt idx="520">51-100</cx:pt>
          <cx:pt idx="521">51-100</cx:pt>
          <cx:pt idx="522">51-100</cx:pt>
          <cx:pt idx="523">51-100</cx:pt>
          <cx:pt idx="524">51-100</cx:pt>
          <cx:pt idx="525">51-100</cx:pt>
          <cx:pt idx="526">51-100</cx:pt>
          <cx:pt idx="527">51-100</cx:pt>
          <cx:pt idx="528">51-100</cx:pt>
          <cx:pt idx="529">51-100</cx:pt>
          <cx:pt idx="530">51-100</cx:pt>
          <cx:pt idx="531">51-100</cx:pt>
          <cx:pt idx="532">51-100</cx:pt>
          <cx:pt idx="533">51-100</cx:pt>
          <cx:pt idx="534">51-100</cx:pt>
          <cx:pt idx="535">51-100</cx:pt>
          <cx:pt idx="536">51-100</cx:pt>
          <cx:pt idx="537">51-100</cx:pt>
          <cx:pt idx="538">51-100</cx:pt>
          <cx:pt idx="539">51-100</cx:pt>
          <cx:pt idx="540">51-100</cx:pt>
          <cx:pt idx="541">51-100</cx:pt>
          <cx:pt idx="542">51-100</cx:pt>
          <cx:pt idx="543">51-100</cx:pt>
          <cx:pt idx="544">51-100</cx:pt>
          <cx:pt idx="545">51-100</cx:pt>
          <cx:pt idx="546">51-100</cx:pt>
          <cx:pt idx="547">51-100</cx:pt>
          <cx:pt idx="548">51-100</cx:pt>
          <cx:pt idx="549">51-100</cx:pt>
          <cx:pt idx="550">51-100</cx:pt>
          <cx:pt idx="551">51-100</cx:pt>
          <cx:pt idx="552">51-100</cx:pt>
          <cx:pt idx="553">51-100</cx:pt>
          <cx:pt idx="554">51-100</cx:pt>
          <cx:pt idx="555">51-100</cx:pt>
          <cx:pt idx="556">51-100</cx:pt>
          <cx:pt idx="557">51-100</cx:pt>
          <cx:pt idx="558">51-100</cx:pt>
          <cx:pt idx="559">51-100</cx:pt>
          <cx:pt idx="560">51-100</cx:pt>
          <cx:pt idx="561">51-100</cx:pt>
          <cx:pt idx="562">51-100</cx:pt>
          <cx:pt idx="563">51-100</cx:pt>
          <cx:pt idx="564">51-100</cx:pt>
          <cx:pt idx="565">51-100</cx:pt>
          <cx:pt idx="566">51-100</cx:pt>
          <cx:pt idx="567">51-100</cx:pt>
          <cx:pt idx="568">51-100</cx:pt>
          <cx:pt idx="569">51-100</cx:pt>
          <cx:pt idx="570">51-100</cx:pt>
          <cx:pt idx="571">51-100</cx:pt>
          <cx:pt idx="572">51-100</cx:pt>
          <cx:pt idx="573">51-100</cx:pt>
          <cx:pt idx="574">51-100</cx:pt>
          <cx:pt idx="575">51-100</cx:pt>
          <cx:pt idx="576">51-100</cx:pt>
          <cx:pt idx="577">51-100</cx:pt>
          <cx:pt idx="578">51-100</cx:pt>
          <cx:pt idx="579">51-100</cx:pt>
          <cx:pt idx="580">51-100</cx:pt>
          <cx:pt idx="581">51-100</cx:pt>
          <cx:pt idx="582">51-100</cx:pt>
          <cx:pt idx="583">51-100</cx:pt>
          <cx:pt idx="584">51-100</cx:pt>
          <cx:pt idx="585">51-100</cx:pt>
          <cx:pt idx="586">51-100</cx:pt>
          <cx:pt idx="587">51-100</cx:pt>
          <cx:pt idx="588">51-100</cx:pt>
          <cx:pt idx="589">51-100</cx:pt>
          <cx:pt idx="590">51-100</cx:pt>
          <cx:pt idx="591">51-100</cx:pt>
          <cx:pt idx="592">51-100</cx:pt>
          <cx:pt idx="593">51-100</cx:pt>
          <cx:pt idx="594">51-100</cx:pt>
          <cx:pt idx="595">51-100</cx:pt>
          <cx:pt idx="596">51-100</cx:pt>
          <cx:pt idx="597">51-100</cx:pt>
          <cx:pt idx="598">51-100</cx:pt>
          <cx:pt idx="599">51-100</cx:pt>
          <cx:pt idx="600">51-100</cx:pt>
          <cx:pt idx="601">51-100</cx:pt>
          <cx:pt idx="602">51-100</cx:pt>
          <cx:pt idx="603">51-100</cx:pt>
          <cx:pt idx="604">51-100</cx:pt>
          <cx:pt idx="605">51-100</cx:pt>
          <cx:pt idx="606">51-100</cx:pt>
          <cx:pt idx="607">51-100</cx:pt>
          <cx:pt idx="608">51-100</cx:pt>
          <cx:pt idx="609">51-100</cx:pt>
          <cx:pt idx="610">51-100</cx:pt>
          <cx:pt idx="611">51-100</cx:pt>
          <cx:pt idx="612">51-100</cx:pt>
          <cx:pt idx="613">51-100</cx:pt>
          <cx:pt idx="614">51-100</cx:pt>
          <cx:pt idx="615">51-100</cx:pt>
          <cx:pt idx="616">51-100</cx:pt>
          <cx:pt idx="617">51-100</cx:pt>
          <cx:pt idx="618">51-100</cx:pt>
          <cx:pt idx="619">51-100</cx:pt>
          <cx:pt idx="620">51-100</cx:pt>
          <cx:pt idx="621">51-100</cx:pt>
          <cx:pt idx="622">51-100</cx:pt>
          <cx:pt idx="623">51-100</cx:pt>
          <cx:pt idx="624">51-100</cx:pt>
          <cx:pt idx="625">51-100</cx:pt>
          <cx:pt idx="626">51-100</cx:pt>
          <cx:pt idx="627">51-100</cx:pt>
          <cx:pt idx="628">51-100</cx:pt>
          <cx:pt idx="629">51-100</cx:pt>
          <cx:pt idx="630">51-100</cx:pt>
          <cx:pt idx="631">51-100</cx:pt>
          <cx:pt idx="632">51-100</cx:pt>
          <cx:pt idx="633">51-100</cx:pt>
          <cx:pt idx="634">51-100</cx:pt>
          <cx:pt idx="635">51-100</cx:pt>
          <cx:pt idx="636">51-100</cx:pt>
          <cx:pt idx="637">51-100</cx:pt>
          <cx:pt idx="638">51-100</cx:pt>
          <cx:pt idx="639">51-100</cx:pt>
          <cx:pt idx="640">51-100</cx:pt>
          <cx:pt idx="641">51-100</cx:pt>
          <cx:pt idx="642">51-100</cx:pt>
          <cx:pt idx="643">51-100</cx:pt>
          <cx:pt idx="644">51-100</cx:pt>
          <cx:pt idx="645">51-100</cx:pt>
          <cx:pt idx="646">51-100</cx:pt>
          <cx:pt idx="647">51-100</cx:pt>
          <cx:pt idx="648">51-100</cx:pt>
          <cx:pt idx="649">51-100</cx:pt>
          <cx:pt idx="650">51-100</cx:pt>
          <cx:pt idx="651">51-100</cx:pt>
          <cx:pt idx="652">51-100</cx:pt>
          <cx:pt idx="653">51-100</cx:pt>
          <cx:pt idx="654">51-100</cx:pt>
          <cx:pt idx="655">51-100</cx:pt>
          <cx:pt idx="656">51-100</cx:pt>
          <cx:pt idx="657">51-100</cx:pt>
          <cx:pt idx="658">51-100</cx:pt>
          <cx:pt idx="659">51-100</cx:pt>
          <cx:pt idx="660">51-100</cx:pt>
          <cx:pt idx="661">51-100</cx:pt>
          <cx:pt idx="662">51-100</cx:pt>
          <cx:pt idx="663">51-100</cx:pt>
          <cx:pt idx="664">51-100</cx:pt>
          <cx:pt idx="665">51-100</cx:pt>
          <cx:pt idx="666">51-100</cx:pt>
          <cx:pt idx="667">51-100</cx:pt>
          <cx:pt idx="668">51-100</cx:pt>
          <cx:pt idx="669">51-100</cx:pt>
          <cx:pt idx="670">51-100</cx:pt>
          <cx:pt idx="671">51-100</cx:pt>
          <cx:pt idx="672">51-100</cx:pt>
          <cx:pt idx="673">51-100</cx:pt>
          <cx:pt idx="674">51-100</cx:pt>
          <cx:pt idx="675">51-100</cx:pt>
          <cx:pt idx="676">51-100</cx:pt>
          <cx:pt idx="677">51-100</cx:pt>
          <cx:pt idx="678">51-100</cx:pt>
          <cx:pt idx="679">51-100</cx:pt>
          <cx:pt idx="680">51-100</cx:pt>
          <cx:pt idx="681">51-100</cx:pt>
          <cx:pt idx="682">51-100</cx:pt>
          <cx:pt idx="683">51-100</cx:pt>
          <cx:pt idx="684">51-100</cx:pt>
          <cx:pt idx="685">51-100</cx:pt>
          <cx:pt idx="686">51-100</cx:pt>
          <cx:pt idx="687">51-100</cx:pt>
          <cx:pt idx="688">51-100</cx:pt>
          <cx:pt idx="689">51-100</cx:pt>
          <cx:pt idx="690">51-100</cx:pt>
          <cx:pt idx="691">51-100</cx:pt>
          <cx:pt idx="692">51-100</cx:pt>
          <cx:pt idx="693">51-100</cx:pt>
          <cx:pt idx="694">51-100</cx:pt>
          <cx:pt idx="695">51-100</cx:pt>
          <cx:pt idx="696">51-100</cx:pt>
          <cx:pt idx="697">51-100</cx:pt>
          <cx:pt idx="698">51-100</cx:pt>
          <cx:pt idx="699">51-100</cx:pt>
          <cx:pt idx="700">51-100</cx:pt>
          <cx:pt idx="701">51-100</cx:pt>
          <cx:pt idx="702">51-100</cx:pt>
          <cx:pt idx="703">51-100</cx:pt>
          <cx:pt idx="704">51-100</cx:pt>
          <cx:pt idx="705">51-100</cx:pt>
          <cx:pt idx="706">51-100</cx:pt>
          <cx:pt idx="707">51-100</cx:pt>
          <cx:pt idx="708">51-100</cx:pt>
          <cx:pt idx="709">51-100</cx:pt>
          <cx:pt idx="710">51-100</cx:pt>
          <cx:pt idx="711">51-100</cx:pt>
          <cx:pt idx="712">51-100</cx:pt>
          <cx:pt idx="713">51-100</cx:pt>
          <cx:pt idx="714">51-100</cx:pt>
          <cx:pt idx="715">51-100</cx:pt>
          <cx:pt idx="716">51-100</cx:pt>
          <cx:pt idx="717">51-100</cx:pt>
          <cx:pt idx="718">51-100</cx:pt>
          <cx:pt idx="719">51-100</cx:pt>
          <cx:pt idx="720">51-100</cx:pt>
          <cx:pt idx="721">51-100</cx:pt>
          <cx:pt idx="722">51-100</cx:pt>
          <cx:pt idx="723">51-100</cx:pt>
          <cx:pt idx="724">51-100</cx:pt>
          <cx:pt idx="725">51-100</cx:pt>
          <cx:pt idx="726">51-100</cx:pt>
          <cx:pt idx="727">51-100</cx:pt>
          <cx:pt idx="728">51-100</cx:pt>
          <cx:pt idx="729">51-100</cx:pt>
          <cx:pt idx="730">51-100</cx:pt>
          <cx:pt idx="731">51-100</cx:pt>
          <cx:pt idx="732">51-100</cx:pt>
          <cx:pt idx="733">51-100</cx:pt>
          <cx:pt idx="734">51-100</cx:pt>
          <cx:pt idx="735">51-100</cx:pt>
          <cx:pt idx="736">51-100</cx:pt>
          <cx:pt idx="737">51-100</cx:pt>
          <cx:pt idx="738">51-100</cx:pt>
          <cx:pt idx="739">51-100</cx:pt>
          <cx:pt idx="740">51-100</cx:pt>
          <cx:pt idx="741">51-100</cx:pt>
          <cx:pt idx="742">51-100</cx:pt>
          <cx:pt idx="743">51-100</cx:pt>
          <cx:pt idx="744">51-100</cx:pt>
          <cx:pt idx="745">51-100</cx:pt>
          <cx:pt idx="746">51-100</cx:pt>
          <cx:pt idx="747">51-100</cx:pt>
          <cx:pt idx="748">51-100</cx:pt>
          <cx:pt idx="749">51-100</cx:pt>
          <cx:pt idx="750">51-100</cx:pt>
          <cx:pt idx="751">51-100</cx:pt>
          <cx:pt idx="752">51-100</cx:pt>
          <cx:pt idx="753">51-100</cx:pt>
          <cx:pt idx="754">51-100</cx:pt>
          <cx:pt idx="755">51-100</cx:pt>
          <cx:pt idx="756">51-100</cx:pt>
          <cx:pt idx="757">51-100</cx:pt>
          <cx:pt idx="758">51-100</cx:pt>
          <cx:pt idx="759">51-100</cx:pt>
          <cx:pt idx="760">51-100</cx:pt>
          <cx:pt idx="761">51-100</cx:pt>
          <cx:pt idx="762">51-100</cx:pt>
          <cx:pt idx="763">51-100</cx:pt>
          <cx:pt idx="764">51-100</cx:pt>
          <cx:pt idx="765">51-100</cx:pt>
          <cx:pt idx="766">51-100</cx:pt>
          <cx:pt idx="767">51-100</cx:pt>
          <cx:pt idx="768">51-100</cx:pt>
          <cx:pt idx="769">51-100</cx:pt>
          <cx:pt idx="770">51-100</cx:pt>
          <cx:pt idx="771">51-100</cx:pt>
          <cx:pt idx="772">51-100</cx:pt>
          <cx:pt idx="773">51-100</cx:pt>
          <cx:pt idx="774">51-100</cx:pt>
          <cx:pt idx="775">51-100</cx:pt>
          <cx:pt idx="776">51-100</cx:pt>
          <cx:pt idx="777">51-100</cx:pt>
          <cx:pt idx="778">51-100</cx:pt>
          <cx:pt idx="779">51-100</cx:pt>
          <cx:pt idx="780">51-100</cx:pt>
          <cx:pt idx="781">51-100</cx:pt>
          <cx:pt idx="782">51-100</cx:pt>
          <cx:pt idx="783">51-100</cx:pt>
          <cx:pt idx="784">51-100</cx:pt>
          <cx:pt idx="785">51-100</cx:pt>
          <cx:pt idx="786">51-100</cx:pt>
          <cx:pt idx="787">51-100</cx:pt>
          <cx:pt idx="788">51-100</cx:pt>
          <cx:pt idx="789">51-100</cx:pt>
          <cx:pt idx="790">51-100</cx:pt>
          <cx:pt idx="791">51-100</cx:pt>
          <cx:pt idx="792">51-100</cx:pt>
          <cx:pt idx="793">51-100</cx:pt>
          <cx:pt idx="794">51-100</cx:pt>
          <cx:pt idx="795">51-100</cx:pt>
          <cx:pt idx="796">51-100</cx:pt>
          <cx:pt idx="797">51-100</cx:pt>
          <cx:pt idx="798">51-100</cx:pt>
          <cx:pt idx="799">51-100</cx:pt>
          <cx:pt idx="800">51-100</cx:pt>
          <cx:pt idx="801">51-100</cx:pt>
          <cx:pt idx="802">51-100</cx:pt>
          <cx:pt idx="803">51-100</cx:pt>
          <cx:pt idx="804">51-100</cx:pt>
          <cx:pt idx="805">51-100</cx:pt>
          <cx:pt idx="806">51-100</cx:pt>
          <cx:pt idx="807">51-100</cx:pt>
          <cx:pt idx="808">51-100</cx:pt>
          <cx:pt idx="809">51-100</cx:pt>
          <cx:pt idx="810">51-100</cx:pt>
          <cx:pt idx="811">51-100</cx:pt>
          <cx:pt idx="812">51-100</cx:pt>
          <cx:pt idx="813">51-100</cx:pt>
          <cx:pt idx="814">51-100</cx:pt>
          <cx:pt idx="815">51-100</cx:pt>
          <cx:pt idx="816">51-100</cx:pt>
          <cx:pt idx="817">51-100</cx:pt>
          <cx:pt idx="818">51-100</cx:pt>
          <cx:pt idx="819">51-100</cx:pt>
          <cx:pt idx="820">51-100</cx:pt>
          <cx:pt idx="821">51-100</cx:pt>
          <cx:pt idx="822">51-100</cx:pt>
          <cx:pt idx="823">51-100</cx:pt>
          <cx:pt idx="824">51-100</cx:pt>
          <cx:pt idx="825">51-100</cx:pt>
          <cx:pt idx="826">51-100</cx:pt>
          <cx:pt idx="827">51-100</cx:pt>
          <cx:pt idx="828">51-100</cx:pt>
          <cx:pt idx="829">51-100</cx:pt>
          <cx:pt idx="830">51-100</cx:pt>
          <cx:pt idx="831">51-100</cx:pt>
          <cx:pt idx="832">51-100</cx:pt>
          <cx:pt idx="833">51-100</cx:pt>
          <cx:pt idx="834">51-100</cx:pt>
          <cx:pt idx="835">51-100</cx:pt>
          <cx:pt idx="836">51-100</cx:pt>
          <cx:pt idx="837">51-100</cx:pt>
          <cx:pt idx="838">51-100</cx:pt>
          <cx:pt idx="839">51-100</cx:pt>
          <cx:pt idx="840">51-100</cx:pt>
          <cx:pt idx="841">51-100</cx:pt>
          <cx:pt idx="842">51-100</cx:pt>
          <cx:pt idx="843">51-100</cx:pt>
          <cx:pt idx="844">51-100</cx:pt>
          <cx:pt idx="845">51-100</cx:pt>
          <cx:pt idx="846">51-100</cx:pt>
          <cx:pt idx="847">51-100</cx:pt>
          <cx:pt idx="848">51-100</cx:pt>
          <cx:pt idx="849">51-100</cx:pt>
          <cx:pt idx="850">51-100</cx:pt>
          <cx:pt idx="851">51-100</cx:pt>
          <cx:pt idx="852">51-100</cx:pt>
          <cx:pt idx="853">51-100</cx:pt>
          <cx:pt idx="854">51-100</cx:pt>
          <cx:pt idx="855">51-100</cx:pt>
          <cx:pt idx="856">51-100</cx:pt>
          <cx:pt idx="857">51-100</cx:pt>
          <cx:pt idx="858">51-100</cx:pt>
          <cx:pt idx="859">51-100</cx:pt>
          <cx:pt idx="860">51-100</cx:pt>
          <cx:pt idx="861">51-100</cx:pt>
          <cx:pt idx="862">51-100</cx:pt>
          <cx:pt idx="863">51-100</cx:pt>
          <cx:pt idx="864">51-100</cx:pt>
          <cx:pt idx="865">51-100</cx:pt>
          <cx:pt idx="866">51-100</cx:pt>
          <cx:pt idx="867">51-100</cx:pt>
          <cx:pt idx="868">51-100</cx:pt>
          <cx:pt idx="869">51-100</cx:pt>
          <cx:pt idx="870">51-100</cx:pt>
          <cx:pt idx="871">51-100</cx:pt>
          <cx:pt idx="872">51-100</cx:pt>
          <cx:pt idx="873">51-100</cx:pt>
          <cx:pt idx="874">51-100</cx:pt>
          <cx:pt idx="875">51-100</cx:pt>
          <cx:pt idx="876">51-100</cx:pt>
          <cx:pt idx="877">51-100</cx:pt>
          <cx:pt idx="878">51-100</cx:pt>
          <cx:pt idx="879">51-100</cx:pt>
          <cx:pt idx="880">51-100</cx:pt>
          <cx:pt idx="881">51-100</cx:pt>
          <cx:pt idx="882">51-100</cx:pt>
          <cx:pt idx="883">51-100</cx:pt>
          <cx:pt idx="884">51-100</cx:pt>
          <cx:pt idx="885">51-100</cx:pt>
          <cx:pt idx="886">51-100</cx:pt>
          <cx:pt idx="887">51-100</cx:pt>
          <cx:pt idx="888">51-100</cx:pt>
          <cx:pt idx="889">51-100</cx:pt>
          <cx:pt idx="890">51-100</cx:pt>
          <cx:pt idx="891">51-100</cx:pt>
          <cx:pt idx="892">51-100</cx:pt>
          <cx:pt idx="893">51-100</cx:pt>
          <cx:pt idx="894">51-100</cx:pt>
          <cx:pt idx="895">51-100</cx:pt>
          <cx:pt idx="896">51-100</cx:pt>
          <cx:pt idx="897">51-100</cx:pt>
          <cx:pt idx="898">51-100</cx:pt>
          <cx:pt idx="899">51-100</cx:pt>
          <cx:pt idx="900">51-100</cx:pt>
          <cx:pt idx="901">51-100</cx:pt>
          <cx:pt idx="902">51-100</cx:pt>
          <cx:pt idx="903">51-100</cx:pt>
          <cx:pt idx="904">51-100</cx:pt>
          <cx:pt idx="905">51-100</cx:pt>
          <cx:pt idx="906">51-100</cx:pt>
          <cx:pt idx="907">51-100</cx:pt>
          <cx:pt idx="908">51-100</cx:pt>
          <cx:pt idx="909">51-100</cx:pt>
          <cx:pt idx="910">51-100</cx:pt>
          <cx:pt idx="911">51-100</cx:pt>
          <cx:pt idx="912">51-100</cx:pt>
          <cx:pt idx="913">51-100</cx:pt>
          <cx:pt idx="914">51-100</cx:pt>
          <cx:pt idx="915">51-100</cx:pt>
          <cx:pt idx="916">51-100</cx:pt>
          <cx:pt idx="917">51-100</cx:pt>
          <cx:pt idx="918">51-100</cx:pt>
          <cx:pt idx="919">51-100</cx:pt>
          <cx:pt idx="920">51-100</cx:pt>
          <cx:pt idx="921">51-100</cx:pt>
          <cx:pt idx="922">51-100</cx:pt>
          <cx:pt idx="923">51-100</cx:pt>
          <cx:pt idx="924">51-100</cx:pt>
          <cx:pt idx="925">51-100</cx:pt>
          <cx:pt idx="926">101-250</cx:pt>
          <cx:pt idx="927">101-250</cx:pt>
          <cx:pt idx="928">101-250</cx:pt>
          <cx:pt idx="929">101-250</cx:pt>
          <cx:pt idx="930">101-250</cx:pt>
          <cx:pt idx="931">101-250</cx:pt>
          <cx:pt idx="932">101-250</cx:pt>
          <cx:pt idx="933">101-250</cx:pt>
          <cx:pt idx="934">101-250</cx:pt>
          <cx:pt idx="935">101-250</cx:pt>
          <cx:pt idx="936">101-250</cx:pt>
          <cx:pt idx="937">101-250</cx:pt>
          <cx:pt idx="938">101-250</cx:pt>
          <cx:pt idx="939">101-250</cx:pt>
          <cx:pt idx="940">101-250</cx:pt>
          <cx:pt idx="941">101-250</cx:pt>
          <cx:pt idx="942">101-250</cx:pt>
          <cx:pt idx="943">101-250</cx:pt>
          <cx:pt idx="944">101-250</cx:pt>
          <cx:pt idx="945">101-250</cx:pt>
          <cx:pt idx="946">101-250</cx:pt>
          <cx:pt idx="947">101-250</cx:pt>
          <cx:pt idx="948">101-250</cx:pt>
          <cx:pt idx="949">101-250</cx:pt>
          <cx:pt idx="950">101-250</cx:pt>
          <cx:pt idx="951">101-250</cx:pt>
          <cx:pt idx="952">101-250</cx:pt>
          <cx:pt idx="953">101-250</cx:pt>
          <cx:pt idx="954">101-250</cx:pt>
          <cx:pt idx="955">101-250</cx:pt>
          <cx:pt idx="956">101-250</cx:pt>
          <cx:pt idx="957">101-250</cx:pt>
          <cx:pt idx="958">101-250</cx:pt>
          <cx:pt idx="959">101-250</cx:pt>
          <cx:pt idx="960">101-250</cx:pt>
          <cx:pt idx="961">101-250</cx:pt>
          <cx:pt idx="962">101-250</cx:pt>
          <cx:pt idx="963">101-250</cx:pt>
          <cx:pt idx="964">101-250</cx:pt>
          <cx:pt idx="965">101-250</cx:pt>
          <cx:pt idx="966">101-250</cx:pt>
          <cx:pt idx="967">101-250</cx:pt>
          <cx:pt idx="968">101-250</cx:pt>
          <cx:pt idx="969">101-250</cx:pt>
          <cx:pt idx="970">101-250</cx:pt>
          <cx:pt idx="971">101-250</cx:pt>
          <cx:pt idx="972">101-250</cx:pt>
          <cx:pt idx="973">101-250</cx:pt>
          <cx:pt idx="974">101-250</cx:pt>
          <cx:pt idx="975">101-250</cx:pt>
          <cx:pt idx="976">101-250</cx:pt>
          <cx:pt idx="977">101-250</cx:pt>
          <cx:pt idx="978">101-250</cx:pt>
          <cx:pt idx="979">101-250</cx:pt>
          <cx:pt idx="980">101-250</cx:pt>
          <cx:pt idx="981">101-250</cx:pt>
          <cx:pt idx="982">101-250</cx:pt>
          <cx:pt idx="983">101-250</cx:pt>
          <cx:pt idx="984">101-250</cx:pt>
          <cx:pt idx="985">101-250</cx:pt>
          <cx:pt idx="986">101-250</cx:pt>
          <cx:pt idx="987">101-250</cx:pt>
          <cx:pt idx="988">101-250</cx:pt>
          <cx:pt idx="989">101-250</cx:pt>
          <cx:pt idx="990">101-250</cx:pt>
          <cx:pt idx="991">101-250</cx:pt>
          <cx:pt idx="992">101-250</cx:pt>
          <cx:pt idx="993">101-250</cx:pt>
          <cx:pt idx="994">101-250</cx:pt>
          <cx:pt idx="995">101-250</cx:pt>
          <cx:pt idx="996">101-250</cx:pt>
          <cx:pt idx="997">101-250</cx:pt>
          <cx:pt idx="998">101-250</cx:pt>
          <cx:pt idx="999">101-250</cx:pt>
          <cx:pt idx="1000">101-250</cx:pt>
          <cx:pt idx="1001">101-250</cx:pt>
          <cx:pt idx="1002">101-250</cx:pt>
          <cx:pt idx="1003">101-250</cx:pt>
          <cx:pt idx="1004">101-250</cx:pt>
          <cx:pt idx="1005">101-250</cx:pt>
          <cx:pt idx="1006">101-250</cx:pt>
          <cx:pt idx="1007">101-250</cx:pt>
          <cx:pt idx="1008">101-250</cx:pt>
          <cx:pt idx="1009">101-250</cx:pt>
          <cx:pt idx="1010">101-250</cx:pt>
          <cx:pt idx="1011">101-250</cx:pt>
          <cx:pt idx="1012">101-250</cx:pt>
          <cx:pt idx="1013">101-250</cx:pt>
          <cx:pt idx="1014">101-250</cx:pt>
          <cx:pt idx="1015">101-250</cx:pt>
          <cx:pt idx="1016">101-250</cx:pt>
          <cx:pt idx="1017">101-250</cx:pt>
          <cx:pt idx="1018">101-250</cx:pt>
          <cx:pt idx="1019">101-250</cx:pt>
          <cx:pt idx="1020">101-250</cx:pt>
          <cx:pt idx="1021">101-250</cx:pt>
          <cx:pt idx="1022">101-250</cx:pt>
          <cx:pt idx="1023">101-250</cx:pt>
          <cx:pt idx="1024">101-250</cx:pt>
          <cx:pt idx="1025">101-250</cx:pt>
          <cx:pt idx="1026">101-250</cx:pt>
          <cx:pt idx="1027">101-250</cx:pt>
          <cx:pt idx="1028">101-250</cx:pt>
          <cx:pt idx="1029">101-250</cx:pt>
          <cx:pt idx="1030">101-250</cx:pt>
          <cx:pt idx="1031">101-250</cx:pt>
          <cx:pt idx="1032">101-250</cx:pt>
          <cx:pt idx="1033">101-250</cx:pt>
          <cx:pt idx="1034">101-250</cx:pt>
          <cx:pt idx="1035">101-250</cx:pt>
          <cx:pt idx="1036">101-250</cx:pt>
          <cx:pt idx="1037">101-250</cx:pt>
          <cx:pt idx="1038">101-250</cx:pt>
          <cx:pt idx="1039">101-250</cx:pt>
          <cx:pt idx="1040">101-250</cx:pt>
          <cx:pt idx="1041">101-250</cx:pt>
          <cx:pt idx="1042">101-250</cx:pt>
          <cx:pt idx="1043">101-250</cx:pt>
          <cx:pt idx="1044">101-250</cx:pt>
          <cx:pt idx="1045">101-250</cx:pt>
          <cx:pt idx="1046">101-250</cx:pt>
          <cx:pt idx="1047">101-250</cx:pt>
          <cx:pt idx="1048">101-250</cx:pt>
          <cx:pt idx="1049">101-250</cx:pt>
          <cx:pt idx="1050">101-250</cx:pt>
          <cx:pt idx="1051">101-250</cx:pt>
          <cx:pt idx="1052">101-250</cx:pt>
          <cx:pt idx="1053">101-250</cx:pt>
          <cx:pt idx="1054">101-250</cx:pt>
          <cx:pt idx="1055">101-250</cx:pt>
          <cx:pt idx="1056">101-250</cx:pt>
          <cx:pt idx="1057">101-250</cx:pt>
          <cx:pt idx="1058">101-250</cx:pt>
          <cx:pt idx="1059">101-250</cx:pt>
          <cx:pt idx="1060">101-250</cx:pt>
          <cx:pt idx="1061">101-250</cx:pt>
          <cx:pt idx="1062">101-250</cx:pt>
          <cx:pt idx="1063">101-250</cx:pt>
          <cx:pt idx="1064">101-250</cx:pt>
          <cx:pt idx="1065">101-250</cx:pt>
          <cx:pt idx="1066">101-250</cx:pt>
          <cx:pt idx="1067">101-250</cx:pt>
          <cx:pt idx="1068">101-250</cx:pt>
          <cx:pt idx="1069">101-250</cx:pt>
          <cx:pt idx="1070">101-250</cx:pt>
          <cx:pt idx="1071">101-250</cx:pt>
          <cx:pt idx="1072">101-250</cx:pt>
          <cx:pt idx="1073">101-250</cx:pt>
          <cx:pt idx="1074">101-250</cx:pt>
          <cx:pt idx="1075">101-250</cx:pt>
          <cx:pt idx="1076">101-250</cx:pt>
          <cx:pt idx="1077">101-250</cx:pt>
          <cx:pt idx="1078">101-250</cx:pt>
          <cx:pt idx="1079">101-250</cx:pt>
          <cx:pt idx="1080">101-250</cx:pt>
          <cx:pt idx="1081">101-250</cx:pt>
          <cx:pt idx="1082">101-250</cx:pt>
          <cx:pt idx="1083">101-250</cx:pt>
          <cx:pt idx="1084">101-250</cx:pt>
          <cx:pt idx="1085">101-250</cx:pt>
          <cx:pt idx="1086">101-250</cx:pt>
          <cx:pt idx="1087">101-250</cx:pt>
          <cx:pt idx="1088">101-250</cx:pt>
          <cx:pt idx="1089">101-250</cx:pt>
          <cx:pt idx="1090">101-250</cx:pt>
          <cx:pt idx="1091">101-250</cx:pt>
          <cx:pt idx="1092">101-250</cx:pt>
          <cx:pt idx="1093">101-250</cx:pt>
          <cx:pt idx="1094">101-250</cx:pt>
          <cx:pt idx="1095">101-250</cx:pt>
          <cx:pt idx="1096">101-250</cx:pt>
          <cx:pt idx="1097">101-250</cx:pt>
          <cx:pt idx="1098">101-250</cx:pt>
          <cx:pt idx="1099">101-250</cx:pt>
          <cx:pt idx="1100">101-250</cx:pt>
          <cx:pt idx="1101">101-250</cx:pt>
          <cx:pt idx="1102">101-250</cx:pt>
          <cx:pt idx="1103">101-250</cx:pt>
          <cx:pt idx="1104">101-250</cx:pt>
          <cx:pt idx="1105">101-250</cx:pt>
          <cx:pt idx="1106">101-250</cx:pt>
          <cx:pt idx="1107">101-250</cx:pt>
          <cx:pt idx="1108">101-250</cx:pt>
          <cx:pt idx="1109">101-250</cx:pt>
          <cx:pt idx="1110">101-250</cx:pt>
          <cx:pt idx="1111">101-250</cx:pt>
          <cx:pt idx="1112">101-250</cx:pt>
          <cx:pt idx="1113">101-250</cx:pt>
          <cx:pt idx="1114">101-250</cx:pt>
          <cx:pt idx="1115">101-250</cx:pt>
          <cx:pt idx="1116">101-250</cx:pt>
          <cx:pt idx="1117">101-250</cx:pt>
          <cx:pt idx="1118">101-250</cx:pt>
          <cx:pt idx="1119">101-250</cx:pt>
          <cx:pt idx="1120">101-250</cx:pt>
          <cx:pt idx="1121">101-250</cx:pt>
          <cx:pt idx="1122">101-250</cx:pt>
          <cx:pt idx="1123">101-250</cx:pt>
          <cx:pt idx="1124">101-250</cx:pt>
          <cx:pt idx="1125">101-250</cx:pt>
          <cx:pt idx="1126">101-250</cx:pt>
          <cx:pt idx="1127">101-250</cx:pt>
          <cx:pt idx="1128">101-250</cx:pt>
          <cx:pt idx="1129">101-250</cx:pt>
          <cx:pt idx="1130">101-250</cx:pt>
          <cx:pt idx="1131">101-250</cx:pt>
          <cx:pt idx="1132">101-250</cx:pt>
          <cx:pt idx="1133">101-250</cx:pt>
          <cx:pt idx="1134">101-250</cx:pt>
          <cx:pt idx="1135">101-250</cx:pt>
          <cx:pt idx="1136">101-250</cx:pt>
          <cx:pt idx="1137">101-250</cx:pt>
          <cx:pt idx="1138">101-250</cx:pt>
          <cx:pt idx="1139">101-250</cx:pt>
          <cx:pt idx="1140">101-250</cx:pt>
          <cx:pt idx="1141">101-250</cx:pt>
          <cx:pt idx="1142">101-250</cx:pt>
          <cx:pt idx="1143">101-250</cx:pt>
          <cx:pt idx="1144">101-250</cx:pt>
          <cx:pt idx="1145">101-250</cx:pt>
          <cx:pt idx="1146">101-250</cx:pt>
          <cx:pt idx="1147">101-250</cx:pt>
          <cx:pt idx="1148">101-250</cx:pt>
          <cx:pt idx="1149">101-250</cx:pt>
          <cx:pt idx="1150">101-250</cx:pt>
          <cx:pt idx="1151">101-250</cx:pt>
          <cx:pt idx="1152">101-250</cx:pt>
          <cx:pt idx="1153">101-250</cx:pt>
          <cx:pt idx="1154">101-250</cx:pt>
          <cx:pt idx="1155">101-250</cx:pt>
          <cx:pt idx="1156">101-250</cx:pt>
          <cx:pt idx="1157">101-250</cx:pt>
          <cx:pt idx="1158">101-250</cx:pt>
          <cx:pt idx="1159">101-250</cx:pt>
          <cx:pt idx="1160">101-250</cx:pt>
          <cx:pt idx="1161">101-250</cx:pt>
          <cx:pt idx="1162">101-250</cx:pt>
          <cx:pt idx="1163">101-250</cx:pt>
          <cx:pt idx="1164">101-250</cx:pt>
          <cx:pt idx="1165">101-250</cx:pt>
          <cx:pt idx="1166">101-250</cx:pt>
          <cx:pt idx="1167">101-250</cx:pt>
          <cx:pt idx="1168">101-250</cx:pt>
          <cx:pt idx="1169">101-250</cx:pt>
          <cx:pt idx="1170">101-250</cx:pt>
          <cx:pt idx="1171">101-250</cx:pt>
          <cx:pt idx="1172">101-250</cx:pt>
          <cx:pt idx="1173">101-250</cx:pt>
          <cx:pt idx="1174">101-250</cx:pt>
          <cx:pt idx="1175">101-250</cx:pt>
          <cx:pt idx="1176">101-250</cx:pt>
          <cx:pt idx="1177">101-250</cx:pt>
          <cx:pt idx="1178">101-250</cx:pt>
          <cx:pt idx="1179">101-250</cx:pt>
          <cx:pt idx="1180">101-250</cx:pt>
          <cx:pt idx="1181">101-250</cx:pt>
          <cx:pt idx="1182">101-250</cx:pt>
          <cx:pt idx="1183">101-250</cx:pt>
          <cx:pt idx="1184">101-250</cx:pt>
          <cx:pt idx="1185">101-250</cx:pt>
          <cx:pt idx="1186">101-250</cx:pt>
          <cx:pt idx="1187">101-250</cx:pt>
          <cx:pt idx="1188">101-250</cx:pt>
          <cx:pt idx="1189">101-250</cx:pt>
          <cx:pt idx="1190">101-250</cx:pt>
          <cx:pt idx="1191">101-250</cx:pt>
          <cx:pt idx="1192">101-250</cx:pt>
          <cx:pt idx="1193">101-250</cx:pt>
          <cx:pt idx="1194">101-250</cx:pt>
          <cx:pt idx="1195">101-250</cx:pt>
          <cx:pt idx="1196">101-250</cx:pt>
          <cx:pt idx="1197">101-250</cx:pt>
          <cx:pt idx="1198">101-250</cx:pt>
          <cx:pt idx="1199">101-250</cx:pt>
          <cx:pt idx="1200">101-250</cx:pt>
          <cx:pt idx="1201">101-250</cx:pt>
          <cx:pt idx="1202">101-250</cx:pt>
          <cx:pt idx="1203">101-250</cx:pt>
          <cx:pt idx="1204">101-250</cx:pt>
          <cx:pt idx="1205">101-250</cx:pt>
          <cx:pt idx="1206">101-250</cx:pt>
          <cx:pt idx="1207">101-250</cx:pt>
          <cx:pt idx="1208">101-250</cx:pt>
          <cx:pt idx="1209">101-250</cx:pt>
          <cx:pt idx="1210">101-250</cx:pt>
          <cx:pt idx="1211">101-250</cx:pt>
          <cx:pt idx="1212">101-250</cx:pt>
          <cx:pt idx="1213">101-250</cx:pt>
          <cx:pt idx="1214">101-250</cx:pt>
          <cx:pt idx="1215">101-250</cx:pt>
          <cx:pt idx="1216">101-250</cx:pt>
          <cx:pt idx="1217">101-250</cx:pt>
          <cx:pt idx="1218">101-250</cx:pt>
          <cx:pt idx="1219">101-250</cx:pt>
          <cx:pt idx="1220">101-250</cx:pt>
          <cx:pt idx="1221">101-250</cx:pt>
          <cx:pt idx="1222">101-250</cx:pt>
          <cx:pt idx="1223">101-250</cx:pt>
          <cx:pt idx="1224">101-250</cx:pt>
          <cx:pt idx="1225">101-250</cx:pt>
          <cx:pt idx="1226">101-250</cx:pt>
          <cx:pt idx="1227">101-250</cx:pt>
          <cx:pt idx="1228">101-250</cx:pt>
          <cx:pt idx="1229">101-250</cx:pt>
          <cx:pt idx="1230">101-250</cx:pt>
          <cx:pt idx="1231">101-250</cx:pt>
          <cx:pt idx="1232">101-250</cx:pt>
          <cx:pt idx="1233">101-250</cx:pt>
          <cx:pt idx="1234">101-250</cx:pt>
          <cx:pt idx="1235">101-250</cx:pt>
          <cx:pt idx="1236">101-250</cx:pt>
          <cx:pt idx="1237">101-250</cx:pt>
          <cx:pt idx="1238">101-250</cx:pt>
          <cx:pt idx="1239">101-250</cx:pt>
          <cx:pt idx="1240">101-250</cx:pt>
          <cx:pt idx="1241">101-250</cx:pt>
          <cx:pt idx="1242">101-250</cx:pt>
          <cx:pt idx="1243">101-250</cx:pt>
          <cx:pt idx="1244">101-250</cx:pt>
          <cx:pt idx="1245">101-250</cx:pt>
          <cx:pt idx="1246">101-250</cx:pt>
          <cx:pt idx="1247">101-250</cx:pt>
          <cx:pt idx="1248">101-250</cx:pt>
          <cx:pt idx="1249">101-250</cx:pt>
          <cx:pt idx="1250">101-250</cx:pt>
          <cx:pt idx="1251">101-250</cx:pt>
          <cx:pt idx="1252">101-250</cx:pt>
          <cx:pt idx="1253">101-250</cx:pt>
          <cx:pt idx="1254">101-250</cx:pt>
          <cx:pt idx="1255">101-250</cx:pt>
          <cx:pt idx="1256">101-250</cx:pt>
          <cx:pt idx="1257">101-250</cx:pt>
          <cx:pt idx="1258">101-250</cx:pt>
          <cx:pt idx="1259">101-250</cx:pt>
          <cx:pt idx="1260">101-250</cx:pt>
          <cx:pt idx="1261">101-250</cx:pt>
          <cx:pt idx="1262">101-250</cx:pt>
          <cx:pt idx="1263">101-250</cx:pt>
          <cx:pt idx="1264">101-250</cx:pt>
          <cx:pt idx="1265">101-250</cx:pt>
          <cx:pt idx="1266">101-250</cx:pt>
          <cx:pt idx="1267">101-250</cx:pt>
          <cx:pt idx="1268">101-250</cx:pt>
          <cx:pt idx="1269">101-250</cx:pt>
          <cx:pt idx="1270">101-250</cx:pt>
          <cx:pt idx="1271">101-250</cx:pt>
          <cx:pt idx="1272">101-250</cx:pt>
          <cx:pt idx="1273">101-250</cx:pt>
          <cx:pt idx="1274">101-250</cx:pt>
          <cx:pt idx="1275">101-250</cx:pt>
          <cx:pt idx="1276">101-250</cx:pt>
          <cx:pt idx="1277">101-250</cx:pt>
          <cx:pt idx="1278">101-250</cx:pt>
          <cx:pt idx="1279">101-250</cx:pt>
          <cx:pt idx="1280">101-250</cx:pt>
          <cx:pt idx="1281">101-250</cx:pt>
          <cx:pt idx="1282">101-250</cx:pt>
          <cx:pt idx="1283">101-250</cx:pt>
          <cx:pt idx="1284">101-250</cx:pt>
          <cx:pt idx="1285">101-250</cx:pt>
          <cx:pt idx="1286">101-250</cx:pt>
          <cx:pt idx="1287">101-250</cx:pt>
          <cx:pt idx="1288">101-250</cx:pt>
          <cx:pt idx="1289">101-250</cx:pt>
          <cx:pt idx="1290">101-250</cx:pt>
          <cx:pt idx="1291">101-250</cx:pt>
          <cx:pt idx="1292">101-250</cx:pt>
          <cx:pt idx="1293">101-250</cx:pt>
          <cx:pt idx="1294">101-250</cx:pt>
          <cx:pt idx="1295">101-250</cx:pt>
          <cx:pt idx="1296">101-250</cx:pt>
          <cx:pt idx="1297">101-250</cx:pt>
          <cx:pt idx="1298">101-250</cx:pt>
          <cx:pt idx="1299">101-250</cx:pt>
          <cx:pt idx="1300">101-250</cx:pt>
          <cx:pt idx="1301">101-250</cx:pt>
          <cx:pt idx="1302">101-250</cx:pt>
          <cx:pt idx="1303">101-250</cx:pt>
          <cx:pt idx="1304">101-250</cx:pt>
          <cx:pt idx="1305">101-250</cx:pt>
          <cx:pt idx="1306">101-250</cx:pt>
          <cx:pt idx="1307">101-250</cx:pt>
          <cx:pt idx="1308">101-250</cx:pt>
          <cx:pt idx="1309">101-250</cx:pt>
          <cx:pt idx="1310">101-250</cx:pt>
          <cx:pt idx="1311">101-250</cx:pt>
          <cx:pt idx="1312">101-250</cx:pt>
          <cx:pt idx="1313">101-250</cx:pt>
          <cx:pt idx="1314">101-250</cx:pt>
          <cx:pt idx="1315">101-250</cx:pt>
          <cx:pt idx="1316">101-250</cx:pt>
          <cx:pt idx="1317">101-250</cx:pt>
          <cx:pt idx="1318">101-250</cx:pt>
          <cx:pt idx="1319">101-250</cx:pt>
          <cx:pt idx="1320">101-250</cx:pt>
          <cx:pt idx="1321">101-250</cx:pt>
          <cx:pt idx="1322">101-250</cx:pt>
          <cx:pt idx="1323">101-250</cx:pt>
          <cx:pt idx="1324">101-250</cx:pt>
          <cx:pt idx="1325">101-250</cx:pt>
          <cx:pt idx="1326">101-250</cx:pt>
          <cx:pt idx="1327">101-250</cx:pt>
          <cx:pt idx="1328">101-250</cx:pt>
          <cx:pt idx="1329">101-250</cx:pt>
          <cx:pt idx="1330">101-250</cx:pt>
          <cx:pt idx="1331">101-250</cx:pt>
          <cx:pt idx="1332">101-250</cx:pt>
          <cx:pt idx="1333">101-250</cx:pt>
          <cx:pt idx="1334">101-250</cx:pt>
          <cx:pt idx="1335">101-250</cx:pt>
          <cx:pt idx="1336">101-250</cx:pt>
          <cx:pt idx="1337">101-250</cx:pt>
          <cx:pt idx="1338">101-250</cx:pt>
          <cx:pt idx="1339">101-250</cx:pt>
          <cx:pt idx="1340">101-250</cx:pt>
          <cx:pt idx="1341">101-250</cx:pt>
          <cx:pt idx="1342">101-250</cx:pt>
          <cx:pt idx="1343">101-250</cx:pt>
          <cx:pt idx="1344">101-250</cx:pt>
          <cx:pt idx="1345">101-250</cx:pt>
          <cx:pt idx="1346">101-250</cx:pt>
          <cx:pt idx="1347">101-250</cx:pt>
          <cx:pt idx="1348">101-250</cx:pt>
          <cx:pt idx="1349">101-250</cx:pt>
          <cx:pt idx="1350">101-250</cx:pt>
          <cx:pt idx="1351">101-250</cx:pt>
          <cx:pt idx="1352">101-250</cx:pt>
          <cx:pt idx="1353">101-250</cx:pt>
          <cx:pt idx="1354">101-250</cx:pt>
          <cx:pt idx="1355">101-250</cx:pt>
          <cx:pt idx="1356">101-250</cx:pt>
          <cx:pt idx="1357">101-250</cx:pt>
          <cx:pt idx="1358">101-250</cx:pt>
          <cx:pt idx="1359">101-250</cx:pt>
          <cx:pt idx="1360">101-250</cx:pt>
          <cx:pt idx="1361">101-250</cx:pt>
          <cx:pt idx="1362">101-250</cx:pt>
          <cx:pt idx="1363">101-250</cx:pt>
          <cx:pt idx="1364">101-250</cx:pt>
          <cx:pt idx="1365">101-250</cx:pt>
          <cx:pt idx="1366">101-250</cx:pt>
          <cx:pt idx="1367">101-250</cx:pt>
          <cx:pt idx="1368">101-250</cx:pt>
          <cx:pt idx="1369">101-250</cx:pt>
          <cx:pt idx="1370">101-250</cx:pt>
          <cx:pt idx="1371">101-250</cx:pt>
          <cx:pt idx="1372">101-250</cx:pt>
          <cx:pt idx="1373">101-250</cx:pt>
          <cx:pt idx="1374">101-250</cx:pt>
          <cx:pt idx="1375">101-250</cx:pt>
          <cx:pt idx="1376">101-250</cx:pt>
          <cx:pt idx="1377">101-250</cx:pt>
          <cx:pt idx="1378">101-250</cx:pt>
          <cx:pt idx="1379">101-250</cx:pt>
          <cx:pt idx="1380">101-250</cx:pt>
          <cx:pt idx="1381">101-250</cx:pt>
          <cx:pt idx="1382">101-250</cx:pt>
          <cx:pt idx="1383">101-250</cx:pt>
          <cx:pt idx="1384">101-250</cx:pt>
          <cx:pt idx="1385">101-250</cx:pt>
          <cx:pt idx="1386">101-250</cx:pt>
          <cx:pt idx="1387">101-250</cx:pt>
          <cx:pt idx="1388">101-250</cx:pt>
          <cx:pt idx="1389">101-250</cx:pt>
          <cx:pt idx="1390">101-250</cx:pt>
          <cx:pt idx="1391">101-250</cx:pt>
          <cx:pt idx="1392">101-250</cx:pt>
          <cx:pt idx="1393">101-250</cx:pt>
          <cx:pt idx="1394">101-250</cx:pt>
          <cx:pt idx="1395">101-250</cx:pt>
          <cx:pt idx="1396">101-250</cx:pt>
          <cx:pt idx="1397">101-250</cx:pt>
          <cx:pt idx="1398">101-250</cx:pt>
          <cx:pt idx="1399">101-250</cx:pt>
          <cx:pt idx="1400">101-250</cx:pt>
          <cx:pt idx="1401">101-250</cx:pt>
          <cx:pt idx="1402">101-250</cx:pt>
          <cx:pt idx="1403">101-250</cx:pt>
          <cx:pt idx="1404">101-250</cx:pt>
          <cx:pt idx="1405">101-250</cx:pt>
          <cx:pt idx="1406">101-250</cx:pt>
          <cx:pt idx="1407">101-250</cx:pt>
          <cx:pt idx="1408">101-250</cx:pt>
          <cx:pt idx="1409">101-250</cx:pt>
          <cx:pt idx="1410">101-250</cx:pt>
          <cx:pt idx="1411">101-250</cx:pt>
          <cx:pt idx="1412">101-250</cx:pt>
          <cx:pt idx="1413">101-250</cx:pt>
          <cx:pt idx="1414">101-250</cx:pt>
          <cx:pt idx="1415">101-250</cx:pt>
          <cx:pt idx="1416">101-250</cx:pt>
          <cx:pt idx="1417">101-250</cx:pt>
          <cx:pt idx="1418">101-250</cx:pt>
          <cx:pt idx="1419">101-250</cx:pt>
          <cx:pt idx="1420">101-250</cx:pt>
          <cx:pt idx="1421">101-250</cx:pt>
          <cx:pt idx="1422">101-250</cx:pt>
          <cx:pt idx="1423">101-250</cx:pt>
          <cx:pt idx="1424">101-250</cx:pt>
          <cx:pt idx="1425">101-250</cx:pt>
          <cx:pt idx="1426">101-250</cx:pt>
          <cx:pt idx="1427">101-250</cx:pt>
          <cx:pt idx="1428">101-250</cx:pt>
          <cx:pt idx="1429">101-250</cx:pt>
          <cx:pt idx="1430">101-250</cx:pt>
          <cx:pt idx="1431">101-250</cx:pt>
          <cx:pt idx="1432">101-250</cx:pt>
          <cx:pt idx="1433">101-250</cx:pt>
          <cx:pt idx="1434">101-250</cx:pt>
          <cx:pt idx="1435">101-250</cx:pt>
          <cx:pt idx="1436">251-500</cx:pt>
          <cx:pt idx="1437">251-500</cx:pt>
          <cx:pt idx="1438">251-500</cx:pt>
          <cx:pt idx="1439">251-500</cx:pt>
          <cx:pt idx="1440">251-500</cx:pt>
          <cx:pt idx="1441">251-500</cx:pt>
          <cx:pt idx="1442">251-500</cx:pt>
          <cx:pt idx="1443">251-500</cx:pt>
          <cx:pt idx="1444">251-500</cx:pt>
          <cx:pt idx="1445">251-500</cx:pt>
          <cx:pt idx="1446">251-500</cx:pt>
          <cx:pt idx="1447">251-500</cx:pt>
          <cx:pt idx="1448">251-500</cx:pt>
          <cx:pt idx="1449">251-500</cx:pt>
          <cx:pt idx="1450">251-500</cx:pt>
          <cx:pt idx="1451">251-500</cx:pt>
          <cx:pt idx="1452">251-500</cx:pt>
          <cx:pt idx="1453">251-500</cx:pt>
          <cx:pt idx="1454">251-500</cx:pt>
          <cx:pt idx="1455">251-500</cx:pt>
          <cx:pt idx="1456">251-500</cx:pt>
          <cx:pt idx="1457">251-500</cx:pt>
          <cx:pt idx="1458">251-500</cx:pt>
          <cx:pt idx="1459">251-500</cx:pt>
          <cx:pt idx="1460">251-500</cx:pt>
          <cx:pt idx="1461">251-500</cx:pt>
          <cx:pt idx="1462">251-500</cx:pt>
          <cx:pt idx="1463">251-500</cx:pt>
          <cx:pt idx="1464">251-500</cx:pt>
          <cx:pt idx="1465">251-500</cx:pt>
          <cx:pt idx="1466">251-500</cx:pt>
          <cx:pt idx="1467">251-500</cx:pt>
          <cx:pt idx="1468">251-500</cx:pt>
          <cx:pt idx="1469">251-500</cx:pt>
          <cx:pt idx="1470">251-500</cx:pt>
          <cx:pt idx="1471">251-500</cx:pt>
          <cx:pt idx="1472">251-500</cx:pt>
          <cx:pt idx="1473">251-500</cx:pt>
          <cx:pt idx="1474">251-500</cx:pt>
          <cx:pt idx="1475">251-500</cx:pt>
          <cx:pt idx="1476">251-500</cx:pt>
          <cx:pt idx="1477">251-500</cx:pt>
          <cx:pt idx="1478">251-500</cx:pt>
          <cx:pt idx="1479">251-500</cx:pt>
          <cx:pt idx="1480">251-500</cx:pt>
          <cx:pt idx="1481">251-500</cx:pt>
          <cx:pt idx="1482">251-500</cx:pt>
          <cx:pt idx="1483">251-500</cx:pt>
          <cx:pt idx="1484">251-500</cx:pt>
          <cx:pt idx="1485">251-500</cx:pt>
          <cx:pt idx="1486">251-500</cx:pt>
          <cx:pt idx="1487">251-500</cx:pt>
          <cx:pt idx="1488">251-500</cx:pt>
          <cx:pt idx="1489">251-500</cx:pt>
          <cx:pt idx="1490">251-500</cx:pt>
          <cx:pt idx="1491">251-500</cx:pt>
          <cx:pt idx="1492">251-500</cx:pt>
          <cx:pt idx="1493">251-500</cx:pt>
          <cx:pt idx="1494">251-500</cx:pt>
          <cx:pt idx="1495">251-500</cx:pt>
          <cx:pt idx="1496">251-500</cx:pt>
          <cx:pt idx="1497">251-500</cx:pt>
          <cx:pt idx="1498">251-500</cx:pt>
          <cx:pt idx="1499">251-500</cx:pt>
          <cx:pt idx="1500">251-500</cx:pt>
          <cx:pt idx="1501">251-500</cx:pt>
          <cx:pt idx="1502">251-500</cx:pt>
          <cx:pt idx="1503">251-500</cx:pt>
          <cx:pt idx="1504">251-500</cx:pt>
          <cx:pt idx="1505">251-500</cx:pt>
          <cx:pt idx="1506">251-500</cx:pt>
          <cx:pt idx="1507">251-500</cx:pt>
          <cx:pt idx="1508">251-500</cx:pt>
          <cx:pt idx="1509">251-500</cx:pt>
          <cx:pt idx="1510">251-500</cx:pt>
          <cx:pt idx="1511">251-500</cx:pt>
          <cx:pt idx="1512">251-500</cx:pt>
          <cx:pt idx="1513">251-500</cx:pt>
          <cx:pt idx="1514">251-500</cx:pt>
          <cx:pt idx="1515">251-500</cx:pt>
          <cx:pt idx="1516">251-500</cx:pt>
          <cx:pt idx="1517">251-500</cx:pt>
          <cx:pt idx="1518">251-500</cx:pt>
          <cx:pt idx="1519">251-500</cx:pt>
          <cx:pt idx="1520">251-500</cx:pt>
          <cx:pt idx="1521">251-500</cx:pt>
          <cx:pt idx="1522">251-500</cx:pt>
          <cx:pt idx="1523">251-500</cx:pt>
          <cx:pt idx="1524">251-500</cx:pt>
          <cx:pt idx="1525">251-500</cx:pt>
          <cx:pt idx="1526">251-500</cx:pt>
          <cx:pt idx="1527">251-500</cx:pt>
          <cx:pt idx="1528">251-500</cx:pt>
          <cx:pt idx="1529">251-500</cx:pt>
          <cx:pt idx="1530">251-500</cx:pt>
          <cx:pt idx="1531">251-500</cx:pt>
          <cx:pt idx="1532">251-500</cx:pt>
          <cx:pt idx="1533">251-500</cx:pt>
          <cx:pt idx="1534">251-500</cx:pt>
          <cx:pt idx="1535">251-500</cx:pt>
          <cx:pt idx="1536">251-500</cx:pt>
          <cx:pt idx="1537">251-500</cx:pt>
          <cx:pt idx="1538">251-500</cx:pt>
          <cx:pt idx="1539">251-500</cx:pt>
          <cx:pt idx="1540">251-500</cx:pt>
          <cx:pt idx="1541">251-500</cx:pt>
          <cx:pt idx="1542">251-500</cx:pt>
          <cx:pt idx="1543">251-500</cx:pt>
          <cx:pt idx="1544">251-500</cx:pt>
          <cx:pt idx="1545">251-500</cx:pt>
          <cx:pt idx="1546">251-500</cx:pt>
          <cx:pt idx="1547">251-500</cx:pt>
          <cx:pt idx="1548">251-500</cx:pt>
          <cx:pt idx="1549">251-500</cx:pt>
          <cx:pt idx="1550">251-500</cx:pt>
          <cx:pt idx="1551">251-500</cx:pt>
          <cx:pt idx="1552">251-500</cx:pt>
          <cx:pt idx="1553">251-500</cx:pt>
          <cx:pt idx="1554">251-500</cx:pt>
          <cx:pt idx="1555">251-500</cx:pt>
          <cx:pt idx="1556">251-500</cx:pt>
          <cx:pt idx="1557">251-500</cx:pt>
          <cx:pt idx="1558">251-500</cx:pt>
          <cx:pt idx="1559">251-500</cx:pt>
          <cx:pt idx="1560">251-500</cx:pt>
          <cx:pt idx="1561">251-500</cx:pt>
          <cx:pt idx="1562">251-500</cx:pt>
          <cx:pt idx="1563">251-500</cx:pt>
          <cx:pt idx="1564">251-500</cx:pt>
          <cx:pt idx="1565">251-500</cx:pt>
          <cx:pt idx="1566">251-500</cx:pt>
          <cx:pt idx="1567">251-500</cx:pt>
          <cx:pt idx="1568">251-500</cx:pt>
          <cx:pt idx="1569">251-500</cx:pt>
          <cx:pt idx="1570">251-500</cx:pt>
          <cx:pt idx="1571">251-500</cx:pt>
          <cx:pt idx="1572">251-500</cx:pt>
          <cx:pt idx="1573">251-500</cx:pt>
          <cx:pt idx="1574">251-500</cx:pt>
          <cx:pt idx="1575">251-500</cx:pt>
          <cx:pt idx="1576">251-500</cx:pt>
          <cx:pt idx="1577">251-500</cx:pt>
          <cx:pt idx="1578">251-500</cx:pt>
          <cx:pt idx="1579">251-500</cx:pt>
          <cx:pt idx="1580">251-500</cx:pt>
          <cx:pt idx="1581">251-500</cx:pt>
          <cx:pt idx="1582">251-500</cx:pt>
          <cx:pt idx="1583">251-500</cx:pt>
          <cx:pt idx="1584">251-500</cx:pt>
          <cx:pt idx="1585">251-500</cx:pt>
          <cx:pt idx="1586">251-500</cx:pt>
          <cx:pt idx="1587">251-500</cx:pt>
          <cx:pt idx="1588">251-500</cx:pt>
          <cx:pt idx="1589">251-500</cx:pt>
          <cx:pt idx="1590">251-500</cx:pt>
          <cx:pt idx="1591">251-500</cx:pt>
          <cx:pt idx="1592">251-500</cx:pt>
          <cx:pt idx="1593">251-500</cx:pt>
          <cx:pt idx="1594">251-500</cx:pt>
          <cx:pt idx="1595">251-500</cx:pt>
          <cx:pt idx="1596">251-500</cx:pt>
          <cx:pt idx="1597">251-500</cx:pt>
          <cx:pt idx="1598">251-500</cx:pt>
          <cx:pt idx="1599">251-500</cx:pt>
          <cx:pt idx="1600">251-500</cx:pt>
          <cx:pt idx="1601">251-500</cx:pt>
          <cx:pt idx="1602">251-500</cx:pt>
          <cx:pt idx="1603">251-500</cx:pt>
          <cx:pt idx="1604">251-500</cx:pt>
          <cx:pt idx="1605">251-500</cx:pt>
          <cx:pt idx="1606">251-500</cx:pt>
          <cx:pt idx="1607">251-500</cx:pt>
          <cx:pt idx="1608">251-500</cx:pt>
          <cx:pt idx="1609">251-500</cx:pt>
          <cx:pt idx="1610">251-500</cx:pt>
          <cx:pt idx="1611">251-500</cx:pt>
          <cx:pt idx="1612">251-500</cx:pt>
          <cx:pt idx="1613">251-500</cx:pt>
          <cx:pt idx="1614">251-500</cx:pt>
          <cx:pt idx="1615">251-500</cx:pt>
          <cx:pt idx="1616">251-500</cx:pt>
          <cx:pt idx="1617">251-500</cx:pt>
          <cx:pt idx="1618">251-500</cx:pt>
          <cx:pt idx="1619">251-500</cx:pt>
          <cx:pt idx="1620">251-500</cx:pt>
          <cx:pt idx="1621">251-500</cx:pt>
          <cx:pt idx="1622">251-500</cx:pt>
          <cx:pt idx="1623">251-500</cx:pt>
          <cx:pt idx="1624">251-500</cx:pt>
          <cx:pt idx="1625">251-500</cx:pt>
          <cx:pt idx="1626">251-500</cx:pt>
          <cx:pt idx="1627">251-500</cx:pt>
          <cx:pt idx="1628">251-500</cx:pt>
          <cx:pt idx="1629">251-500</cx:pt>
          <cx:pt idx="1630">251-500</cx:pt>
          <cx:pt idx="1631">251-500</cx:pt>
          <cx:pt idx="1632">251-500</cx:pt>
          <cx:pt idx="1633">251-500</cx:pt>
          <cx:pt idx="1634">251-500</cx:pt>
          <cx:pt idx="1635">251-500</cx:pt>
          <cx:pt idx="1636">251-500</cx:pt>
          <cx:pt idx="1637">251-500</cx:pt>
          <cx:pt idx="1638">251-500</cx:pt>
          <cx:pt idx="1639">251-500</cx:pt>
          <cx:pt idx="1640">251-500</cx:pt>
          <cx:pt idx="1641">251-500</cx:pt>
          <cx:pt idx="1642">251-500</cx:pt>
          <cx:pt idx="1643">251-500</cx:pt>
          <cx:pt idx="1644">251-500</cx:pt>
          <cx:pt idx="1645">251-500</cx:pt>
          <cx:pt idx="1646">251-500</cx:pt>
          <cx:pt idx="1647">251-500</cx:pt>
          <cx:pt idx="1648">251-500</cx:pt>
          <cx:pt idx="1649">251-500</cx:pt>
          <cx:pt idx="1650">251-500</cx:pt>
          <cx:pt idx="1651">251-500</cx:pt>
          <cx:pt idx="1652">251-500</cx:pt>
          <cx:pt idx="1653">251-500</cx:pt>
          <cx:pt idx="1654">251-500</cx:pt>
          <cx:pt idx="1655">251-500</cx:pt>
          <cx:pt idx="1656">251-500</cx:pt>
          <cx:pt idx="1657">251-500</cx:pt>
          <cx:pt idx="1658">251-500</cx:pt>
          <cx:pt idx="1659">251-500</cx:pt>
          <cx:pt idx="1660">251-500</cx:pt>
          <cx:pt idx="1661">251-500</cx:pt>
          <cx:pt idx="1662">251-500</cx:pt>
          <cx:pt idx="1663">251-500</cx:pt>
          <cx:pt idx="1664">251-500</cx:pt>
          <cx:pt idx="1665">251-500</cx:pt>
          <cx:pt idx="1666">251-500</cx:pt>
          <cx:pt idx="1667">251-500</cx:pt>
          <cx:pt idx="1668">251-500</cx:pt>
          <cx:pt idx="1669">251-500</cx:pt>
          <cx:pt idx="1670">251-500</cx:pt>
          <cx:pt idx="1671">251-500</cx:pt>
          <cx:pt idx="1672">251-500</cx:pt>
          <cx:pt idx="1673">251-500</cx:pt>
          <cx:pt idx="1674">251-500</cx:pt>
          <cx:pt idx="1675">251-500</cx:pt>
          <cx:pt idx="1676">251-500</cx:pt>
          <cx:pt idx="1677">251-500</cx:pt>
          <cx:pt idx="1678">251-500</cx:pt>
          <cx:pt idx="1679">251-500</cx:pt>
          <cx:pt idx="1680">251-500</cx:pt>
          <cx:pt idx="1681">251-500</cx:pt>
          <cx:pt idx="1682">251-500</cx:pt>
          <cx:pt idx="1683">251-500</cx:pt>
          <cx:pt idx="1684">251-500</cx:pt>
          <cx:pt idx="1685">251-500</cx:pt>
          <cx:pt idx="1686">251-500</cx:pt>
          <cx:pt idx="1687">251-500</cx:pt>
          <cx:pt idx="1688">251-500</cx:pt>
          <cx:pt idx="1689">251-500</cx:pt>
          <cx:pt idx="1690">251-500</cx:pt>
          <cx:pt idx="1691">501+</cx:pt>
          <cx:pt idx="1692">501+</cx:pt>
          <cx:pt idx="1693">501+</cx:pt>
          <cx:pt idx="1694">501+</cx:pt>
          <cx:pt idx="1695">501+</cx:pt>
          <cx:pt idx="1696">501+</cx:pt>
          <cx:pt idx="1697">501+</cx:pt>
          <cx:pt idx="1698">501+</cx:pt>
          <cx:pt idx="1699">501+</cx:pt>
          <cx:pt idx="1700">501+</cx:pt>
          <cx:pt idx="1701">501+</cx:pt>
          <cx:pt idx="1702">501+</cx:pt>
          <cx:pt idx="1703">501+</cx:pt>
          <cx:pt idx="1704">501+</cx:pt>
          <cx:pt idx="1705">501+</cx:pt>
          <cx:pt idx="1706">501+</cx:pt>
          <cx:pt idx="1707">501+</cx:pt>
          <cx:pt idx="1708">501+</cx:pt>
          <cx:pt idx="1709">501+</cx:pt>
          <cx:pt idx="1710">501+</cx:pt>
          <cx:pt idx="1711">501+</cx:pt>
          <cx:pt idx="1712">501+</cx:pt>
          <cx:pt idx="1713">501+</cx:pt>
          <cx:pt idx="1714">501+</cx:pt>
          <cx:pt idx="1715">501+</cx:pt>
          <cx:pt idx="1716">501+</cx:pt>
          <cx:pt idx="1717">501+</cx:pt>
          <cx:pt idx="1718">501+</cx:pt>
          <cx:pt idx="1719">501+</cx:pt>
          <cx:pt idx="1720">501+</cx:pt>
          <cx:pt idx="1721">501+</cx:pt>
          <cx:pt idx="1722">501+</cx:pt>
          <cx:pt idx="1723">501+</cx:pt>
          <cx:pt idx="1724">501+</cx:pt>
          <cx:pt idx="1725">501+</cx:pt>
          <cx:pt idx="1726">501+</cx:pt>
          <cx:pt idx="1727">501+</cx:pt>
          <cx:pt idx="1728">501+</cx:pt>
          <cx:pt idx="1729">501+</cx:pt>
          <cx:pt idx="1730">501+</cx:pt>
          <cx:pt idx="1731">501+</cx:pt>
          <cx:pt idx="1732">501+</cx:pt>
          <cx:pt idx="1733">501+</cx:pt>
          <cx:pt idx="1734">501+</cx:pt>
          <cx:pt idx="1735">501+</cx:pt>
          <cx:pt idx="1736">501+</cx:pt>
          <cx:pt idx="1737">501+</cx:pt>
          <cx:pt idx="1738">501+</cx:pt>
          <cx:pt idx="1739">501+</cx:pt>
          <cx:pt idx="1740">501+</cx:pt>
          <cx:pt idx="1741">501+</cx:pt>
          <cx:pt idx="1742">501+</cx:pt>
          <cx:pt idx="1743">501+</cx:pt>
          <cx:pt idx="1744">501+</cx:pt>
          <cx:pt idx="1745">501+</cx:pt>
          <cx:pt idx="1746">501+</cx:pt>
          <cx:pt idx="1747">501+</cx:pt>
          <cx:pt idx="1748">501+</cx:pt>
          <cx:pt idx="1749">501+</cx:pt>
          <cx:pt idx="1750">501+</cx:pt>
          <cx:pt idx="1751">501+</cx:pt>
          <cx:pt idx="1752">501+</cx:pt>
          <cx:pt idx="1753">501+</cx:pt>
          <cx:pt idx="1754">501+</cx:pt>
          <cx:pt idx="1755">501+</cx:pt>
          <cx:pt idx="1756">501+</cx:pt>
          <cx:pt idx="1757">501+</cx:pt>
          <cx:pt idx="1758">501+</cx:pt>
          <cx:pt idx="1759">501+</cx:pt>
          <cx:pt idx="1760">501+</cx:pt>
          <cx:pt idx="1761">501+</cx:pt>
          <cx:pt idx="1762">501+</cx:pt>
          <cx:pt idx="1763">501+</cx:pt>
          <cx:pt idx="1764">501+</cx:pt>
          <cx:pt idx="1765">501+</cx:pt>
          <cx:pt idx="1766">501+</cx:pt>
          <cx:pt idx="1767">501+</cx:pt>
          <cx:pt idx="1768">501+</cx:pt>
          <cx:pt idx="1769">501+</cx:pt>
          <cx:pt idx="1770">501+</cx:pt>
          <cx:pt idx="1771">501+</cx:pt>
          <cx:pt idx="1772">501+</cx:pt>
          <cx:pt idx="1773">501+</cx:pt>
          <cx:pt idx="1774">501+</cx:pt>
          <cx:pt idx="1775">501+</cx:pt>
          <cx:pt idx="1776">501+</cx:pt>
          <cx:pt idx="1777">501+</cx:pt>
          <cx:pt idx="1778">501+</cx:pt>
          <cx:pt idx="1779">501+</cx:pt>
          <cx:pt idx="1780">501+</cx:pt>
          <cx:pt idx="1781">501+</cx:pt>
          <cx:pt idx="1782">501+</cx:pt>
          <cx:pt idx="1783">501+</cx:pt>
          <cx:pt idx="1784">501+</cx:pt>
          <cx:pt idx="1785">501+</cx:pt>
          <cx:pt idx="1786">501+</cx:pt>
          <cx:pt idx="1787">501+</cx:pt>
          <cx:pt idx="1788">501+</cx:pt>
          <cx:pt idx="1789">501+</cx:pt>
          <cx:pt idx="1790">501+</cx:pt>
          <cx:pt idx="1791">501+</cx:pt>
          <cx:pt idx="1792">501+</cx:pt>
          <cx:pt idx="1793">501+</cx:pt>
          <cx:pt idx="1794">501+</cx:pt>
          <cx:pt idx="1795">501+</cx:pt>
          <cx:pt idx="1796">501+</cx:pt>
          <cx:pt idx="1797">501+</cx:pt>
          <cx:pt idx="1798">501+</cx:pt>
          <cx:pt idx="1799">501+</cx:pt>
          <cx:pt idx="1800">501+</cx:pt>
          <cx:pt idx="1801">501+</cx:pt>
          <cx:pt idx="1802">501+</cx:pt>
          <cx:pt idx="1803">501+</cx:pt>
          <cx:pt idx="1804">501+</cx:pt>
          <cx:pt idx="1805">501+</cx:pt>
          <cx:pt idx="1806">501+</cx:pt>
          <cx:pt idx="1807">501+</cx:pt>
          <cx:pt idx="1808">501+</cx:pt>
          <cx:pt idx="1809">501+</cx:pt>
          <cx:pt idx="1810">501+</cx:pt>
          <cx:pt idx="1811">501+</cx:pt>
          <cx:pt idx="1812">501+</cx:pt>
          <cx:pt idx="1813">501+</cx:pt>
          <cx:pt idx="1814">501+</cx:pt>
          <cx:pt idx="1815">501+</cx:pt>
          <cx:pt idx="1816">501+</cx:pt>
          <cx:pt idx="1817">501+</cx:pt>
          <cx:pt idx="1818">501+</cx:pt>
          <cx:pt idx="1819">501+</cx:pt>
          <cx:pt idx="1820">501+</cx:pt>
          <cx:pt idx="1821">501+</cx:pt>
          <cx:pt idx="1822">501+</cx:pt>
          <cx:pt idx="1823">501+</cx:pt>
          <cx:pt idx="1824">501+</cx:pt>
          <cx:pt idx="1825">501+</cx:pt>
          <cx:pt idx="1826">501+</cx:pt>
          <cx:pt idx="1827">501+</cx:pt>
          <cx:pt idx="1828">501+</cx:pt>
          <cx:pt idx="1829">501+</cx:pt>
          <cx:pt idx="1830">501+</cx:pt>
          <cx:pt idx="1831">501+</cx:pt>
          <cx:pt idx="1832">501+</cx:pt>
          <cx:pt idx="1833">501+</cx:pt>
          <cx:pt idx="1834">501+</cx:pt>
          <cx:pt idx="1835">501+</cx:pt>
          <cx:pt idx="1836">501+</cx:pt>
          <cx:pt idx="1837">501+</cx:pt>
          <cx:pt idx="1838">501+</cx:pt>
          <cx:pt idx="1839">501+</cx:pt>
          <cx:pt idx="1840">501+</cx:pt>
          <cx:pt idx="1841">501+</cx:pt>
          <cx:pt idx="1842">501+</cx:pt>
          <cx:pt idx="1843">501+</cx:pt>
        </cx:lvl>
      </cx:strDim>
      <cx:numDim type="val">
        <cx:f>Web!$K$2:$K$1845</cx:f>
        <cx:lvl ptCount="1844" formatCode="Všeobecný">
          <cx:pt idx="0">1</cx:pt>
          <cx:pt idx="1">1</cx:pt>
          <cx:pt idx="2">2</cx:pt>
          <cx:pt idx="3">1</cx:pt>
          <cx:pt idx="4">5</cx:pt>
          <cx:pt idx="5">1</cx:pt>
          <cx:pt idx="7">1</cx:pt>
          <cx:pt idx="8">1</cx:pt>
          <cx:pt idx="10">1</cx:pt>
          <cx:pt idx="11">1</cx:pt>
          <cx:pt idx="12">5</cx:pt>
          <cx:pt idx="13">1</cx:pt>
          <cx:pt idx="14">1</cx:pt>
          <cx:pt idx="15">1</cx:pt>
          <cx:pt idx="20">2</cx:pt>
          <cx:pt idx="21">2</cx:pt>
          <cx:pt idx="22">1</cx:pt>
          <cx:pt idx="25">1</cx:pt>
          <cx:pt idx="26">1</cx:pt>
          <cx:pt idx="27">2</cx:pt>
          <cx:pt idx="28">1</cx:pt>
          <cx:pt idx="29">1</cx:pt>
          <cx:pt idx="30">2</cx:pt>
          <cx:pt idx="32">1</cx:pt>
          <cx:pt idx="33">1</cx:pt>
          <cx:pt idx="35">1</cx:pt>
          <cx:pt idx="36">1</cx:pt>
          <cx:pt idx="38">1</cx:pt>
          <cx:pt idx="39">2</cx:pt>
          <cx:pt idx="40">1</cx:pt>
          <cx:pt idx="41">1</cx:pt>
          <cx:pt idx="44">2</cx:pt>
          <cx:pt idx="45">1</cx:pt>
          <cx:pt idx="46">1</cx:pt>
          <cx:pt idx="47">1</cx:pt>
          <cx:pt idx="48">2</cx:pt>
          <cx:pt idx="49">1</cx:pt>
          <cx:pt idx="50">2</cx:pt>
          <cx:pt idx="51">2</cx:pt>
          <cx:pt idx="52">1</cx:pt>
          <cx:pt idx="53">1</cx:pt>
          <cx:pt idx="55">1</cx:pt>
          <cx:pt idx="57">1</cx:pt>
          <cx:pt idx="58">1</cx:pt>
          <cx:pt idx="59">1</cx:pt>
          <cx:pt idx="60">1</cx:pt>
          <cx:pt idx="61">4</cx:pt>
          <cx:pt idx="63">1</cx:pt>
          <cx:pt idx="64">20</cx:pt>
          <cx:pt idx="65">3</cx:pt>
          <cx:pt idx="66">1</cx:pt>
          <cx:pt idx="67">1</cx:pt>
          <cx:pt idx="68">1</cx:pt>
          <cx:pt idx="69">5</cx:pt>
          <cx:pt idx="70">1</cx:pt>
          <cx:pt idx="72">3</cx:pt>
          <cx:pt idx="73">2</cx:pt>
          <cx:pt idx="75">2</cx:pt>
          <cx:pt idx="76">4</cx:pt>
          <cx:pt idx="77">3</cx:pt>
          <cx:pt idx="79">1</cx:pt>
          <cx:pt idx="80">1</cx:pt>
          <cx:pt idx="82">1</cx:pt>
          <cx:pt idx="83">1</cx:pt>
          <cx:pt idx="87">1</cx:pt>
          <cx:pt idx="88">1</cx:pt>
          <cx:pt idx="91">2</cx:pt>
          <cx:pt idx="93">4</cx:pt>
          <cx:pt idx="94">1</cx:pt>
          <cx:pt idx="95">1</cx:pt>
          <cx:pt idx="97">1</cx:pt>
          <cx:pt idx="99">3</cx:pt>
          <cx:pt idx="100">1</cx:pt>
          <cx:pt idx="101">1</cx:pt>
          <cx:pt idx="102">2</cx:pt>
          <cx:pt idx="103">3</cx:pt>
          <cx:pt idx="104">1</cx:pt>
          <cx:pt idx="105">2</cx:pt>
          <cx:pt idx="106">3</cx:pt>
          <cx:pt idx="112">1</cx:pt>
          <cx:pt idx="113">1</cx:pt>
          <cx:pt idx="114">2</cx:pt>
          <cx:pt idx="115">1</cx:pt>
          <cx:pt idx="117">2</cx:pt>
          <cx:pt idx="118">1</cx:pt>
          <cx:pt idx="119">1</cx:pt>
          <cx:pt idx="120">5</cx:pt>
          <cx:pt idx="121">1</cx:pt>
          <cx:pt idx="123">1</cx:pt>
          <cx:pt idx="124">1</cx:pt>
          <cx:pt idx="125">1</cx:pt>
          <cx:pt idx="128">2</cx:pt>
          <cx:pt idx="129">2</cx:pt>
          <cx:pt idx="130">1</cx:pt>
          <cx:pt idx="131">2</cx:pt>
          <cx:pt idx="133">1</cx:pt>
          <cx:pt idx="134">2</cx:pt>
          <cx:pt idx="136">10</cx:pt>
          <cx:pt idx="139">1</cx:pt>
          <cx:pt idx="140">1</cx:pt>
          <cx:pt idx="141">1</cx:pt>
          <cx:pt idx="142">1</cx:pt>
          <cx:pt idx="143">1</cx:pt>
          <cx:pt idx="144">1</cx:pt>
          <cx:pt idx="145">1</cx:pt>
          <cx:pt idx="146">10</cx:pt>
          <cx:pt idx="147">1</cx:pt>
          <cx:pt idx="150">1</cx:pt>
          <cx:pt idx="151">3</cx:pt>
          <cx:pt idx="152">1</cx:pt>
          <cx:pt idx="153">1</cx:pt>
          <cx:pt idx="154">1</cx:pt>
          <cx:pt idx="155">1</cx:pt>
          <cx:pt idx="156">2</cx:pt>
          <cx:pt idx="158">1</cx:pt>
          <cx:pt idx="159">1</cx:pt>
          <cx:pt idx="160">1</cx:pt>
          <cx:pt idx="161">10</cx:pt>
          <cx:pt idx="162">1</cx:pt>
          <cx:pt idx="163">1</cx:pt>
          <cx:pt idx="164">1</cx:pt>
          <cx:pt idx="168">2</cx:pt>
          <cx:pt idx="169">5</cx:pt>
          <cx:pt idx="170">1</cx:pt>
          <cx:pt idx="171">4</cx:pt>
          <cx:pt idx="172">1</cx:pt>
          <cx:pt idx="173">1</cx:pt>
          <cx:pt idx="174">4</cx:pt>
          <cx:pt idx="175">2</cx:pt>
          <cx:pt idx="176">2</cx:pt>
          <cx:pt idx="177">1</cx:pt>
          <cx:pt idx="179">1</cx:pt>
          <cx:pt idx="180">1</cx:pt>
          <cx:pt idx="181">1</cx:pt>
          <cx:pt idx="182">2</cx:pt>
          <cx:pt idx="183">1</cx:pt>
          <cx:pt idx="184">1</cx:pt>
          <cx:pt idx="185">1</cx:pt>
          <cx:pt idx="186">1</cx:pt>
          <cx:pt idx="188">1</cx:pt>
          <cx:pt idx="190">2</cx:pt>
          <cx:pt idx="192">4</cx:pt>
          <cx:pt idx="193">1</cx:pt>
          <cx:pt idx="194">2</cx:pt>
          <cx:pt idx="195">1</cx:pt>
          <cx:pt idx="196">3</cx:pt>
          <cx:pt idx="197">1</cx:pt>
          <cx:pt idx="198">1</cx:pt>
          <cx:pt idx="200">1</cx:pt>
          <cx:pt idx="202">1</cx:pt>
          <cx:pt idx="203">2</cx:pt>
          <cx:pt idx="205">1</cx:pt>
          <cx:pt idx="206">1</cx:pt>
          <cx:pt idx="207">1</cx:pt>
          <cx:pt idx="208">2</cx:pt>
          <cx:pt idx="209">1</cx:pt>
          <cx:pt idx="211">1</cx:pt>
          <cx:pt idx="213">1</cx:pt>
          <cx:pt idx="214">4</cx:pt>
          <cx:pt idx="215">1</cx:pt>
          <cx:pt idx="216">2</cx:pt>
          <cx:pt idx="217">1</cx:pt>
          <cx:pt idx="218">1</cx:pt>
          <cx:pt idx="219">1</cx:pt>
          <cx:pt idx="220">1</cx:pt>
          <cx:pt idx="221">2</cx:pt>
          <cx:pt idx="222">1</cx:pt>
          <cx:pt idx="223">1</cx:pt>
          <cx:pt idx="226">1</cx:pt>
          <cx:pt idx="228">1</cx:pt>
          <cx:pt idx="229">3</cx:pt>
          <cx:pt idx="230">5</cx:pt>
          <cx:pt idx="232">1</cx:pt>
          <cx:pt idx="233">2</cx:pt>
          <cx:pt idx="234">1</cx:pt>
          <cx:pt idx="235">10</cx:pt>
          <cx:pt idx="236">1</cx:pt>
          <cx:pt idx="237">2</cx:pt>
          <cx:pt idx="238">1</cx:pt>
          <cx:pt idx="239">3</cx:pt>
          <cx:pt idx="240">2</cx:pt>
          <cx:pt idx="241">2</cx:pt>
          <cx:pt idx="242">2</cx:pt>
          <cx:pt idx="243">1</cx:pt>
          <cx:pt idx="245">2</cx:pt>
          <cx:pt idx="246">1</cx:pt>
          <cx:pt idx="247">3</cx:pt>
          <cx:pt idx="248">1</cx:pt>
          <cx:pt idx="249">1</cx:pt>
          <cx:pt idx="252">1</cx:pt>
          <cx:pt idx="253">1</cx:pt>
          <cx:pt idx="254">2</cx:pt>
          <cx:pt idx="255">1</cx:pt>
          <cx:pt idx="256">1</cx:pt>
          <cx:pt idx="257">1</cx:pt>
          <cx:pt idx="259">1</cx:pt>
          <cx:pt idx="260">5</cx:pt>
          <cx:pt idx="261">2</cx:pt>
          <cx:pt idx="262">1</cx:pt>
          <cx:pt idx="264">1</cx:pt>
          <cx:pt idx="265">1</cx:pt>
          <cx:pt idx="266">1</cx:pt>
          <cx:pt idx="268">1</cx:pt>
          <cx:pt idx="269">1</cx:pt>
          <cx:pt idx="270">1</cx:pt>
          <cx:pt idx="274">1</cx:pt>
          <cx:pt idx="275">1</cx:pt>
          <cx:pt idx="276">1</cx:pt>
          <cx:pt idx="277">1</cx:pt>
          <cx:pt idx="278">2</cx:pt>
          <cx:pt idx="279">1</cx:pt>
          <cx:pt idx="280">2</cx:pt>
          <cx:pt idx="281">2</cx:pt>
          <cx:pt idx="283">1</cx:pt>
          <cx:pt idx="284">1</cx:pt>
          <cx:pt idx="285">2</cx:pt>
          <cx:pt idx="286">20</cx:pt>
          <cx:pt idx="287">2</cx:pt>
          <cx:pt idx="288">1</cx:pt>
          <cx:pt idx="289">2</cx:pt>
          <cx:pt idx="290">2</cx:pt>
          <cx:pt idx="291">4</cx:pt>
          <cx:pt idx="292">2</cx:pt>
          <cx:pt idx="294">5</cx:pt>
          <cx:pt idx="296">3</cx:pt>
          <cx:pt idx="297">5</cx:pt>
          <cx:pt idx="300">1</cx:pt>
          <cx:pt idx="302">5</cx:pt>
          <cx:pt idx="304">1</cx:pt>
          <cx:pt idx="305">2</cx:pt>
          <cx:pt idx="307">5</cx:pt>
          <cx:pt idx="309">1</cx:pt>
          <cx:pt idx="310">1</cx:pt>
          <cx:pt idx="311">1</cx:pt>
          <cx:pt idx="314">1</cx:pt>
          <cx:pt idx="316">1</cx:pt>
          <cx:pt idx="320">1</cx:pt>
          <cx:pt idx="323">3</cx:pt>
          <cx:pt idx="325">5</cx:pt>
          <cx:pt idx="327">2</cx:pt>
          <cx:pt idx="329">2</cx:pt>
          <cx:pt idx="330">5</cx:pt>
          <cx:pt idx="331">1</cx:pt>
          <cx:pt idx="332">3</cx:pt>
          <cx:pt idx="333">1</cx:pt>
          <cx:pt idx="335">1</cx:pt>
          <cx:pt idx="336">2</cx:pt>
          <cx:pt idx="337">1</cx:pt>
          <cx:pt idx="338">1</cx:pt>
          <cx:pt idx="339">1</cx:pt>
          <cx:pt idx="343">2</cx:pt>
          <cx:pt idx="344">1</cx:pt>
          <cx:pt idx="346">2</cx:pt>
          <cx:pt idx="347">5</cx:pt>
          <cx:pt idx="350">1</cx:pt>
          <cx:pt idx="351">5</cx:pt>
          <cx:pt idx="352">3</cx:pt>
          <cx:pt idx="354">2</cx:pt>
          <cx:pt idx="355">1</cx:pt>
          <cx:pt idx="356">3</cx:pt>
          <cx:pt idx="358">1</cx:pt>
          <cx:pt idx="360">5</cx:pt>
          <cx:pt idx="362">2</cx:pt>
          <cx:pt idx="363">3</cx:pt>
          <cx:pt idx="365">1</cx:pt>
          <cx:pt idx="368">1</cx:pt>
          <cx:pt idx="370">2</cx:pt>
          <cx:pt idx="371">1</cx:pt>
          <cx:pt idx="372">1</cx:pt>
          <cx:pt idx="373">1</cx:pt>
          <cx:pt idx="376">2</cx:pt>
          <cx:pt idx="378">2</cx:pt>
          <cx:pt idx="379">2</cx:pt>
          <cx:pt idx="380">1</cx:pt>
          <cx:pt idx="381">2</cx:pt>
          <cx:pt idx="382">1</cx:pt>
          <cx:pt idx="383">1</cx:pt>
          <cx:pt idx="384">1</cx:pt>
          <cx:pt idx="385">3</cx:pt>
          <cx:pt idx="386">4</cx:pt>
          <cx:pt idx="387">1</cx:pt>
          <cx:pt idx="388">1</cx:pt>
          <cx:pt idx="389">2</cx:pt>
          <cx:pt idx="390">2</cx:pt>
          <cx:pt idx="391">2</cx:pt>
          <cx:pt idx="392">1</cx:pt>
          <cx:pt idx="393">3</cx:pt>
          <cx:pt idx="395">3</cx:pt>
          <cx:pt idx="396">1</cx:pt>
          <cx:pt idx="397">4</cx:pt>
          <cx:pt idx="398">2</cx:pt>
          <cx:pt idx="399">1</cx:pt>
          <cx:pt idx="401">1</cx:pt>
          <cx:pt idx="402">1</cx:pt>
          <cx:pt idx="403">2</cx:pt>
          <cx:pt idx="404">1</cx:pt>
          <cx:pt idx="405">1</cx:pt>
          <cx:pt idx="406">1</cx:pt>
          <cx:pt idx="407">1</cx:pt>
          <cx:pt idx="408">1</cx:pt>
          <cx:pt idx="409">3</cx:pt>
          <cx:pt idx="410">2</cx:pt>
          <cx:pt idx="411">2</cx:pt>
          <cx:pt idx="412">1</cx:pt>
          <cx:pt idx="414">3</cx:pt>
          <cx:pt idx="415">4</cx:pt>
          <cx:pt idx="417">1</cx:pt>
          <cx:pt idx="418">1</cx:pt>
          <cx:pt idx="419">1</cx:pt>
          <cx:pt idx="420">3</cx:pt>
          <cx:pt idx="422">1</cx:pt>
          <cx:pt idx="423">5</cx:pt>
          <cx:pt idx="425">1</cx:pt>
          <cx:pt idx="427">1</cx:pt>
          <cx:pt idx="428">2</cx:pt>
          <cx:pt idx="429">1</cx:pt>
          <cx:pt idx="430">3</cx:pt>
          <cx:pt idx="431">1</cx:pt>
          <cx:pt idx="432">2</cx:pt>
          <cx:pt idx="434">1</cx:pt>
          <cx:pt idx="435">1</cx:pt>
          <cx:pt idx="437">10</cx:pt>
          <cx:pt idx="440">1</cx:pt>
          <cx:pt idx="441">4</cx:pt>
          <cx:pt idx="442">1</cx:pt>
          <cx:pt idx="444">2</cx:pt>
          <cx:pt idx="445">5</cx:pt>
          <cx:pt idx="446">5</cx:pt>
          <cx:pt idx="447">2</cx:pt>
          <cx:pt idx="448">1</cx:pt>
          <cx:pt idx="450">1</cx:pt>
          <cx:pt idx="451">1</cx:pt>
          <cx:pt idx="452">15</cx:pt>
          <cx:pt idx="453">2</cx:pt>
          <cx:pt idx="454">1</cx:pt>
          <cx:pt idx="455">3</cx:pt>
          <cx:pt idx="456">5</cx:pt>
          <cx:pt idx="457">1</cx:pt>
          <cx:pt idx="459">4</cx:pt>
          <cx:pt idx="461">1</cx:pt>
          <cx:pt idx="462">1</cx:pt>
          <cx:pt idx="463">1</cx:pt>
          <cx:pt idx="464">2</cx:pt>
          <cx:pt idx="466">1</cx:pt>
          <cx:pt idx="469">3</cx:pt>
          <cx:pt idx="470">2</cx:pt>
          <cx:pt idx="472">1</cx:pt>
          <cx:pt idx="473">2</cx:pt>
          <cx:pt idx="474">1</cx:pt>
          <cx:pt idx="475">2</cx:pt>
          <cx:pt idx="476">1</cx:pt>
          <cx:pt idx="477">2</cx:pt>
          <cx:pt idx="478">8</cx:pt>
          <cx:pt idx="480">5</cx:pt>
          <cx:pt idx="481">3</cx:pt>
          <cx:pt idx="483">1</cx:pt>
          <cx:pt idx="484">10</cx:pt>
          <cx:pt idx="486">1</cx:pt>
          <cx:pt idx="487">1</cx:pt>
          <cx:pt idx="489">2</cx:pt>
          <cx:pt idx="492">1</cx:pt>
          <cx:pt idx="493">5</cx:pt>
          <cx:pt idx="494">1</cx:pt>
          <cx:pt idx="496">1</cx:pt>
          <cx:pt idx="497">1</cx:pt>
          <cx:pt idx="499">1</cx:pt>
          <cx:pt idx="500">1</cx:pt>
          <cx:pt idx="501">5</cx:pt>
          <cx:pt idx="502">1</cx:pt>
          <cx:pt idx="503">1</cx:pt>
          <cx:pt idx="504">3</cx:pt>
          <cx:pt idx="505">2</cx:pt>
          <cx:pt idx="506">2</cx:pt>
          <cx:pt idx="507">3</cx:pt>
          <cx:pt idx="508">1</cx:pt>
          <cx:pt idx="509">2</cx:pt>
          <cx:pt idx="510">5</cx:pt>
          <cx:pt idx="514">1</cx:pt>
          <cx:pt idx="515">2</cx:pt>
          <cx:pt idx="516">1</cx:pt>
          <cx:pt idx="517">1</cx:pt>
          <cx:pt idx="518">1</cx:pt>
          <cx:pt idx="519">1</cx:pt>
          <cx:pt idx="520">3</cx:pt>
          <cx:pt idx="521">1</cx:pt>
          <cx:pt idx="523">2</cx:pt>
          <cx:pt idx="524">2</cx:pt>
          <cx:pt idx="525">3</cx:pt>
          <cx:pt idx="526">2</cx:pt>
          <cx:pt idx="527">1</cx:pt>
          <cx:pt idx="528">1</cx:pt>
          <cx:pt idx="529">2</cx:pt>
          <cx:pt idx="531">1</cx:pt>
          <cx:pt idx="532">1</cx:pt>
          <cx:pt idx="533">2</cx:pt>
          <cx:pt idx="535">1</cx:pt>
          <cx:pt idx="536">1</cx:pt>
          <cx:pt idx="537">2</cx:pt>
          <cx:pt idx="538">4</cx:pt>
          <cx:pt idx="540">1</cx:pt>
          <cx:pt idx="541">2</cx:pt>
          <cx:pt idx="542">1</cx:pt>
          <cx:pt idx="543">1</cx:pt>
          <cx:pt idx="544">2</cx:pt>
          <cx:pt idx="545">2</cx:pt>
          <cx:pt idx="546">2</cx:pt>
          <cx:pt idx="547">2</cx:pt>
          <cx:pt idx="548">2</cx:pt>
          <cx:pt idx="549">1</cx:pt>
          <cx:pt idx="552">1</cx:pt>
          <cx:pt idx="553">1</cx:pt>
          <cx:pt idx="555">1</cx:pt>
          <cx:pt idx="557">2</cx:pt>
          <cx:pt idx="558">5</cx:pt>
          <cx:pt idx="559">1</cx:pt>
          <cx:pt idx="560">2</cx:pt>
          <cx:pt idx="562">1</cx:pt>
          <cx:pt idx="563">5</cx:pt>
          <cx:pt idx="564">2</cx:pt>
          <cx:pt idx="565">1</cx:pt>
          <cx:pt idx="566">1</cx:pt>
          <cx:pt idx="567">1</cx:pt>
          <cx:pt idx="568">2</cx:pt>
          <cx:pt idx="569">2</cx:pt>
          <cx:pt idx="572">1</cx:pt>
          <cx:pt idx="573">2</cx:pt>
          <cx:pt idx="574">1</cx:pt>
          <cx:pt idx="575">1</cx:pt>
          <cx:pt idx="576">1</cx:pt>
          <cx:pt idx="577">2</cx:pt>
          <cx:pt idx="579">1</cx:pt>
          <cx:pt idx="581">2</cx:pt>
          <cx:pt idx="582">1</cx:pt>
          <cx:pt idx="583">1</cx:pt>
          <cx:pt idx="584">2</cx:pt>
          <cx:pt idx="585">1</cx:pt>
          <cx:pt idx="586">1</cx:pt>
          <cx:pt idx="587">1</cx:pt>
          <cx:pt idx="588">3</cx:pt>
          <cx:pt idx="589">1</cx:pt>
          <cx:pt idx="591">1</cx:pt>
          <cx:pt idx="592">1</cx:pt>
          <cx:pt idx="593">1</cx:pt>
          <cx:pt idx="594">1</cx:pt>
          <cx:pt idx="595">1</cx:pt>
          <cx:pt idx="596">1</cx:pt>
          <cx:pt idx="597">1</cx:pt>
          <cx:pt idx="601">1</cx:pt>
          <cx:pt idx="602">1</cx:pt>
          <cx:pt idx="603">1</cx:pt>
          <cx:pt idx="604">1</cx:pt>
          <cx:pt idx="605">1</cx:pt>
          <cx:pt idx="606">3</cx:pt>
          <cx:pt idx="607">8</cx:pt>
          <cx:pt idx="608">2</cx:pt>
          <cx:pt idx="610">1</cx:pt>
          <cx:pt idx="611">1</cx:pt>
          <cx:pt idx="612">3</cx:pt>
          <cx:pt idx="613">5</cx:pt>
          <cx:pt idx="614">2</cx:pt>
          <cx:pt idx="615">3</cx:pt>
          <cx:pt idx="616">1</cx:pt>
          <cx:pt idx="617">3</cx:pt>
          <cx:pt idx="618">1</cx:pt>
          <cx:pt idx="621">1</cx:pt>
          <cx:pt idx="622">2</cx:pt>
          <cx:pt idx="623">1</cx:pt>
          <cx:pt idx="624">1</cx:pt>
          <cx:pt idx="626">2</cx:pt>
          <cx:pt idx="627">1</cx:pt>
          <cx:pt idx="628">1</cx:pt>
          <cx:pt idx="630">2</cx:pt>
          <cx:pt idx="631">1</cx:pt>
          <cx:pt idx="632">1</cx:pt>
          <cx:pt idx="633">6</cx:pt>
          <cx:pt idx="634">5</cx:pt>
          <cx:pt idx="635">4</cx:pt>
          <cx:pt idx="636">1</cx:pt>
          <cx:pt idx="637">2</cx:pt>
          <cx:pt idx="638">5</cx:pt>
          <cx:pt idx="639">1</cx:pt>
          <cx:pt idx="640">2</cx:pt>
          <cx:pt idx="641">2</cx:pt>
          <cx:pt idx="642">1</cx:pt>
          <cx:pt idx="643">1</cx:pt>
          <cx:pt idx="645">1</cx:pt>
          <cx:pt idx="646">1</cx:pt>
          <cx:pt idx="647">2</cx:pt>
          <cx:pt idx="649">1</cx:pt>
          <cx:pt idx="652">1</cx:pt>
          <cx:pt idx="653">1</cx:pt>
          <cx:pt idx="654">3</cx:pt>
          <cx:pt idx="655">1</cx:pt>
          <cx:pt idx="656">5</cx:pt>
          <cx:pt idx="658">2</cx:pt>
          <cx:pt idx="662">2</cx:pt>
          <cx:pt idx="663">5</cx:pt>
          <cx:pt idx="664">1</cx:pt>
          <cx:pt idx="665">1</cx:pt>
          <cx:pt idx="666">1</cx:pt>
          <cx:pt idx="667">5</cx:pt>
          <cx:pt idx="668">1</cx:pt>
          <cx:pt idx="669">1</cx:pt>
          <cx:pt idx="670">4</cx:pt>
          <cx:pt idx="671">1</cx:pt>
          <cx:pt idx="673">1</cx:pt>
          <cx:pt idx="674">1</cx:pt>
          <cx:pt idx="675">1</cx:pt>
          <cx:pt idx="679">1</cx:pt>
          <cx:pt idx="681">1</cx:pt>
          <cx:pt idx="682">2</cx:pt>
          <cx:pt idx="683">1</cx:pt>
          <cx:pt idx="684">2</cx:pt>
          <cx:pt idx="685">2</cx:pt>
          <cx:pt idx="687">1</cx:pt>
          <cx:pt idx="689">2</cx:pt>
          <cx:pt idx="690">8</cx:pt>
          <cx:pt idx="691">1</cx:pt>
          <cx:pt idx="692">1</cx:pt>
          <cx:pt idx="694">2</cx:pt>
          <cx:pt idx="696">2</cx:pt>
          <cx:pt idx="698">1</cx:pt>
          <cx:pt idx="699">2</cx:pt>
          <cx:pt idx="700">2</cx:pt>
          <cx:pt idx="701">1</cx:pt>
          <cx:pt idx="702">4</cx:pt>
          <cx:pt idx="703">3</cx:pt>
          <cx:pt idx="704">3</cx:pt>
          <cx:pt idx="705">1</cx:pt>
          <cx:pt idx="706">1</cx:pt>
          <cx:pt idx="709">1</cx:pt>
          <cx:pt idx="710">1</cx:pt>
          <cx:pt idx="713">5</cx:pt>
          <cx:pt idx="714">2</cx:pt>
          <cx:pt idx="715">1</cx:pt>
          <cx:pt idx="716">1</cx:pt>
          <cx:pt idx="717">1</cx:pt>
          <cx:pt idx="718">1</cx:pt>
          <cx:pt idx="719">1</cx:pt>
          <cx:pt idx="722">1</cx:pt>
          <cx:pt idx="723">1</cx:pt>
          <cx:pt idx="725">1</cx:pt>
          <cx:pt idx="726">1</cx:pt>
          <cx:pt idx="727">2</cx:pt>
          <cx:pt idx="728">1</cx:pt>
          <cx:pt idx="729">1</cx:pt>
          <cx:pt idx="730">2</cx:pt>
          <cx:pt idx="731">10</cx:pt>
          <cx:pt idx="732">2</cx:pt>
          <cx:pt idx="733">1</cx:pt>
          <cx:pt idx="735">1</cx:pt>
          <cx:pt idx="736">5</cx:pt>
          <cx:pt idx="737">1</cx:pt>
          <cx:pt idx="738">1</cx:pt>
          <cx:pt idx="739">1</cx:pt>
          <cx:pt idx="740">3</cx:pt>
          <cx:pt idx="741">1</cx:pt>
          <cx:pt idx="742">1</cx:pt>
          <cx:pt idx="743">1</cx:pt>
          <cx:pt idx="745">1</cx:pt>
          <cx:pt idx="746">1</cx:pt>
          <cx:pt idx="747">1</cx:pt>
          <cx:pt idx="748">1</cx:pt>
          <cx:pt idx="750">3</cx:pt>
          <cx:pt idx="751">1</cx:pt>
          <cx:pt idx="753">3</cx:pt>
          <cx:pt idx="754">1</cx:pt>
          <cx:pt idx="755">1</cx:pt>
          <cx:pt idx="756">2</cx:pt>
          <cx:pt idx="757">1</cx:pt>
          <cx:pt idx="758">1</cx:pt>
          <cx:pt idx="759">1</cx:pt>
          <cx:pt idx="760">1</cx:pt>
          <cx:pt idx="762">1</cx:pt>
          <cx:pt idx="763">1</cx:pt>
          <cx:pt idx="764">5</cx:pt>
          <cx:pt idx="765">5</cx:pt>
          <cx:pt idx="767">1</cx:pt>
          <cx:pt idx="769">1</cx:pt>
          <cx:pt idx="770">1</cx:pt>
          <cx:pt idx="772">1</cx:pt>
          <cx:pt idx="773">1</cx:pt>
          <cx:pt idx="774">2</cx:pt>
          <cx:pt idx="775">1</cx:pt>
          <cx:pt idx="778">3</cx:pt>
          <cx:pt idx="779">1</cx:pt>
          <cx:pt idx="780">1</cx:pt>
          <cx:pt idx="781">1</cx:pt>
          <cx:pt idx="783">1</cx:pt>
          <cx:pt idx="784">2</cx:pt>
          <cx:pt idx="786">3</cx:pt>
          <cx:pt idx="787">2</cx:pt>
          <cx:pt idx="788">1</cx:pt>
          <cx:pt idx="790">1</cx:pt>
          <cx:pt idx="791">2</cx:pt>
          <cx:pt idx="792">2</cx:pt>
          <cx:pt idx="793">1</cx:pt>
          <cx:pt idx="794">5</cx:pt>
          <cx:pt idx="795">1</cx:pt>
          <cx:pt idx="797">1</cx:pt>
          <cx:pt idx="798">1</cx:pt>
          <cx:pt idx="799">2</cx:pt>
          <cx:pt idx="800">2</cx:pt>
          <cx:pt idx="801">1</cx:pt>
          <cx:pt idx="803">1</cx:pt>
          <cx:pt idx="804">1</cx:pt>
          <cx:pt idx="805">2</cx:pt>
          <cx:pt idx="807">1</cx:pt>
          <cx:pt idx="808">1</cx:pt>
          <cx:pt idx="809">4</cx:pt>
          <cx:pt idx="810">1</cx:pt>
          <cx:pt idx="811">1</cx:pt>
          <cx:pt idx="812">2</cx:pt>
          <cx:pt idx="813">1</cx:pt>
          <cx:pt idx="814">5</cx:pt>
          <cx:pt idx="815">2</cx:pt>
          <cx:pt idx="818">1</cx:pt>
          <cx:pt idx="819">2</cx:pt>
          <cx:pt idx="820">2</cx:pt>
          <cx:pt idx="821">1</cx:pt>
          <cx:pt idx="822">3</cx:pt>
          <cx:pt idx="823">2</cx:pt>
          <cx:pt idx="824">5</cx:pt>
          <cx:pt idx="825">3</cx:pt>
          <cx:pt idx="826">2</cx:pt>
          <cx:pt idx="827">1</cx:pt>
          <cx:pt idx="831">2</cx:pt>
          <cx:pt idx="833">2</cx:pt>
          <cx:pt idx="834">1</cx:pt>
          <cx:pt idx="835">2</cx:pt>
          <cx:pt idx="836">2</cx:pt>
          <cx:pt idx="837">2</cx:pt>
          <cx:pt idx="838">2</cx:pt>
          <cx:pt idx="840">1</cx:pt>
          <cx:pt idx="841">1</cx:pt>
          <cx:pt idx="843">1</cx:pt>
          <cx:pt idx="844">1</cx:pt>
          <cx:pt idx="845">5</cx:pt>
          <cx:pt idx="846">1</cx:pt>
          <cx:pt idx="847">1</cx:pt>
          <cx:pt idx="848">1</cx:pt>
          <cx:pt idx="849">1</cx:pt>
          <cx:pt idx="850">2</cx:pt>
          <cx:pt idx="851">2</cx:pt>
          <cx:pt idx="852">1</cx:pt>
          <cx:pt idx="855">1</cx:pt>
          <cx:pt idx="856">1</cx:pt>
          <cx:pt idx="862">3</cx:pt>
          <cx:pt idx="866">3</cx:pt>
          <cx:pt idx="867">1</cx:pt>
          <cx:pt idx="868">2</cx:pt>
          <cx:pt idx="870">2</cx:pt>
          <cx:pt idx="871">3</cx:pt>
          <cx:pt idx="872">1</cx:pt>
          <cx:pt idx="873">1</cx:pt>
          <cx:pt idx="874">2</cx:pt>
          <cx:pt idx="875">1</cx:pt>
          <cx:pt idx="876">3</cx:pt>
          <cx:pt idx="877">5</cx:pt>
          <cx:pt idx="878">1</cx:pt>
          <cx:pt idx="879">1</cx:pt>
          <cx:pt idx="881">5</cx:pt>
          <cx:pt idx="882">1</cx:pt>
          <cx:pt idx="883">3</cx:pt>
          <cx:pt idx="884">5</cx:pt>
          <cx:pt idx="885">1</cx:pt>
          <cx:pt idx="886">5</cx:pt>
          <cx:pt idx="887">2</cx:pt>
          <cx:pt idx="888">2</cx:pt>
          <cx:pt idx="890">2</cx:pt>
          <cx:pt idx="891">1</cx:pt>
          <cx:pt idx="892">2</cx:pt>
          <cx:pt idx="893">1</cx:pt>
          <cx:pt idx="894">1</cx:pt>
          <cx:pt idx="895">1</cx:pt>
          <cx:pt idx="896">1</cx:pt>
          <cx:pt idx="897">2</cx:pt>
          <cx:pt idx="898">1</cx:pt>
          <cx:pt idx="899">2</cx:pt>
          <cx:pt idx="900">3</cx:pt>
          <cx:pt idx="901">2</cx:pt>
          <cx:pt idx="902">1</cx:pt>
          <cx:pt idx="903">5</cx:pt>
          <cx:pt idx="904">1</cx:pt>
          <cx:pt idx="906">2</cx:pt>
          <cx:pt idx="907">1</cx:pt>
          <cx:pt idx="908">2</cx:pt>
          <cx:pt idx="909">1</cx:pt>
          <cx:pt idx="910">1</cx:pt>
          <cx:pt idx="912">3</cx:pt>
          <cx:pt idx="914">1</cx:pt>
          <cx:pt idx="915">1</cx:pt>
          <cx:pt idx="917">1</cx:pt>
          <cx:pt idx="918">1</cx:pt>
          <cx:pt idx="919">1</cx:pt>
          <cx:pt idx="920">5</cx:pt>
          <cx:pt idx="922">1</cx:pt>
          <cx:pt idx="923">2</cx:pt>
          <cx:pt idx="924">4</cx:pt>
          <cx:pt idx="925">2</cx:pt>
          <cx:pt idx="927">1</cx:pt>
          <cx:pt idx="929">5</cx:pt>
          <cx:pt idx="930">1</cx:pt>
          <cx:pt idx="931">1</cx:pt>
          <cx:pt idx="933">2</cx:pt>
          <cx:pt idx="935">3</cx:pt>
          <cx:pt idx="941">4</cx:pt>
          <cx:pt idx="942">1</cx:pt>
          <cx:pt idx="943">2</cx:pt>
          <cx:pt idx="945">1</cx:pt>
          <cx:pt idx="946">2</cx:pt>
          <cx:pt idx="948">1</cx:pt>
          <cx:pt idx="949">1</cx:pt>
          <cx:pt idx="950">1</cx:pt>
          <cx:pt idx="952">1</cx:pt>
          <cx:pt idx="954">2</cx:pt>
          <cx:pt idx="955">1</cx:pt>
          <cx:pt idx="956">1</cx:pt>
          <cx:pt idx="957">1</cx:pt>
          <cx:pt idx="960">1</cx:pt>
          <cx:pt idx="962">1</cx:pt>
          <cx:pt idx="963">1</cx:pt>
          <cx:pt idx="966">1</cx:pt>
          <cx:pt idx="967">1</cx:pt>
          <cx:pt idx="968">5</cx:pt>
          <cx:pt idx="971">1</cx:pt>
          <cx:pt idx="972">1</cx:pt>
          <cx:pt idx="973">1</cx:pt>
          <cx:pt idx="974">1</cx:pt>
          <cx:pt idx="975">1</cx:pt>
          <cx:pt idx="977">3</cx:pt>
          <cx:pt idx="978">1</cx:pt>
          <cx:pt idx="979">1</cx:pt>
          <cx:pt idx="981">1</cx:pt>
          <cx:pt idx="984">1</cx:pt>
          <cx:pt idx="985">1</cx:pt>
          <cx:pt idx="987">1</cx:pt>
          <cx:pt idx="988">1</cx:pt>
          <cx:pt idx="992">1</cx:pt>
          <cx:pt idx="993">3</cx:pt>
          <cx:pt idx="994">3</cx:pt>
          <cx:pt idx="995">2</cx:pt>
          <cx:pt idx="996">1</cx:pt>
          <cx:pt idx="997">3</cx:pt>
          <cx:pt idx="998">1</cx:pt>
          <cx:pt idx="1000">1</cx:pt>
          <cx:pt idx="1001">2</cx:pt>
          <cx:pt idx="1002">1</cx:pt>
          <cx:pt idx="1003">2</cx:pt>
          <cx:pt idx="1004">2</cx:pt>
          <cx:pt idx="1006">2</cx:pt>
          <cx:pt idx="1008">10</cx:pt>
          <cx:pt idx="1009">1</cx:pt>
          <cx:pt idx="1010">1</cx:pt>
          <cx:pt idx="1011">1</cx:pt>
          <cx:pt idx="1014">2</cx:pt>
          <cx:pt idx="1017">2</cx:pt>
          <cx:pt idx="1018">1</cx:pt>
          <cx:pt idx="1019">1</cx:pt>
          <cx:pt idx="1022">2</cx:pt>
          <cx:pt idx="1023">4</cx:pt>
          <cx:pt idx="1024">10</cx:pt>
          <cx:pt idx="1027">1</cx:pt>
          <cx:pt idx="1028">1</cx:pt>
          <cx:pt idx="1029">2</cx:pt>
          <cx:pt idx="1030">1</cx:pt>
          <cx:pt idx="1031">1</cx:pt>
          <cx:pt idx="1032">10</cx:pt>
          <cx:pt idx="1033">2</cx:pt>
          <cx:pt idx="1038">1</cx:pt>
          <cx:pt idx="1039">1</cx:pt>
          <cx:pt idx="1040">1</cx:pt>
          <cx:pt idx="1041">2</cx:pt>
          <cx:pt idx="1043">1</cx:pt>
          <cx:pt idx="1044">2</cx:pt>
          <cx:pt idx="1045">2</cx:pt>
          <cx:pt idx="1046">2</cx:pt>
          <cx:pt idx="1047">1</cx:pt>
          <cx:pt idx="1049">2</cx:pt>
          <cx:pt idx="1052">2</cx:pt>
          <cx:pt idx="1053">1</cx:pt>
          <cx:pt idx="1054">1</cx:pt>
          <cx:pt idx="1055">1</cx:pt>
          <cx:pt idx="1057">1</cx:pt>
          <cx:pt idx="1058">3</cx:pt>
          <cx:pt idx="1062">1</cx:pt>
          <cx:pt idx="1063">1</cx:pt>
          <cx:pt idx="1064">1</cx:pt>
          <cx:pt idx="1065">1</cx:pt>
          <cx:pt idx="1066">1</cx:pt>
          <cx:pt idx="1067">5</cx:pt>
          <cx:pt idx="1072">1</cx:pt>
          <cx:pt idx="1073">1</cx:pt>
          <cx:pt idx="1074">2</cx:pt>
          <cx:pt idx="1077">1</cx:pt>
          <cx:pt idx="1078">3</cx:pt>
          <cx:pt idx="1081">2</cx:pt>
          <cx:pt idx="1082">2</cx:pt>
          <cx:pt idx="1083">1</cx:pt>
          <cx:pt idx="1084">1</cx:pt>
          <cx:pt idx="1085">5</cx:pt>
          <cx:pt idx="1086">5</cx:pt>
          <cx:pt idx="1087">1</cx:pt>
          <cx:pt idx="1088">1</cx:pt>
          <cx:pt idx="1089">1</cx:pt>
          <cx:pt idx="1091">1</cx:pt>
          <cx:pt idx="1092">2</cx:pt>
          <cx:pt idx="1093">1</cx:pt>
          <cx:pt idx="1094">2</cx:pt>
          <cx:pt idx="1095">1</cx:pt>
          <cx:pt idx="1096">10</cx:pt>
          <cx:pt idx="1097">2</cx:pt>
          <cx:pt idx="1100">1</cx:pt>
          <cx:pt idx="1101">1</cx:pt>
          <cx:pt idx="1102">1</cx:pt>
          <cx:pt idx="1103">4</cx:pt>
          <cx:pt idx="1104">2</cx:pt>
          <cx:pt idx="1107">1</cx:pt>
          <cx:pt idx="1108">1</cx:pt>
          <cx:pt idx="1109">1</cx:pt>
          <cx:pt idx="1111">2</cx:pt>
          <cx:pt idx="1112">1</cx:pt>
          <cx:pt idx="1113">3</cx:pt>
          <cx:pt idx="1114">2</cx:pt>
          <cx:pt idx="1115">2</cx:pt>
          <cx:pt idx="1117">4</cx:pt>
          <cx:pt idx="1118">2</cx:pt>
          <cx:pt idx="1119">2</cx:pt>
          <cx:pt idx="1121">1</cx:pt>
          <cx:pt idx="1123">5</cx:pt>
          <cx:pt idx="1124">2</cx:pt>
          <cx:pt idx="1125">1</cx:pt>
          <cx:pt idx="1126">12</cx:pt>
          <cx:pt idx="1127">1</cx:pt>
          <cx:pt idx="1128">1</cx:pt>
          <cx:pt idx="1129">2</cx:pt>
          <cx:pt idx="1134">1</cx:pt>
          <cx:pt idx="1135">1</cx:pt>
          <cx:pt idx="1138">4</cx:pt>
          <cx:pt idx="1139">3</cx:pt>
          <cx:pt idx="1142">1</cx:pt>
          <cx:pt idx="1144">1</cx:pt>
          <cx:pt idx="1145">2</cx:pt>
          <cx:pt idx="1146">1</cx:pt>
          <cx:pt idx="1147">3</cx:pt>
          <cx:pt idx="1148">1</cx:pt>
          <cx:pt idx="1149">3</cx:pt>
          <cx:pt idx="1150">2</cx:pt>
          <cx:pt idx="1152">1</cx:pt>
          <cx:pt idx="1153">3</cx:pt>
          <cx:pt idx="1155">2</cx:pt>
          <cx:pt idx="1156">1</cx:pt>
          <cx:pt idx="1157">2</cx:pt>
          <cx:pt idx="1158">6</cx:pt>
          <cx:pt idx="1159">2</cx:pt>
          <cx:pt idx="1162">1</cx:pt>
          <cx:pt idx="1163">3</cx:pt>
          <cx:pt idx="1164">2</cx:pt>
          <cx:pt idx="1165">2</cx:pt>
          <cx:pt idx="1166">1</cx:pt>
          <cx:pt idx="1167">1</cx:pt>
          <cx:pt idx="1168">1</cx:pt>
          <cx:pt idx="1170">2</cx:pt>
          <cx:pt idx="1172">2</cx:pt>
          <cx:pt idx="1173">5</cx:pt>
          <cx:pt idx="1174">1</cx:pt>
          <cx:pt idx="1175">1</cx:pt>
          <cx:pt idx="1176">2</cx:pt>
          <cx:pt idx="1177">1</cx:pt>
          <cx:pt idx="1178">10</cx:pt>
          <cx:pt idx="1179">1</cx:pt>
          <cx:pt idx="1180">2</cx:pt>
          <cx:pt idx="1184">2</cx:pt>
          <cx:pt idx="1185">2</cx:pt>
          <cx:pt idx="1187">2</cx:pt>
          <cx:pt idx="1188">1</cx:pt>
          <cx:pt idx="1189">3</cx:pt>
          <cx:pt idx="1190">2</cx:pt>
          <cx:pt idx="1191">2</cx:pt>
          <cx:pt idx="1192">1</cx:pt>
          <cx:pt idx="1193">2</cx:pt>
          <cx:pt idx="1194">1</cx:pt>
          <cx:pt idx="1199">5</cx:pt>
          <cx:pt idx="1200">4</cx:pt>
          <cx:pt idx="1202">1</cx:pt>
          <cx:pt idx="1203">1</cx:pt>
          <cx:pt idx="1207">1</cx:pt>
          <cx:pt idx="1208">1</cx:pt>
          <cx:pt idx="1210">3</cx:pt>
          <cx:pt idx="1211">1</cx:pt>
          <cx:pt idx="1212">2</cx:pt>
          <cx:pt idx="1213">1</cx:pt>
          <cx:pt idx="1214">2</cx:pt>
          <cx:pt idx="1215">2</cx:pt>
          <cx:pt idx="1216">1</cx:pt>
          <cx:pt idx="1219">2</cx:pt>
          <cx:pt idx="1220">3</cx:pt>
          <cx:pt idx="1224">5</cx:pt>
          <cx:pt idx="1225">1</cx:pt>
          <cx:pt idx="1227">2</cx:pt>
          <cx:pt idx="1229">1</cx:pt>
          <cx:pt idx="1233">2</cx:pt>
          <cx:pt idx="1235">1</cx:pt>
          <cx:pt idx="1236">1</cx:pt>
          <cx:pt idx="1237">1</cx:pt>
          <cx:pt idx="1238">2</cx:pt>
          <cx:pt idx="1240">1</cx:pt>
          <cx:pt idx="1243">2</cx:pt>
          <cx:pt idx="1245">2</cx:pt>
          <cx:pt idx="1246">5</cx:pt>
          <cx:pt idx="1247">3</cx:pt>
          <cx:pt idx="1249">2</cx:pt>
          <cx:pt idx="1250">2</cx:pt>
          <cx:pt idx="1251">4</cx:pt>
          <cx:pt idx="1252">1</cx:pt>
          <cx:pt idx="1253">1</cx:pt>
          <cx:pt idx="1254">2</cx:pt>
          <cx:pt idx="1255">5</cx:pt>
          <cx:pt idx="1259">2</cx:pt>
          <cx:pt idx="1261">1</cx:pt>
          <cx:pt idx="1262">1</cx:pt>
          <cx:pt idx="1263">5</cx:pt>
          <cx:pt idx="1264">2</cx:pt>
          <cx:pt idx="1265">1</cx:pt>
          <cx:pt idx="1266">3</cx:pt>
          <cx:pt idx="1270">1</cx:pt>
          <cx:pt idx="1273">2</cx:pt>
          <cx:pt idx="1274">1</cx:pt>
          <cx:pt idx="1275">8</cx:pt>
          <cx:pt idx="1276">1</cx:pt>
          <cx:pt idx="1277">1</cx:pt>
          <cx:pt idx="1278">5</cx:pt>
          <cx:pt idx="1280">1</cx:pt>
          <cx:pt idx="1281">1</cx:pt>
          <cx:pt idx="1282">1</cx:pt>
          <cx:pt idx="1283">1</cx:pt>
          <cx:pt idx="1284">1</cx:pt>
          <cx:pt idx="1285">1</cx:pt>
          <cx:pt idx="1288">1</cx:pt>
          <cx:pt idx="1289">1</cx:pt>
          <cx:pt idx="1290">1</cx:pt>
          <cx:pt idx="1292">1</cx:pt>
          <cx:pt idx="1294">2</cx:pt>
          <cx:pt idx="1295">1</cx:pt>
          <cx:pt idx="1297">1</cx:pt>
          <cx:pt idx="1298">1</cx:pt>
          <cx:pt idx="1299">3</cx:pt>
          <cx:pt idx="1300">1</cx:pt>
          <cx:pt idx="1302">2</cx:pt>
          <cx:pt idx="1303">1</cx:pt>
          <cx:pt idx="1304">1</cx:pt>
          <cx:pt idx="1305">5</cx:pt>
          <cx:pt idx="1307">1</cx:pt>
          <cx:pt idx="1308">3</cx:pt>
          <cx:pt idx="1310">2</cx:pt>
          <cx:pt idx="1311">1</cx:pt>
          <cx:pt idx="1312">2</cx:pt>
          <cx:pt idx="1313">1</cx:pt>
          <cx:pt idx="1315">1</cx:pt>
          <cx:pt idx="1318">1</cx:pt>
          <cx:pt idx="1320">1</cx:pt>
          <cx:pt idx="1321">2</cx:pt>
          <cx:pt idx="1322">1</cx:pt>
          <cx:pt idx="1324">7</cx:pt>
          <cx:pt idx="1325">3</cx:pt>
          <cx:pt idx="1326">1</cx:pt>
          <cx:pt idx="1327">6</cx:pt>
          <cx:pt idx="1328">1</cx:pt>
          <cx:pt idx="1329">2</cx:pt>
          <cx:pt idx="1330">2</cx:pt>
          <cx:pt idx="1332">3</cx:pt>
          <cx:pt idx="1334">6</cx:pt>
          <cx:pt idx="1335">1</cx:pt>
          <cx:pt idx="1336">3</cx:pt>
          <cx:pt idx="1339">1</cx:pt>
          <cx:pt idx="1340">3</cx:pt>
          <cx:pt idx="1341">1</cx:pt>
          <cx:pt idx="1342">2</cx:pt>
          <cx:pt idx="1344">1</cx:pt>
          <cx:pt idx="1346">3</cx:pt>
          <cx:pt idx="1348">1</cx:pt>
          <cx:pt idx="1349">2</cx:pt>
          <cx:pt idx="1350">1</cx:pt>
          <cx:pt idx="1351">1</cx:pt>
          <cx:pt idx="1352">4</cx:pt>
          <cx:pt idx="1353">1</cx:pt>
          <cx:pt idx="1354">2</cx:pt>
          <cx:pt idx="1355">3</cx:pt>
          <cx:pt idx="1357">3</cx:pt>
          <cx:pt idx="1358">2</cx:pt>
          <cx:pt idx="1359">3</cx:pt>
          <cx:pt idx="1361">1</cx:pt>
          <cx:pt idx="1363">2</cx:pt>
          <cx:pt idx="1365">1</cx:pt>
          <cx:pt idx="1366">1</cx:pt>
          <cx:pt idx="1367">2</cx:pt>
          <cx:pt idx="1368">1</cx:pt>
          <cx:pt idx="1369">2</cx:pt>
          <cx:pt idx="1371">3</cx:pt>
          <cx:pt idx="1372">1</cx:pt>
          <cx:pt idx="1373">1</cx:pt>
          <cx:pt idx="1374">3</cx:pt>
          <cx:pt idx="1375">1</cx:pt>
          <cx:pt idx="1377">1</cx:pt>
          <cx:pt idx="1379">1</cx:pt>
          <cx:pt idx="1380">1</cx:pt>
          <cx:pt idx="1381">2</cx:pt>
          <cx:pt idx="1382">1</cx:pt>
          <cx:pt idx="1383">2</cx:pt>
          <cx:pt idx="1387">2</cx:pt>
          <cx:pt idx="1389">5</cx:pt>
          <cx:pt idx="1390">1</cx:pt>
          <cx:pt idx="1391">1</cx:pt>
          <cx:pt idx="1394">5</cx:pt>
          <cx:pt idx="1395">1</cx:pt>
          <cx:pt idx="1396">1</cx:pt>
          <cx:pt idx="1401">4</cx:pt>
          <cx:pt idx="1403">1</cx:pt>
          <cx:pt idx="1404">3</cx:pt>
          <cx:pt idx="1407">1</cx:pt>
          <cx:pt idx="1409">2</cx:pt>
          <cx:pt idx="1410">1</cx:pt>
          <cx:pt idx="1411">2</cx:pt>
          <cx:pt idx="1412">4</cx:pt>
          <cx:pt idx="1413">3</cx:pt>
          <cx:pt idx="1414">1</cx:pt>
          <cx:pt idx="1415">1</cx:pt>
          <cx:pt idx="1416">2</cx:pt>
          <cx:pt idx="1417">2</cx:pt>
          <cx:pt idx="1418">1</cx:pt>
          <cx:pt idx="1419">2</cx:pt>
          <cx:pt idx="1421">2</cx:pt>
          <cx:pt idx="1422">1</cx:pt>
          <cx:pt idx="1423">1</cx:pt>
          <cx:pt idx="1424">2</cx:pt>
          <cx:pt idx="1425">3</cx:pt>
          <cx:pt idx="1428">1</cx:pt>
          <cx:pt idx="1430">3</cx:pt>
          <cx:pt idx="1431">2</cx:pt>
          <cx:pt idx="1432">5</cx:pt>
          <cx:pt idx="1433">7</cx:pt>
          <cx:pt idx="1434">2</cx:pt>
          <cx:pt idx="1438">5</cx:pt>
          <cx:pt idx="1439">2</cx:pt>
          <cx:pt idx="1441">1</cx:pt>
          <cx:pt idx="1442">1</cx:pt>
          <cx:pt idx="1445">2</cx:pt>
          <cx:pt idx="1446">2</cx:pt>
          <cx:pt idx="1447">2</cx:pt>
          <cx:pt idx="1449">2</cx:pt>
          <cx:pt idx="1450">1</cx:pt>
          <cx:pt idx="1451">2</cx:pt>
          <cx:pt idx="1452">1</cx:pt>
          <cx:pt idx="1453">1</cx:pt>
          <cx:pt idx="1454">2</cx:pt>
          <cx:pt idx="1455">1</cx:pt>
          <cx:pt idx="1456">1</cx:pt>
          <cx:pt idx="1457">2</cx:pt>
          <cx:pt idx="1458">3</cx:pt>
          <cx:pt idx="1460">1</cx:pt>
          <cx:pt idx="1461">1</cx:pt>
          <cx:pt idx="1462">2</cx:pt>
          <cx:pt idx="1463">1</cx:pt>
          <cx:pt idx="1465">1</cx:pt>
          <cx:pt idx="1466">1</cx:pt>
          <cx:pt idx="1467">1</cx:pt>
          <cx:pt idx="1470">1</cx:pt>
          <cx:pt idx="1471">6</cx:pt>
          <cx:pt idx="1472">2</cx:pt>
          <cx:pt idx="1473">1</cx:pt>
          <cx:pt idx="1474">5</cx:pt>
          <cx:pt idx="1475">1</cx:pt>
          <cx:pt idx="1476">2</cx:pt>
          <cx:pt idx="1477">1</cx:pt>
          <cx:pt idx="1478">1</cx:pt>
          <cx:pt idx="1480">2</cx:pt>
          <cx:pt idx="1481">1</cx:pt>
          <cx:pt idx="1482">2</cx:pt>
          <cx:pt idx="1483">1</cx:pt>
          <cx:pt idx="1485">1</cx:pt>
          <cx:pt idx="1486">3</cx:pt>
          <cx:pt idx="1487">5</cx:pt>
          <cx:pt idx="1488">1</cx:pt>
          <cx:pt idx="1489">1</cx:pt>
          <cx:pt idx="1490">3</cx:pt>
          <cx:pt idx="1491">4</cx:pt>
          <cx:pt idx="1492">1</cx:pt>
          <cx:pt idx="1493">5</cx:pt>
          <cx:pt idx="1495">1</cx:pt>
          <cx:pt idx="1496">1</cx:pt>
          <cx:pt idx="1497">1</cx:pt>
          <cx:pt idx="1498">2</cx:pt>
          <cx:pt idx="1499">2</cx:pt>
          <cx:pt idx="1500">1</cx:pt>
          <cx:pt idx="1501">3</cx:pt>
          <cx:pt idx="1502">2</cx:pt>
          <cx:pt idx="1504">1</cx:pt>
          <cx:pt idx="1505">1</cx:pt>
          <cx:pt idx="1506">2</cx:pt>
          <cx:pt idx="1507">1</cx:pt>
          <cx:pt idx="1509">2</cx:pt>
          <cx:pt idx="1510">1</cx:pt>
          <cx:pt idx="1512">1</cx:pt>
          <cx:pt idx="1513">1</cx:pt>
          <cx:pt idx="1515">5</cx:pt>
          <cx:pt idx="1516">1</cx:pt>
          <cx:pt idx="1517">2</cx:pt>
          <cx:pt idx="1519">1</cx:pt>
          <cx:pt idx="1520">2</cx:pt>
          <cx:pt idx="1523">2</cx:pt>
          <cx:pt idx="1525">1</cx:pt>
          <cx:pt idx="1526">5</cx:pt>
          <cx:pt idx="1527">3</cx:pt>
          <cx:pt idx="1529">2</cx:pt>
          <cx:pt idx="1530">2</cx:pt>
          <cx:pt idx="1531">1</cx:pt>
          <cx:pt idx="1532">1</cx:pt>
          <cx:pt idx="1533">1</cx:pt>
          <cx:pt idx="1534">1</cx:pt>
          <cx:pt idx="1535">1</cx:pt>
          <cx:pt idx="1536">2</cx:pt>
          <cx:pt idx="1539">1</cx:pt>
          <cx:pt idx="1540">1</cx:pt>
          <cx:pt idx="1542">2</cx:pt>
          <cx:pt idx="1543">1</cx:pt>
          <cx:pt idx="1545">2</cx:pt>
          <cx:pt idx="1547">1</cx:pt>
          <cx:pt idx="1548">1</cx:pt>
          <cx:pt idx="1549">2</cx:pt>
          <cx:pt idx="1550">2</cx:pt>
          <cx:pt idx="1552">1</cx:pt>
          <cx:pt idx="1553">1</cx:pt>
          <cx:pt idx="1555">5</cx:pt>
          <cx:pt idx="1557">1</cx:pt>
          <cx:pt idx="1558">4</cx:pt>
          <cx:pt idx="1559">2</cx:pt>
          <cx:pt idx="1560">2</cx:pt>
          <cx:pt idx="1563">2</cx:pt>
          <cx:pt idx="1564">1</cx:pt>
          <cx:pt idx="1566">1</cx:pt>
          <cx:pt idx="1567">10</cx:pt>
          <cx:pt idx="1570">1</cx:pt>
          <cx:pt idx="1571">3</cx:pt>
          <cx:pt idx="1572">1</cx:pt>
          <cx:pt idx="1573">5</cx:pt>
          <cx:pt idx="1574">1</cx:pt>
          <cx:pt idx="1577">1</cx:pt>
          <cx:pt idx="1578">1</cx:pt>
          <cx:pt idx="1579">1</cx:pt>
          <cx:pt idx="1580">1</cx:pt>
          <cx:pt idx="1582">1</cx:pt>
          <cx:pt idx="1583">3</cx:pt>
          <cx:pt idx="1584">2</cx:pt>
          <cx:pt idx="1586">1</cx:pt>
          <cx:pt idx="1587">1</cx:pt>
          <cx:pt idx="1589">1</cx:pt>
          <cx:pt idx="1590">1</cx:pt>
          <cx:pt idx="1593">1</cx:pt>
          <cx:pt idx="1595">1</cx:pt>
          <cx:pt idx="1596">1</cx:pt>
          <cx:pt idx="1597">2</cx:pt>
          <cx:pt idx="1599">1</cx:pt>
          <cx:pt idx="1600">1</cx:pt>
          <cx:pt idx="1601">1</cx:pt>
          <cx:pt idx="1602">1</cx:pt>
          <cx:pt idx="1603">2</cx:pt>
          <cx:pt idx="1604">2</cx:pt>
          <cx:pt idx="1605">1</cx:pt>
          <cx:pt idx="1607">5</cx:pt>
          <cx:pt idx="1608">1</cx:pt>
          <cx:pt idx="1610">2</cx:pt>
          <cx:pt idx="1611">1</cx:pt>
          <cx:pt idx="1612">1</cx:pt>
          <cx:pt idx="1614">2</cx:pt>
          <cx:pt idx="1615">2</cx:pt>
          <cx:pt idx="1619">1</cx:pt>
          <cx:pt idx="1620">6</cx:pt>
          <cx:pt idx="1621">2</cx:pt>
          <cx:pt idx="1625">1</cx:pt>
          <cx:pt idx="1626">2</cx:pt>
          <cx:pt idx="1627">1</cx:pt>
          <cx:pt idx="1628">1</cx:pt>
          <cx:pt idx="1629">2</cx:pt>
          <cx:pt idx="1630">1</cx:pt>
          <cx:pt idx="1631">3</cx:pt>
          <cx:pt idx="1632">1</cx:pt>
          <cx:pt idx="1633">1</cx:pt>
          <cx:pt idx="1634">2</cx:pt>
          <cx:pt idx="1636">1</cx:pt>
          <cx:pt idx="1637">1</cx:pt>
          <cx:pt idx="1638">6</cx:pt>
          <cx:pt idx="1639">3</cx:pt>
          <cx:pt idx="1640">1</cx:pt>
          <cx:pt idx="1641">1</cx:pt>
          <cx:pt idx="1643">2</cx:pt>
          <cx:pt idx="1644">1</cx:pt>
          <cx:pt idx="1645">2</cx:pt>
          <cx:pt idx="1646">1</cx:pt>
          <cx:pt idx="1648">1</cx:pt>
          <cx:pt idx="1650">1</cx:pt>
          <cx:pt idx="1652">1</cx:pt>
          <cx:pt idx="1655">1</cx:pt>
          <cx:pt idx="1656">1</cx:pt>
          <cx:pt idx="1659">1</cx:pt>
          <cx:pt idx="1660">2</cx:pt>
          <cx:pt idx="1661">1</cx:pt>
          <cx:pt idx="1663">1</cx:pt>
          <cx:pt idx="1667">15</cx:pt>
          <cx:pt idx="1669">1</cx:pt>
          <cx:pt idx="1671">1</cx:pt>
          <cx:pt idx="1674">1</cx:pt>
          <cx:pt idx="1676">1</cx:pt>
          <cx:pt idx="1677">1</cx:pt>
          <cx:pt idx="1678">1</cx:pt>
          <cx:pt idx="1679">3</cx:pt>
          <cx:pt idx="1680">1</cx:pt>
          <cx:pt idx="1683">1</cx:pt>
          <cx:pt idx="1684">2</cx:pt>
          <cx:pt idx="1685">3</cx:pt>
          <cx:pt idx="1686">2</cx:pt>
          <cx:pt idx="1687">2</cx:pt>
          <cx:pt idx="1688">5</cx:pt>
          <cx:pt idx="1690">20</cx:pt>
          <cx:pt idx="1691">1</cx:pt>
          <cx:pt idx="1692">10</cx:pt>
          <cx:pt idx="1694">1</cx:pt>
          <cx:pt idx="1695">3</cx:pt>
          <cx:pt idx="1696">2</cx:pt>
          <cx:pt idx="1699">1</cx:pt>
          <cx:pt idx="1701">1</cx:pt>
          <cx:pt idx="1704">1</cx:pt>
          <cx:pt idx="1705">2</cx:pt>
          <cx:pt idx="1706">2</cx:pt>
          <cx:pt idx="1707">1</cx:pt>
          <cx:pt idx="1708">1</cx:pt>
          <cx:pt idx="1709">1</cx:pt>
          <cx:pt idx="1710">1</cx:pt>
          <cx:pt idx="1712">2</cx:pt>
          <cx:pt idx="1713">1</cx:pt>
          <cx:pt idx="1715">1</cx:pt>
          <cx:pt idx="1717">1</cx:pt>
          <cx:pt idx="1718">2</cx:pt>
          <cx:pt idx="1719">1</cx:pt>
          <cx:pt idx="1720">1</cx:pt>
          <cx:pt idx="1721">2</cx:pt>
          <cx:pt idx="1724">1</cx:pt>
          <cx:pt idx="1725">1</cx:pt>
          <cx:pt idx="1727">1</cx:pt>
          <cx:pt idx="1728">2</cx:pt>
          <cx:pt idx="1731">2</cx:pt>
          <cx:pt idx="1732">1</cx:pt>
          <cx:pt idx="1733">1</cx:pt>
          <cx:pt idx="1734">1</cx:pt>
          <cx:pt idx="1737">1</cx:pt>
          <cx:pt idx="1738">1</cx:pt>
          <cx:pt idx="1741">2</cx:pt>
          <cx:pt idx="1742">2</cx:pt>
          <cx:pt idx="1743">1</cx:pt>
          <cx:pt idx="1744">2</cx:pt>
          <cx:pt idx="1747">1</cx:pt>
          <cx:pt idx="1748">3</cx:pt>
          <cx:pt idx="1751">1</cx:pt>
          <cx:pt idx="1752">1</cx:pt>
          <cx:pt idx="1755">5</cx:pt>
          <cx:pt idx="1756">1</cx:pt>
          <cx:pt idx="1757">2</cx:pt>
          <cx:pt idx="1758">2</cx:pt>
          <cx:pt idx="1759">1</cx:pt>
          <cx:pt idx="1760">2</cx:pt>
          <cx:pt idx="1761">1</cx:pt>
          <cx:pt idx="1762">1</cx:pt>
          <cx:pt idx="1763">2</cx:pt>
          <cx:pt idx="1764">1</cx:pt>
          <cx:pt idx="1765">2</cx:pt>
          <cx:pt idx="1767">2</cx:pt>
          <cx:pt idx="1768">1</cx:pt>
          <cx:pt idx="1769">1</cx:pt>
          <cx:pt idx="1770">2</cx:pt>
          <cx:pt idx="1771">4</cx:pt>
          <cx:pt idx="1772">1</cx:pt>
          <cx:pt idx="1774">2</cx:pt>
          <cx:pt idx="1775">2</cx:pt>
          <cx:pt idx="1776">1</cx:pt>
          <cx:pt idx="1779">2</cx:pt>
          <cx:pt idx="1780">1</cx:pt>
          <cx:pt idx="1781">1</cx:pt>
          <cx:pt idx="1782">1</cx:pt>
          <cx:pt idx="1784">3</cx:pt>
          <cx:pt idx="1785">3</cx:pt>
          <cx:pt idx="1786">1</cx:pt>
          <cx:pt idx="1787">2</cx:pt>
          <cx:pt idx="1789">1</cx:pt>
          <cx:pt idx="1791">1</cx:pt>
          <cx:pt idx="1792">1</cx:pt>
          <cx:pt idx="1793">3</cx:pt>
          <cx:pt idx="1795">1</cx:pt>
          <cx:pt idx="1796">1</cx:pt>
          <cx:pt idx="1798">1</cx:pt>
          <cx:pt idx="1799">1</cx:pt>
          <cx:pt idx="1800">1</cx:pt>
          <cx:pt idx="1801">1</cx:pt>
          <cx:pt idx="1802">1</cx:pt>
          <cx:pt idx="1803">1</cx:pt>
          <cx:pt idx="1804">1</cx:pt>
          <cx:pt idx="1805">1</cx:pt>
          <cx:pt idx="1806">1</cx:pt>
          <cx:pt idx="1807">1</cx:pt>
          <cx:pt idx="1809">2</cx:pt>
          <cx:pt idx="1812">1</cx:pt>
          <cx:pt idx="1813">1</cx:pt>
          <cx:pt idx="1816">1</cx:pt>
          <cx:pt idx="1817">1</cx:pt>
          <cx:pt idx="1818">1</cx:pt>
          <cx:pt idx="1821">2</cx:pt>
          <cx:pt idx="1822">1</cx:pt>
          <cx:pt idx="1825">1</cx:pt>
          <cx:pt idx="1828">1</cx:pt>
          <cx:pt idx="1832">2</cx:pt>
          <cx:pt idx="1833">2</cx:pt>
          <cx:pt idx="1834">1</cx:pt>
          <cx:pt idx="1835">1</cx:pt>
          <cx:pt idx="1838">1</cx:pt>
          <cx:pt idx="1839">2</cx:pt>
          <cx:pt idx="1840">1</cx:pt>
          <cx:pt idx="1841">1</cx:pt>
          <cx:pt idx="1842">1</cx:pt>
          <cx:pt idx="1843">1</cx:pt>
        </cx:lvl>
      </cx:numDim>
    </cx:data>
  </cx:chartData>
  <cx:chart>
    <cx:title pos="t" align="ctr" overlay="0">
      <cx:tx>
        <cx:rich>
          <a:bodyPr spcFirstLastPara="1" vertOverflow="ellipsis" horzOverflow="overflow" wrap="square" lIns="0" tIns="0" rIns="0" bIns="0" anchor="ctr" anchorCtr="1"/>
          <a:lstStyle/>
          <a:p>
            <a:pPr algn="ctr" rtl="0"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pPr>
            <a:r>
              <a:rPr lang="cs-CZ" sz="1600" b="0" i="0" u="none" strike="noStrike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Zátěž ředitele – správa webu</a:t>
            </a:r>
            <a:endParaRPr lang="en-US" sz="1600" b="0" i="0" u="none" strike="noStrike" baseline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cx:rich>
      </cx:tx>
    </cx:title>
    <cx:plotArea>
      <cx:plotAreaRegion>
        <cx:series layoutId="boxWhisker" uniqueId="{8E35E212-0AB5-4122-B0DA-7C137303F907}">
          <cx:spPr>
            <a:solidFill>
              <a:srgbClr val="00B0F0"/>
            </a:solidFill>
          </cx:spPr>
          <cx:dataId val="0"/>
          <cx:layoutPr>
            <cx:visibility meanLine="0" meanMarker="1" nonoutliers="0" outliers="0"/>
            <cx:statistics quartileMethod="inclusive"/>
          </cx:layoutPr>
        </cx:series>
      </cx:plotAreaRegion>
      <cx:axis id="0">
        <cx:catScaling gapWidth="1"/>
        <cx:title>
          <cx:tx>
            <cx:rich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 sz="1600">
                    <a:solidFill>
                      <a:schemeClr val="tx1"/>
                    </a:solidFill>
                  </a:defRPr>
                </a:pPr>
                <a:r>
                  <a:rPr lang="cs-CZ" sz="1600" b="0" i="0" u="none" strike="noStrike" baseline="0">
                    <a:solidFill>
                      <a:schemeClr val="tx1"/>
                    </a:solidFill>
                    <a:latin typeface="Calibri" panose="020F0502020204030204"/>
                  </a:rPr>
                  <a:t>Velikost školy (počet žáků)</a:t>
                </a:r>
                <a:endParaRPr lang="cs-CZ" sz="900" b="0" i="0" u="none" strike="noStrike" baseline="0">
                  <a:solidFill>
                    <a:schemeClr val="tx1"/>
                  </a:solidFill>
                  <a:latin typeface="Calibri" panose="020F0502020204030204"/>
                </a:endParaRPr>
              </a:p>
            </cx:rich>
          </cx:tx>
        </cx:title>
        <cx:tickLabels/>
        <cx:txPr>
          <a:bodyPr spcFirstLastPara="1" vertOverflow="ellipsis" wrap="square" lIns="0" tIns="0" rIns="0" bIns="0" anchor="ctr" anchorCtr="1"/>
          <a:lstStyle/>
          <a:p>
            <a:pPr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pPr>
            <a:endParaRPr lang="cs-CZ" sz="16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cx:txPr>
      </cx:axis>
      <cx:axis id="1">
        <cx:valScaling/>
        <cx:title>
          <cx:tx>
            <cx:rich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 sz="1600">
                    <a:solidFill>
                      <a:schemeClr val="tx1"/>
                    </a:solidFill>
                  </a:defRPr>
                </a:pPr>
                <a:r>
                  <a:rPr lang="cs-CZ" sz="1600" b="0" i="0" u="none" strike="noStrike" baseline="0">
                    <a:solidFill>
                      <a:schemeClr val="tx1"/>
                    </a:solidFill>
                    <a:latin typeface="Calibri" panose="020F0502020204030204"/>
                  </a:rPr>
                  <a:t>Počet hodin týdně</a:t>
                </a:r>
                <a:endParaRPr lang="cs-CZ" sz="900" b="0" i="0" u="none" strike="noStrike" baseline="0">
                  <a:solidFill>
                    <a:schemeClr val="tx1"/>
                  </a:solidFill>
                  <a:latin typeface="Calibri" panose="020F0502020204030204"/>
                </a:endParaRPr>
              </a:p>
            </cx:rich>
          </cx:tx>
        </cx:title>
        <cx:majorGridlines/>
        <cx:tickLabels/>
        <cx:txPr>
          <a:bodyPr spcFirstLastPara="1" vertOverflow="ellipsis" wrap="square" lIns="0" tIns="0" rIns="0" bIns="0" anchor="ctr" anchorCtr="1"/>
          <a:lstStyle/>
          <a:p>
            <a:pPr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pPr>
            <a:endParaRPr lang="cs-CZ" sz="16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cx:txPr>
      </cx:axis>
    </cx:plotArea>
  </cx:chart>
  <cx:clrMapOvr bg1="lt1" tx1="dk1" bg2="lt2" tx2="dk2" accent1="accent1" accent2="accent2" accent3="accent3" accent4="accent4" accent5="accent5" accent6="accent6" hlink="hlink" folHlink="folHlink"/>
</cx:chartSpace>
</file>

<file path=ppt/charts/chartEx3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Mzdy!$Z$2:$Z$1845</cx:f>
        <cx:lvl ptCount="1844">
          <cx:pt idx="0">-50</cx:pt>
          <cx:pt idx="1">-50</cx:pt>
          <cx:pt idx="2">-50</cx:pt>
          <cx:pt idx="3">-50</cx:pt>
          <cx:pt idx="4">-50</cx:pt>
          <cx:pt idx="5">-50</cx:pt>
          <cx:pt idx="6">-50</cx:pt>
          <cx:pt idx="7">-50</cx:pt>
          <cx:pt idx="8">-50</cx:pt>
          <cx:pt idx="9">-50</cx:pt>
          <cx:pt idx="10">-50</cx:pt>
          <cx:pt idx="11">-50</cx:pt>
          <cx:pt idx="12">-50</cx:pt>
          <cx:pt idx="13">-50</cx:pt>
          <cx:pt idx="14">-50</cx:pt>
          <cx:pt idx="15">-50</cx:pt>
          <cx:pt idx="16">-50</cx:pt>
          <cx:pt idx="17">-50</cx:pt>
          <cx:pt idx="18">-50</cx:pt>
          <cx:pt idx="19">-50</cx:pt>
          <cx:pt idx="20">-50</cx:pt>
          <cx:pt idx="21">-50</cx:pt>
          <cx:pt idx="22">-50</cx:pt>
          <cx:pt idx="23">-50</cx:pt>
          <cx:pt idx="24">-50</cx:pt>
          <cx:pt idx="25">-50</cx:pt>
          <cx:pt idx="26">-50</cx:pt>
          <cx:pt idx="27">-50</cx:pt>
          <cx:pt idx="28">-50</cx:pt>
          <cx:pt idx="29">-50</cx:pt>
          <cx:pt idx="30">-50</cx:pt>
          <cx:pt idx="31">-50</cx:pt>
          <cx:pt idx="32">-50</cx:pt>
          <cx:pt idx="33">-50</cx:pt>
          <cx:pt idx="34">-50</cx:pt>
          <cx:pt idx="35">-50</cx:pt>
          <cx:pt idx="36">-50</cx:pt>
          <cx:pt idx="37">-50</cx:pt>
          <cx:pt idx="38">-50</cx:pt>
          <cx:pt idx="39">-50</cx:pt>
          <cx:pt idx="40">-50</cx:pt>
          <cx:pt idx="41">-50</cx:pt>
          <cx:pt idx="42">-50</cx:pt>
          <cx:pt idx="43">-50</cx:pt>
          <cx:pt idx="44">-50</cx:pt>
          <cx:pt idx="45">-50</cx:pt>
          <cx:pt idx="46">-50</cx:pt>
          <cx:pt idx="47">-50</cx:pt>
          <cx:pt idx="48">-50</cx:pt>
          <cx:pt idx="49">-50</cx:pt>
          <cx:pt idx="50">-50</cx:pt>
          <cx:pt idx="51">-50</cx:pt>
          <cx:pt idx="52">-50</cx:pt>
          <cx:pt idx="53">-50</cx:pt>
          <cx:pt idx="54">-50</cx:pt>
          <cx:pt idx="55">-50</cx:pt>
          <cx:pt idx="56">-50</cx:pt>
          <cx:pt idx="57">-50</cx:pt>
          <cx:pt idx="58">-50</cx:pt>
          <cx:pt idx="59">-50</cx:pt>
          <cx:pt idx="60">-50</cx:pt>
          <cx:pt idx="61">-50</cx:pt>
          <cx:pt idx="62">-50</cx:pt>
          <cx:pt idx="63">-50</cx:pt>
          <cx:pt idx="64">-50</cx:pt>
          <cx:pt idx="65">-50</cx:pt>
          <cx:pt idx="66">-50</cx:pt>
          <cx:pt idx="67">-50</cx:pt>
          <cx:pt idx="68">-50</cx:pt>
          <cx:pt idx="69">-50</cx:pt>
          <cx:pt idx="70">-50</cx:pt>
          <cx:pt idx="71">-50</cx:pt>
          <cx:pt idx="72">-50</cx:pt>
          <cx:pt idx="73">-50</cx:pt>
          <cx:pt idx="74">-50</cx:pt>
          <cx:pt idx="75">-50</cx:pt>
          <cx:pt idx="76">-50</cx:pt>
          <cx:pt idx="77">-50</cx:pt>
          <cx:pt idx="78">-50</cx:pt>
          <cx:pt idx="79">-50</cx:pt>
          <cx:pt idx="80">-50</cx:pt>
          <cx:pt idx="81">-50</cx:pt>
          <cx:pt idx="82">-50</cx:pt>
          <cx:pt idx="83">-50</cx:pt>
          <cx:pt idx="84">-50</cx:pt>
          <cx:pt idx="85">-50</cx:pt>
          <cx:pt idx="86">-50</cx:pt>
          <cx:pt idx="87">-50</cx:pt>
          <cx:pt idx="88">-50</cx:pt>
          <cx:pt idx="89">-50</cx:pt>
          <cx:pt idx="90">-50</cx:pt>
          <cx:pt idx="91">-50</cx:pt>
          <cx:pt idx="92">-50</cx:pt>
          <cx:pt idx="93">-50</cx:pt>
          <cx:pt idx="94">-50</cx:pt>
          <cx:pt idx="95">-50</cx:pt>
          <cx:pt idx="96">-50</cx:pt>
          <cx:pt idx="97">-50</cx:pt>
          <cx:pt idx="98">-50</cx:pt>
          <cx:pt idx="99">-50</cx:pt>
          <cx:pt idx="100">-50</cx:pt>
          <cx:pt idx="101">-50</cx:pt>
          <cx:pt idx="102">-50</cx:pt>
          <cx:pt idx="103">-50</cx:pt>
          <cx:pt idx="104">-50</cx:pt>
          <cx:pt idx="105">-50</cx:pt>
          <cx:pt idx="106">-50</cx:pt>
          <cx:pt idx="107">-50</cx:pt>
          <cx:pt idx="108">-50</cx:pt>
          <cx:pt idx="109">-50</cx:pt>
          <cx:pt idx="110">-50</cx:pt>
          <cx:pt idx="111">-50</cx:pt>
          <cx:pt idx="112">-50</cx:pt>
          <cx:pt idx="113">-50</cx:pt>
          <cx:pt idx="114">-50</cx:pt>
          <cx:pt idx="115">-50</cx:pt>
          <cx:pt idx="116">-50</cx:pt>
          <cx:pt idx="117">-50</cx:pt>
          <cx:pt idx="118">-50</cx:pt>
          <cx:pt idx="119">-50</cx:pt>
          <cx:pt idx="120">-50</cx:pt>
          <cx:pt idx="121">-50</cx:pt>
          <cx:pt idx="122">-50</cx:pt>
          <cx:pt idx="123">-50</cx:pt>
          <cx:pt idx="124">-50</cx:pt>
          <cx:pt idx="125">-50</cx:pt>
          <cx:pt idx="126">-50</cx:pt>
          <cx:pt idx="127">-50</cx:pt>
          <cx:pt idx="128">-50</cx:pt>
          <cx:pt idx="129">-50</cx:pt>
          <cx:pt idx="130">-50</cx:pt>
          <cx:pt idx="131">-50</cx:pt>
          <cx:pt idx="132">-50</cx:pt>
          <cx:pt idx="133">-50</cx:pt>
          <cx:pt idx="134">-50</cx:pt>
          <cx:pt idx="135">-50</cx:pt>
          <cx:pt idx="136">-50</cx:pt>
          <cx:pt idx="137">-50</cx:pt>
          <cx:pt idx="138">-50</cx:pt>
          <cx:pt idx="139">-50</cx:pt>
          <cx:pt idx="140">-50</cx:pt>
          <cx:pt idx="141">-50</cx:pt>
          <cx:pt idx="142">-50</cx:pt>
          <cx:pt idx="143">-50</cx:pt>
          <cx:pt idx="144">-50</cx:pt>
          <cx:pt idx="145">-50</cx:pt>
          <cx:pt idx="146">-50</cx:pt>
          <cx:pt idx="147">-50</cx:pt>
          <cx:pt idx="148">-50</cx:pt>
          <cx:pt idx="149">-50</cx:pt>
          <cx:pt idx="150">-50</cx:pt>
          <cx:pt idx="151">-50</cx:pt>
          <cx:pt idx="152">-50</cx:pt>
          <cx:pt idx="153">-50</cx:pt>
          <cx:pt idx="154">-50</cx:pt>
          <cx:pt idx="155">-50</cx:pt>
          <cx:pt idx="156">-50</cx:pt>
          <cx:pt idx="157">-50</cx:pt>
          <cx:pt idx="158">-50</cx:pt>
          <cx:pt idx="159">-50</cx:pt>
          <cx:pt idx="160">-50</cx:pt>
          <cx:pt idx="161">-50</cx:pt>
          <cx:pt idx="162">-50</cx:pt>
          <cx:pt idx="163">-50</cx:pt>
          <cx:pt idx="164">-50</cx:pt>
          <cx:pt idx="165">-50</cx:pt>
          <cx:pt idx="166">-50</cx:pt>
          <cx:pt idx="167">-50</cx:pt>
          <cx:pt idx="168">-50</cx:pt>
          <cx:pt idx="169">-50</cx:pt>
          <cx:pt idx="170">-50</cx:pt>
          <cx:pt idx="171">-50</cx:pt>
          <cx:pt idx="172">-50</cx:pt>
          <cx:pt idx="173">-50</cx:pt>
          <cx:pt idx="174">-50</cx:pt>
          <cx:pt idx="175">-50</cx:pt>
          <cx:pt idx="176">-50</cx:pt>
          <cx:pt idx="177">-50</cx:pt>
          <cx:pt idx="178">-50</cx:pt>
          <cx:pt idx="179">-50</cx:pt>
          <cx:pt idx="180">-50</cx:pt>
          <cx:pt idx="181">-50</cx:pt>
          <cx:pt idx="182">-50</cx:pt>
          <cx:pt idx="183">-50</cx:pt>
          <cx:pt idx="184">-50</cx:pt>
          <cx:pt idx="185">-50</cx:pt>
          <cx:pt idx="186">-50</cx:pt>
          <cx:pt idx="187">-50</cx:pt>
          <cx:pt idx="188">-50</cx:pt>
          <cx:pt idx="189">-50</cx:pt>
          <cx:pt idx="190">-50</cx:pt>
          <cx:pt idx="191">-50</cx:pt>
          <cx:pt idx="192">-50</cx:pt>
          <cx:pt idx="193">-50</cx:pt>
          <cx:pt idx="194">-50</cx:pt>
          <cx:pt idx="195">-50</cx:pt>
          <cx:pt idx="196">-50</cx:pt>
          <cx:pt idx="197">-50</cx:pt>
          <cx:pt idx="198">-50</cx:pt>
          <cx:pt idx="199">-50</cx:pt>
          <cx:pt idx="200">-50</cx:pt>
          <cx:pt idx="201">-50</cx:pt>
          <cx:pt idx="202">-50</cx:pt>
          <cx:pt idx="203">-50</cx:pt>
          <cx:pt idx="204">-50</cx:pt>
          <cx:pt idx="205">-50</cx:pt>
          <cx:pt idx="206">-50</cx:pt>
          <cx:pt idx="207">-50</cx:pt>
          <cx:pt idx="208">-50</cx:pt>
          <cx:pt idx="209">-50</cx:pt>
          <cx:pt idx="210">-50</cx:pt>
          <cx:pt idx="211">-50</cx:pt>
          <cx:pt idx="212">-50</cx:pt>
          <cx:pt idx="213">-50</cx:pt>
          <cx:pt idx="214">-50</cx:pt>
          <cx:pt idx="215">-50</cx:pt>
          <cx:pt idx="216">-50</cx:pt>
          <cx:pt idx="217">-50</cx:pt>
          <cx:pt idx="218">-50</cx:pt>
          <cx:pt idx="219">-50</cx:pt>
          <cx:pt idx="220">-50</cx:pt>
          <cx:pt idx="221">-50</cx:pt>
          <cx:pt idx="222">-50</cx:pt>
          <cx:pt idx="223">-50</cx:pt>
          <cx:pt idx="224">-50</cx:pt>
          <cx:pt idx="225">-50</cx:pt>
          <cx:pt idx="226">-50</cx:pt>
          <cx:pt idx="227">-50</cx:pt>
          <cx:pt idx="228">-50</cx:pt>
          <cx:pt idx="229">-50</cx:pt>
          <cx:pt idx="230">-50</cx:pt>
          <cx:pt idx="231">-50</cx:pt>
          <cx:pt idx="232">-50</cx:pt>
          <cx:pt idx="233">-50</cx:pt>
          <cx:pt idx="234">-50</cx:pt>
          <cx:pt idx="235">-50</cx:pt>
          <cx:pt idx="236">-50</cx:pt>
          <cx:pt idx="237">-50</cx:pt>
          <cx:pt idx="238">-50</cx:pt>
          <cx:pt idx="239">-50</cx:pt>
          <cx:pt idx="240">-50</cx:pt>
          <cx:pt idx="241">-50</cx:pt>
          <cx:pt idx="242">-50</cx:pt>
          <cx:pt idx="243">-50</cx:pt>
          <cx:pt idx="244">-50</cx:pt>
          <cx:pt idx="245">-50</cx:pt>
          <cx:pt idx="246">-50</cx:pt>
          <cx:pt idx="247">-50</cx:pt>
          <cx:pt idx="248">-50</cx:pt>
          <cx:pt idx="249">-50</cx:pt>
          <cx:pt idx="250">-50</cx:pt>
          <cx:pt idx="251">-50</cx:pt>
          <cx:pt idx="252">-50</cx:pt>
          <cx:pt idx="253">-50</cx:pt>
          <cx:pt idx="254">-50</cx:pt>
          <cx:pt idx="255">-50</cx:pt>
          <cx:pt idx="256">-50</cx:pt>
          <cx:pt idx="257">-50</cx:pt>
          <cx:pt idx="258">-50</cx:pt>
          <cx:pt idx="259">-50</cx:pt>
          <cx:pt idx="260">-50</cx:pt>
          <cx:pt idx="261">-50</cx:pt>
          <cx:pt idx="262">-50</cx:pt>
          <cx:pt idx="263">-50</cx:pt>
          <cx:pt idx="264">-50</cx:pt>
          <cx:pt idx="265">-50</cx:pt>
          <cx:pt idx="266">-50</cx:pt>
          <cx:pt idx="267">-50</cx:pt>
          <cx:pt idx="268">-50</cx:pt>
          <cx:pt idx="269">-50</cx:pt>
          <cx:pt idx="270">-50</cx:pt>
          <cx:pt idx="271">-50</cx:pt>
          <cx:pt idx="272">-50</cx:pt>
          <cx:pt idx="273">-50</cx:pt>
          <cx:pt idx="274">-50</cx:pt>
          <cx:pt idx="275">-50</cx:pt>
          <cx:pt idx="276">-50</cx:pt>
          <cx:pt idx="277">-50</cx:pt>
          <cx:pt idx="278">-50</cx:pt>
          <cx:pt idx="279">-50</cx:pt>
          <cx:pt idx="280">-50</cx:pt>
          <cx:pt idx="281">-50</cx:pt>
          <cx:pt idx="282">-50</cx:pt>
          <cx:pt idx="283">-50</cx:pt>
          <cx:pt idx="284">-50</cx:pt>
          <cx:pt idx="285">-50</cx:pt>
          <cx:pt idx="286">-50</cx:pt>
          <cx:pt idx="287">-50</cx:pt>
          <cx:pt idx="288">-50</cx:pt>
          <cx:pt idx="289">-50</cx:pt>
          <cx:pt idx="290">-50</cx:pt>
          <cx:pt idx="291">-50</cx:pt>
          <cx:pt idx="292">-50</cx:pt>
          <cx:pt idx="293">-50</cx:pt>
          <cx:pt idx="294">-50</cx:pt>
          <cx:pt idx="295">-50</cx:pt>
          <cx:pt idx="296">-50</cx:pt>
          <cx:pt idx="297">-50</cx:pt>
          <cx:pt idx="298">-50</cx:pt>
          <cx:pt idx="299">-50</cx:pt>
          <cx:pt idx="300">-50</cx:pt>
          <cx:pt idx="301">-50</cx:pt>
          <cx:pt idx="302">-50</cx:pt>
          <cx:pt idx="303">-50</cx:pt>
          <cx:pt idx="304">-50</cx:pt>
          <cx:pt idx="305">-50</cx:pt>
          <cx:pt idx="306">-50</cx:pt>
          <cx:pt idx="307">-50</cx:pt>
          <cx:pt idx="308">-50</cx:pt>
          <cx:pt idx="309">-50</cx:pt>
          <cx:pt idx="310">-50</cx:pt>
          <cx:pt idx="311">-50</cx:pt>
          <cx:pt idx="312">-50</cx:pt>
          <cx:pt idx="313">-50</cx:pt>
          <cx:pt idx="314">-50</cx:pt>
          <cx:pt idx="315">-50</cx:pt>
          <cx:pt idx="316">-50</cx:pt>
          <cx:pt idx="317">-50</cx:pt>
          <cx:pt idx="318">-50</cx:pt>
          <cx:pt idx="319">-50</cx:pt>
          <cx:pt idx="320">-50</cx:pt>
          <cx:pt idx="321">-50</cx:pt>
          <cx:pt idx="322">-50</cx:pt>
          <cx:pt idx="323">-50</cx:pt>
          <cx:pt idx="324">-50</cx:pt>
          <cx:pt idx="325">-50</cx:pt>
          <cx:pt idx="326">-50</cx:pt>
          <cx:pt idx="327">-50</cx:pt>
          <cx:pt idx="328">-50</cx:pt>
          <cx:pt idx="329">-50</cx:pt>
          <cx:pt idx="330">-50</cx:pt>
          <cx:pt idx="331">-50</cx:pt>
          <cx:pt idx="332">-50</cx:pt>
          <cx:pt idx="333">-50</cx:pt>
          <cx:pt idx="334">-50</cx:pt>
          <cx:pt idx="335">-50</cx:pt>
          <cx:pt idx="336">-50</cx:pt>
          <cx:pt idx="337">-50</cx:pt>
          <cx:pt idx="338">-50</cx:pt>
          <cx:pt idx="339">-50</cx:pt>
          <cx:pt idx="340">-50</cx:pt>
          <cx:pt idx="341">-50</cx:pt>
          <cx:pt idx="342">-50</cx:pt>
          <cx:pt idx="343">-50</cx:pt>
          <cx:pt idx="344">-50</cx:pt>
          <cx:pt idx="345">-50</cx:pt>
          <cx:pt idx="346">-50</cx:pt>
          <cx:pt idx="347">-50</cx:pt>
          <cx:pt idx="348">-50</cx:pt>
          <cx:pt idx="349">-50</cx:pt>
          <cx:pt idx="350">-50</cx:pt>
          <cx:pt idx="351">-50</cx:pt>
          <cx:pt idx="352">-50</cx:pt>
          <cx:pt idx="353">-50</cx:pt>
          <cx:pt idx="354">-50</cx:pt>
          <cx:pt idx="355">-50</cx:pt>
          <cx:pt idx="356">-50</cx:pt>
          <cx:pt idx="357">-50</cx:pt>
          <cx:pt idx="358">-50</cx:pt>
          <cx:pt idx="359">-50</cx:pt>
          <cx:pt idx="360">-50</cx:pt>
          <cx:pt idx="361">-50</cx:pt>
          <cx:pt idx="362">-50</cx:pt>
          <cx:pt idx="363">-50</cx:pt>
          <cx:pt idx="364">-50</cx:pt>
          <cx:pt idx="365">-50</cx:pt>
          <cx:pt idx="366">-50</cx:pt>
          <cx:pt idx="367">-50</cx:pt>
          <cx:pt idx="368">-50</cx:pt>
          <cx:pt idx="369">-50</cx:pt>
          <cx:pt idx="370">-50</cx:pt>
          <cx:pt idx="371">-50</cx:pt>
          <cx:pt idx="372">-50</cx:pt>
          <cx:pt idx="373">-50</cx:pt>
          <cx:pt idx="374">-50</cx:pt>
          <cx:pt idx="375">-50</cx:pt>
          <cx:pt idx="376">-50</cx:pt>
          <cx:pt idx="377">-50</cx:pt>
          <cx:pt idx="378">-50</cx:pt>
          <cx:pt idx="379">-50</cx:pt>
          <cx:pt idx="380">-50</cx:pt>
          <cx:pt idx="381">-50</cx:pt>
          <cx:pt idx="382">-50</cx:pt>
          <cx:pt idx="383">-50</cx:pt>
          <cx:pt idx="384">-50</cx:pt>
          <cx:pt idx="385">-50</cx:pt>
          <cx:pt idx="386">-50</cx:pt>
          <cx:pt idx="387">-50</cx:pt>
          <cx:pt idx="388">-50</cx:pt>
          <cx:pt idx="389">-50</cx:pt>
          <cx:pt idx="390">-50</cx:pt>
          <cx:pt idx="391">-50</cx:pt>
          <cx:pt idx="392">-50</cx:pt>
          <cx:pt idx="393">-50</cx:pt>
          <cx:pt idx="394">-50</cx:pt>
          <cx:pt idx="395">-50</cx:pt>
          <cx:pt idx="396">-50</cx:pt>
          <cx:pt idx="397">-50</cx:pt>
          <cx:pt idx="398">-50</cx:pt>
          <cx:pt idx="399">-50</cx:pt>
          <cx:pt idx="400">-50</cx:pt>
          <cx:pt idx="401">-50</cx:pt>
          <cx:pt idx="402">-50</cx:pt>
          <cx:pt idx="403">-50</cx:pt>
          <cx:pt idx="404">-50</cx:pt>
          <cx:pt idx="405">-50</cx:pt>
          <cx:pt idx="406">-50</cx:pt>
          <cx:pt idx="407">-50</cx:pt>
          <cx:pt idx="408">-50</cx:pt>
          <cx:pt idx="409">-50</cx:pt>
          <cx:pt idx="410">-50</cx:pt>
          <cx:pt idx="411">-50</cx:pt>
          <cx:pt idx="412">-50</cx:pt>
          <cx:pt idx="413">-50</cx:pt>
          <cx:pt idx="414">-50</cx:pt>
          <cx:pt idx="415">-50</cx:pt>
          <cx:pt idx="416">-50</cx:pt>
          <cx:pt idx="417">-50</cx:pt>
          <cx:pt idx="418">-50</cx:pt>
          <cx:pt idx="419">-50</cx:pt>
          <cx:pt idx="420">-50</cx:pt>
          <cx:pt idx="421">-50</cx:pt>
          <cx:pt idx="422">-50</cx:pt>
          <cx:pt idx="423">-50</cx:pt>
          <cx:pt idx="424">-50</cx:pt>
          <cx:pt idx="425">-50</cx:pt>
          <cx:pt idx="426">-50</cx:pt>
          <cx:pt idx="427">-50</cx:pt>
          <cx:pt idx="428">-50</cx:pt>
          <cx:pt idx="429">-50</cx:pt>
          <cx:pt idx="430">-50</cx:pt>
          <cx:pt idx="431">-50</cx:pt>
          <cx:pt idx="432">-50</cx:pt>
          <cx:pt idx="433">-50</cx:pt>
          <cx:pt idx="434">-50</cx:pt>
          <cx:pt idx="435">-50</cx:pt>
          <cx:pt idx="436">-50</cx:pt>
          <cx:pt idx="437">-50</cx:pt>
          <cx:pt idx="438">-50</cx:pt>
          <cx:pt idx="439">-50</cx:pt>
          <cx:pt idx="440">-50</cx:pt>
          <cx:pt idx="441">-50</cx:pt>
          <cx:pt idx="442">-50</cx:pt>
          <cx:pt idx="443">-50</cx:pt>
          <cx:pt idx="444">-50</cx:pt>
          <cx:pt idx="445">-50</cx:pt>
          <cx:pt idx="446">-50</cx:pt>
          <cx:pt idx="447">-50</cx:pt>
          <cx:pt idx="448">-50</cx:pt>
          <cx:pt idx="449">-50</cx:pt>
          <cx:pt idx="450">-50</cx:pt>
          <cx:pt idx="451">-50</cx:pt>
          <cx:pt idx="452">-50</cx:pt>
          <cx:pt idx="453">-50</cx:pt>
          <cx:pt idx="454">-50</cx:pt>
          <cx:pt idx="455">-50</cx:pt>
          <cx:pt idx="456">-50</cx:pt>
          <cx:pt idx="457">-50</cx:pt>
          <cx:pt idx="458">-50</cx:pt>
          <cx:pt idx="459">-50</cx:pt>
          <cx:pt idx="460">-50</cx:pt>
          <cx:pt idx="461">-50</cx:pt>
          <cx:pt idx="462">-50</cx:pt>
          <cx:pt idx="463">-50</cx:pt>
          <cx:pt idx="464">-50</cx:pt>
          <cx:pt idx="465">-50</cx:pt>
          <cx:pt idx="466">-50</cx:pt>
          <cx:pt idx="467">-50</cx:pt>
          <cx:pt idx="468">-50</cx:pt>
          <cx:pt idx="469">-50</cx:pt>
          <cx:pt idx="470">-50</cx:pt>
          <cx:pt idx="471">-50</cx:pt>
          <cx:pt idx="472">-50</cx:pt>
          <cx:pt idx="473">-50</cx:pt>
          <cx:pt idx="474">51-100</cx:pt>
          <cx:pt idx="475">51-100</cx:pt>
          <cx:pt idx="476">51-100</cx:pt>
          <cx:pt idx="477">51-100</cx:pt>
          <cx:pt idx="478">51-100</cx:pt>
          <cx:pt idx="479">51-100</cx:pt>
          <cx:pt idx="480">51-100</cx:pt>
          <cx:pt idx="481">51-100</cx:pt>
          <cx:pt idx="482">51-100</cx:pt>
          <cx:pt idx="483">51-100</cx:pt>
          <cx:pt idx="484">51-100</cx:pt>
          <cx:pt idx="485">51-100</cx:pt>
          <cx:pt idx="486">51-100</cx:pt>
          <cx:pt idx="487">51-100</cx:pt>
          <cx:pt idx="488">51-100</cx:pt>
          <cx:pt idx="489">51-100</cx:pt>
          <cx:pt idx="490">51-100</cx:pt>
          <cx:pt idx="491">51-100</cx:pt>
          <cx:pt idx="492">51-100</cx:pt>
          <cx:pt idx="493">51-100</cx:pt>
          <cx:pt idx="494">51-100</cx:pt>
          <cx:pt idx="495">51-100</cx:pt>
          <cx:pt idx="496">51-100</cx:pt>
          <cx:pt idx="497">51-100</cx:pt>
          <cx:pt idx="498">51-100</cx:pt>
          <cx:pt idx="499">51-100</cx:pt>
          <cx:pt idx="500">51-100</cx:pt>
          <cx:pt idx="501">51-100</cx:pt>
          <cx:pt idx="502">51-100</cx:pt>
          <cx:pt idx="503">51-100</cx:pt>
          <cx:pt idx="504">51-100</cx:pt>
          <cx:pt idx="505">51-100</cx:pt>
          <cx:pt idx="506">51-100</cx:pt>
          <cx:pt idx="507">51-100</cx:pt>
          <cx:pt idx="508">51-100</cx:pt>
          <cx:pt idx="509">51-100</cx:pt>
          <cx:pt idx="510">51-100</cx:pt>
          <cx:pt idx="511">51-100</cx:pt>
          <cx:pt idx="512">51-100</cx:pt>
          <cx:pt idx="513">51-100</cx:pt>
          <cx:pt idx="514">51-100</cx:pt>
          <cx:pt idx="515">51-100</cx:pt>
          <cx:pt idx="516">51-100</cx:pt>
          <cx:pt idx="517">51-100</cx:pt>
          <cx:pt idx="518">51-100</cx:pt>
          <cx:pt idx="519">51-100</cx:pt>
          <cx:pt idx="520">51-100</cx:pt>
          <cx:pt idx="521">51-100</cx:pt>
          <cx:pt idx="522">51-100</cx:pt>
          <cx:pt idx="523">51-100</cx:pt>
          <cx:pt idx="524">51-100</cx:pt>
          <cx:pt idx="525">51-100</cx:pt>
          <cx:pt idx="526">51-100</cx:pt>
          <cx:pt idx="527">51-100</cx:pt>
          <cx:pt idx="528">51-100</cx:pt>
          <cx:pt idx="529">51-100</cx:pt>
          <cx:pt idx="530">51-100</cx:pt>
          <cx:pt idx="531">51-100</cx:pt>
          <cx:pt idx="532">51-100</cx:pt>
          <cx:pt idx="533">51-100</cx:pt>
          <cx:pt idx="534">51-100</cx:pt>
          <cx:pt idx="535">51-100</cx:pt>
          <cx:pt idx="536">51-100</cx:pt>
          <cx:pt idx="537">51-100</cx:pt>
          <cx:pt idx="538">51-100</cx:pt>
          <cx:pt idx="539">51-100</cx:pt>
          <cx:pt idx="540">51-100</cx:pt>
          <cx:pt idx="541">51-100</cx:pt>
          <cx:pt idx="542">51-100</cx:pt>
          <cx:pt idx="543">51-100</cx:pt>
          <cx:pt idx="544">51-100</cx:pt>
          <cx:pt idx="545">51-100</cx:pt>
          <cx:pt idx="546">51-100</cx:pt>
          <cx:pt idx="547">51-100</cx:pt>
          <cx:pt idx="548">51-100</cx:pt>
          <cx:pt idx="549">51-100</cx:pt>
          <cx:pt idx="550">51-100</cx:pt>
          <cx:pt idx="551">51-100</cx:pt>
          <cx:pt idx="552">51-100</cx:pt>
          <cx:pt idx="553">51-100</cx:pt>
          <cx:pt idx="554">51-100</cx:pt>
          <cx:pt idx="555">51-100</cx:pt>
          <cx:pt idx="556">51-100</cx:pt>
          <cx:pt idx="557">51-100</cx:pt>
          <cx:pt idx="558">51-100</cx:pt>
          <cx:pt idx="559">51-100</cx:pt>
          <cx:pt idx="560">51-100</cx:pt>
          <cx:pt idx="561">51-100</cx:pt>
          <cx:pt idx="562">51-100</cx:pt>
          <cx:pt idx="563">51-100</cx:pt>
          <cx:pt idx="564">51-100</cx:pt>
          <cx:pt idx="565">51-100</cx:pt>
          <cx:pt idx="566">51-100</cx:pt>
          <cx:pt idx="567">51-100</cx:pt>
          <cx:pt idx="568">51-100</cx:pt>
          <cx:pt idx="569">51-100</cx:pt>
          <cx:pt idx="570">51-100</cx:pt>
          <cx:pt idx="571">51-100</cx:pt>
          <cx:pt idx="572">51-100</cx:pt>
          <cx:pt idx="573">51-100</cx:pt>
          <cx:pt idx="574">51-100</cx:pt>
          <cx:pt idx="575">51-100</cx:pt>
          <cx:pt idx="576">51-100</cx:pt>
          <cx:pt idx="577">51-100</cx:pt>
          <cx:pt idx="578">51-100</cx:pt>
          <cx:pt idx="579">51-100</cx:pt>
          <cx:pt idx="580">51-100</cx:pt>
          <cx:pt idx="581">51-100</cx:pt>
          <cx:pt idx="582">51-100</cx:pt>
          <cx:pt idx="583">51-100</cx:pt>
          <cx:pt idx="584">51-100</cx:pt>
          <cx:pt idx="585">51-100</cx:pt>
          <cx:pt idx="586">51-100</cx:pt>
          <cx:pt idx="587">51-100</cx:pt>
          <cx:pt idx="588">51-100</cx:pt>
          <cx:pt idx="589">51-100</cx:pt>
          <cx:pt idx="590">51-100</cx:pt>
          <cx:pt idx="591">51-100</cx:pt>
          <cx:pt idx="592">51-100</cx:pt>
          <cx:pt idx="593">51-100</cx:pt>
          <cx:pt idx="594">51-100</cx:pt>
          <cx:pt idx="595">51-100</cx:pt>
          <cx:pt idx="596">51-100</cx:pt>
          <cx:pt idx="597">51-100</cx:pt>
          <cx:pt idx="598">51-100</cx:pt>
          <cx:pt idx="599">51-100</cx:pt>
          <cx:pt idx="600">51-100</cx:pt>
          <cx:pt idx="601">51-100</cx:pt>
          <cx:pt idx="602">51-100</cx:pt>
          <cx:pt idx="603">51-100</cx:pt>
          <cx:pt idx="604">51-100</cx:pt>
          <cx:pt idx="605">51-100</cx:pt>
          <cx:pt idx="606">51-100</cx:pt>
          <cx:pt idx="607">51-100</cx:pt>
          <cx:pt idx="608">51-100</cx:pt>
          <cx:pt idx="609">51-100</cx:pt>
          <cx:pt idx="610">51-100</cx:pt>
          <cx:pt idx="611">51-100</cx:pt>
          <cx:pt idx="612">51-100</cx:pt>
          <cx:pt idx="613">51-100</cx:pt>
          <cx:pt idx="614">51-100</cx:pt>
          <cx:pt idx="615">51-100</cx:pt>
          <cx:pt idx="616">51-100</cx:pt>
          <cx:pt idx="617">51-100</cx:pt>
          <cx:pt idx="618">51-100</cx:pt>
          <cx:pt idx="619">51-100</cx:pt>
          <cx:pt idx="620">51-100</cx:pt>
          <cx:pt idx="621">51-100</cx:pt>
          <cx:pt idx="622">51-100</cx:pt>
          <cx:pt idx="623">51-100</cx:pt>
          <cx:pt idx="624">51-100</cx:pt>
          <cx:pt idx="625">51-100</cx:pt>
          <cx:pt idx="626">51-100</cx:pt>
          <cx:pt idx="627">51-100</cx:pt>
          <cx:pt idx="628">51-100</cx:pt>
          <cx:pt idx="629">51-100</cx:pt>
          <cx:pt idx="630">51-100</cx:pt>
          <cx:pt idx="631">51-100</cx:pt>
          <cx:pt idx="632">51-100</cx:pt>
          <cx:pt idx="633">51-100</cx:pt>
          <cx:pt idx="634">51-100</cx:pt>
          <cx:pt idx="635">51-100</cx:pt>
          <cx:pt idx="636">51-100</cx:pt>
          <cx:pt idx="637">51-100</cx:pt>
          <cx:pt idx="638">51-100</cx:pt>
          <cx:pt idx="639">51-100</cx:pt>
          <cx:pt idx="640">51-100</cx:pt>
          <cx:pt idx="641">51-100</cx:pt>
          <cx:pt idx="642">51-100</cx:pt>
          <cx:pt idx="643">51-100</cx:pt>
          <cx:pt idx="644">51-100</cx:pt>
          <cx:pt idx="645">51-100</cx:pt>
          <cx:pt idx="646">51-100</cx:pt>
          <cx:pt idx="647">51-100</cx:pt>
          <cx:pt idx="648">51-100</cx:pt>
          <cx:pt idx="649">51-100</cx:pt>
          <cx:pt idx="650">51-100</cx:pt>
          <cx:pt idx="651">51-100</cx:pt>
          <cx:pt idx="652">51-100</cx:pt>
          <cx:pt idx="653">51-100</cx:pt>
          <cx:pt idx="654">51-100</cx:pt>
          <cx:pt idx="655">51-100</cx:pt>
          <cx:pt idx="656">51-100</cx:pt>
          <cx:pt idx="657">51-100</cx:pt>
          <cx:pt idx="658">51-100</cx:pt>
          <cx:pt idx="659">51-100</cx:pt>
          <cx:pt idx="660">51-100</cx:pt>
          <cx:pt idx="661">51-100</cx:pt>
          <cx:pt idx="662">51-100</cx:pt>
          <cx:pt idx="663">51-100</cx:pt>
          <cx:pt idx="664">51-100</cx:pt>
          <cx:pt idx="665">51-100</cx:pt>
          <cx:pt idx="666">51-100</cx:pt>
          <cx:pt idx="667">51-100</cx:pt>
          <cx:pt idx="668">51-100</cx:pt>
          <cx:pt idx="669">51-100</cx:pt>
          <cx:pt idx="670">51-100</cx:pt>
          <cx:pt idx="671">51-100</cx:pt>
          <cx:pt idx="672">51-100</cx:pt>
          <cx:pt idx="673">51-100</cx:pt>
          <cx:pt idx="674">51-100</cx:pt>
          <cx:pt idx="675">51-100</cx:pt>
          <cx:pt idx="676">51-100</cx:pt>
          <cx:pt idx="677">51-100</cx:pt>
          <cx:pt idx="678">51-100</cx:pt>
          <cx:pt idx="679">51-100</cx:pt>
          <cx:pt idx="680">51-100</cx:pt>
          <cx:pt idx="681">51-100</cx:pt>
          <cx:pt idx="682">51-100</cx:pt>
          <cx:pt idx="683">51-100</cx:pt>
          <cx:pt idx="684">51-100</cx:pt>
          <cx:pt idx="685">51-100</cx:pt>
          <cx:pt idx="686">51-100</cx:pt>
          <cx:pt idx="687">51-100</cx:pt>
          <cx:pt idx="688">51-100</cx:pt>
          <cx:pt idx="689">51-100</cx:pt>
          <cx:pt idx="690">51-100</cx:pt>
          <cx:pt idx="691">51-100</cx:pt>
          <cx:pt idx="692">51-100</cx:pt>
          <cx:pt idx="693">51-100</cx:pt>
          <cx:pt idx="694">51-100</cx:pt>
          <cx:pt idx="695">51-100</cx:pt>
          <cx:pt idx="696">51-100</cx:pt>
          <cx:pt idx="697">51-100</cx:pt>
          <cx:pt idx="698">51-100</cx:pt>
          <cx:pt idx="699">51-100</cx:pt>
          <cx:pt idx="700">51-100</cx:pt>
          <cx:pt idx="701">51-100</cx:pt>
          <cx:pt idx="702">51-100</cx:pt>
          <cx:pt idx="703">51-100</cx:pt>
          <cx:pt idx="704">51-100</cx:pt>
          <cx:pt idx="705">51-100</cx:pt>
          <cx:pt idx="706">51-100</cx:pt>
          <cx:pt idx="707">51-100</cx:pt>
          <cx:pt idx="708">51-100</cx:pt>
          <cx:pt idx="709">51-100</cx:pt>
          <cx:pt idx="710">51-100</cx:pt>
          <cx:pt idx="711">51-100</cx:pt>
          <cx:pt idx="712">51-100</cx:pt>
          <cx:pt idx="713">51-100</cx:pt>
          <cx:pt idx="714">51-100</cx:pt>
          <cx:pt idx="715">51-100</cx:pt>
          <cx:pt idx="716">51-100</cx:pt>
          <cx:pt idx="717">51-100</cx:pt>
          <cx:pt idx="718">51-100</cx:pt>
          <cx:pt idx="719">51-100</cx:pt>
          <cx:pt idx="720">51-100</cx:pt>
          <cx:pt idx="721">51-100</cx:pt>
          <cx:pt idx="722">51-100</cx:pt>
          <cx:pt idx="723">51-100</cx:pt>
          <cx:pt idx="724">51-100</cx:pt>
          <cx:pt idx="725">51-100</cx:pt>
          <cx:pt idx="726">51-100</cx:pt>
          <cx:pt idx="727">51-100</cx:pt>
          <cx:pt idx="728">51-100</cx:pt>
          <cx:pt idx="729">51-100</cx:pt>
          <cx:pt idx="730">51-100</cx:pt>
          <cx:pt idx="731">51-100</cx:pt>
          <cx:pt idx="732">51-100</cx:pt>
          <cx:pt idx="733">51-100</cx:pt>
          <cx:pt idx="734">51-100</cx:pt>
          <cx:pt idx="735">51-100</cx:pt>
          <cx:pt idx="736">51-100</cx:pt>
          <cx:pt idx="737">51-100</cx:pt>
          <cx:pt idx="738">51-100</cx:pt>
          <cx:pt idx="739">51-100</cx:pt>
          <cx:pt idx="740">51-100</cx:pt>
          <cx:pt idx="741">51-100</cx:pt>
          <cx:pt idx="742">51-100</cx:pt>
          <cx:pt idx="743">51-100</cx:pt>
          <cx:pt idx="744">51-100</cx:pt>
          <cx:pt idx="745">51-100</cx:pt>
          <cx:pt idx="746">51-100</cx:pt>
          <cx:pt idx="747">51-100</cx:pt>
          <cx:pt idx="748">51-100</cx:pt>
          <cx:pt idx="749">51-100</cx:pt>
          <cx:pt idx="750">51-100</cx:pt>
          <cx:pt idx="751">51-100</cx:pt>
          <cx:pt idx="752">51-100</cx:pt>
          <cx:pt idx="753">51-100</cx:pt>
          <cx:pt idx="754">51-100</cx:pt>
          <cx:pt idx="755">51-100</cx:pt>
          <cx:pt idx="756">51-100</cx:pt>
          <cx:pt idx="757">51-100</cx:pt>
          <cx:pt idx="758">51-100</cx:pt>
          <cx:pt idx="759">51-100</cx:pt>
          <cx:pt idx="760">51-100</cx:pt>
          <cx:pt idx="761">51-100</cx:pt>
          <cx:pt idx="762">51-100</cx:pt>
          <cx:pt idx="763">51-100</cx:pt>
          <cx:pt idx="764">51-100</cx:pt>
          <cx:pt idx="765">51-100</cx:pt>
          <cx:pt idx="766">51-100</cx:pt>
          <cx:pt idx="767">51-100</cx:pt>
          <cx:pt idx="768">51-100</cx:pt>
          <cx:pt idx="769">51-100</cx:pt>
          <cx:pt idx="770">51-100</cx:pt>
          <cx:pt idx="771">51-100</cx:pt>
          <cx:pt idx="772">51-100</cx:pt>
          <cx:pt idx="773">51-100</cx:pt>
          <cx:pt idx="774">51-100</cx:pt>
          <cx:pt idx="775">51-100</cx:pt>
          <cx:pt idx="776">51-100</cx:pt>
          <cx:pt idx="777">51-100</cx:pt>
          <cx:pt idx="778">51-100</cx:pt>
          <cx:pt idx="779">51-100</cx:pt>
          <cx:pt idx="780">51-100</cx:pt>
          <cx:pt idx="781">51-100</cx:pt>
          <cx:pt idx="782">51-100</cx:pt>
          <cx:pt idx="783">51-100</cx:pt>
          <cx:pt idx="784">51-100</cx:pt>
          <cx:pt idx="785">51-100</cx:pt>
          <cx:pt idx="786">51-100</cx:pt>
          <cx:pt idx="787">51-100</cx:pt>
          <cx:pt idx="788">51-100</cx:pt>
          <cx:pt idx="789">51-100</cx:pt>
          <cx:pt idx="790">51-100</cx:pt>
          <cx:pt idx="791">51-100</cx:pt>
          <cx:pt idx="792">51-100</cx:pt>
          <cx:pt idx="793">51-100</cx:pt>
          <cx:pt idx="794">51-100</cx:pt>
          <cx:pt idx="795">51-100</cx:pt>
          <cx:pt idx="796">51-100</cx:pt>
          <cx:pt idx="797">51-100</cx:pt>
          <cx:pt idx="798">51-100</cx:pt>
          <cx:pt idx="799">51-100</cx:pt>
          <cx:pt idx="800">51-100</cx:pt>
          <cx:pt idx="801">51-100</cx:pt>
          <cx:pt idx="802">51-100</cx:pt>
          <cx:pt idx="803">51-100</cx:pt>
          <cx:pt idx="804">51-100</cx:pt>
          <cx:pt idx="805">51-100</cx:pt>
          <cx:pt idx="806">51-100</cx:pt>
          <cx:pt idx="807">51-100</cx:pt>
          <cx:pt idx="808">51-100</cx:pt>
          <cx:pt idx="809">51-100</cx:pt>
          <cx:pt idx="810">51-100</cx:pt>
          <cx:pt idx="811">51-100</cx:pt>
          <cx:pt idx="812">51-100</cx:pt>
          <cx:pt idx="813">51-100</cx:pt>
          <cx:pt idx="814">51-100</cx:pt>
          <cx:pt idx="815">51-100</cx:pt>
          <cx:pt idx="816">51-100</cx:pt>
          <cx:pt idx="817">51-100</cx:pt>
          <cx:pt idx="818">51-100</cx:pt>
          <cx:pt idx="819">51-100</cx:pt>
          <cx:pt idx="820">51-100</cx:pt>
          <cx:pt idx="821">51-100</cx:pt>
          <cx:pt idx="822">51-100</cx:pt>
          <cx:pt idx="823">51-100</cx:pt>
          <cx:pt idx="824">51-100</cx:pt>
          <cx:pt idx="825">51-100</cx:pt>
          <cx:pt idx="826">51-100</cx:pt>
          <cx:pt idx="827">51-100</cx:pt>
          <cx:pt idx="828">51-100</cx:pt>
          <cx:pt idx="829">51-100</cx:pt>
          <cx:pt idx="830">51-100</cx:pt>
          <cx:pt idx="831">51-100</cx:pt>
          <cx:pt idx="832">51-100</cx:pt>
          <cx:pt idx="833">51-100</cx:pt>
          <cx:pt idx="834">51-100</cx:pt>
          <cx:pt idx="835">51-100</cx:pt>
          <cx:pt idx="836">51-100</cx:pt>
          <cx:pt idx="837">51-100</cx:pt>
          <cx:pt idx="838">51-100</cx:pt>
          <cx:pt idx="839">51-100</cx:pt>
          <cx:pt idx="840">51-100</cx:pt>
          <cx:pt idx="841">51-100</cx:pt>
          <cx:pt idx="842">51-100</cx:pt>
          <cx:pt idx="843">51-100</cx:pt>
          <cx:pt idx="844">51-100</cx:pt>
          <cx:pt idx="845">51-100</cx:pt>
          <cx:pt idx="846">51-100</cx:pt>
          <cx:pt idx="847">51-100</cx:pt>
          <cx:pt idx="848">51-100</cx:pt>
          <cx:pt idx="849">51-100</cx:pt>
          <cx:pt idx="850">51-100</cx:pt>
          <cx:pt idx="851">51-100</cx:pt>
          <cx:pt idx="852">51-100</cx:pt>
          <cx:pt idx="853">51-100</cx:pt>
          <cx:pt idx="854">51-100</cx:pt>
          <cx:pt idx="855">51-100</cx:pt>
          <cx:pt idx="856">51-100</cx:pt>
          <cx:pt idx="857">51-100</cx:pt>
          <cx:pt idx="858">51-100</cx:pt>
          <cx:pt idx="859">51-100</cx:pt>
          <cx:pt idx="860">51-100</cx:pt>
          <cx:pt idx="861">51-100</cx:pt>
          <cx:pt idx="862">51-100</cx:pt>
          <cx:pt idx="863">51-100</cx:pt>
          <cx:pt idx="864">51-100</cx:pt>
          <cx:pt idx="865">51-100</cx:pt>
          <cx:pt idx="866">51-100</cx:pt>
          <cx:pt idx="867">51-100</cx:pt>
          <cx:pt idx="868">51-100</cx:pt>
          <cx:pt idx="869">51-100</cx:pt>
          <cx:pt idx="870">51-100</cx:pt>
          <cx:pt idx="871">51-100</cx:pt>
          <cx:pt idx="872">51-100</cx:pt>
          <cx:pt idx="873">51-100</cx:pt>
          <cx:pt idx="874">51-100</cx:pt>
          <cx:pt idx="875">51-100</cx:pt>
          <cx:pt idx="876">51-100</cx:pt>
          <cx:pt idx="877">51-100</cx:pt>
          <cx:pt idx="878">51-100</cx:pt>
          <cx:pt idx="879">51-100</cx:pt>
          <cx:pt idx="880">51-100</cx:pt>
          <cx:pt idx="881">51-100</cx:pt>
          <cx:pt idx="882">51-100</cx:pt>
          <cx:pt idx="883">51-100</cx:pt>
          <cx:pt idx="884">51-100</cx:pt>
          <cx:pt idx="885">51-100</cx:pt>
          <cx:pt idx="886">51-100</cx:pt>
          <cx:pt idx="887">51-100</cx:pt>
          <cx:pt idx="888">51-100</cx:pt>
          <cx:pt idx="889">51-100</cx:pt>
          <cx:pt idx="890">51-100</cx:pt>
          <cx:pt idx="891">51-100</cx:pt>
          <cx:pt idx="892">51-100</cx:pt>
          <cx:pt idx="893">51-100</cx:pt>
          <cx:pt idx="894">51-100</cx:pt>
          <cx:pt idx="895">51-100</cx:pt>
          <cx:pt idx="896">51-100</cx:pt>
          <cx:pt idx="897">51-100</cx:pt>
          <cx:pt idx="898">51-100</cx:pt>
          <cx:pt idx="899">51-100</cx:pt>
          <cx:pt idx="900">51-100</cx:pt>
          <cx:pt idx="901">51-100</cx:pt>
          <cx:pt idx="902">51-100</cx:pt>
          <cx:pt idx="903">51-100</cx:pt>
          <cx:pt idx="904">51-100</cx:pt>
          <cx:pt idx="905">51-100</cx:pt>
          <cx:pt idx="906">51-100</cx:pt>
          <cx:pt idx="907">51-100</cx:pt>
          <cx:pt idx="908">51-100</cx:pt>
          <cx:pt idx="909">51-100</cx:pt>
          <cx:pt idx="910">51-100</cx:pt>
          <cx:pt idx="911">51-100</cx:pt>
          <cx:pt idx="912">51-100</cx:pt>
          <cx:pt idx="913">51-100</cx:pt>
          <cx:pt idx="914">51-100</cx:pt>
          <cx:pt idx="915">51-100</cx:pt>
          <cx:pt idx="916">51-100</cx:pt>
          <cx:pt idx="917">51-100</cx:pt>
          <cx:pt idx="918">51-100</cx:pt>
          <cx:pt idx="919">51-100</cx:pt>
          <cx:pt idx="920">51-100</cx:pt>
          <cx:pt idx="921">51-100</cx:pt>
          <cx:pt idx="922">51-100</cx:pt>
          <cx:pt idx="923">51-100</cx:pt>
          <cx:pt idx="924">51-100</cx:pt>
          <cx:pt idx="925">51-100</cx:pt>
          <cx:pt idx="926">101-250</cx:pt>
          <cx:pt idx="927">101-250</cx:pt>
          <cx:pt idx="928">101-250</cx:pt>
          <cx:pt idx="929">101-250</cx:pt>
          <cx:pt idx="930">101-250</cx:pt>
          <cx:pt idx="931">101-250</cx:pt>
          <cx:pt idx="932">101-250</cx:pt>
          <cx:pt idx="933">101-250</cx:pt>
          <cx:pt idx="934">101-250</cx:pt>
          <cx:pt idx="935">101-250</cx:pt>
          <cx:pt idx="936">101-250</cx:pt>
          <cx:pt idx="937">101-250</cx:pt>
          <cx:pt idx="938">101-250</cx:pt>
          <cx:pt idx="939">101-250</cx:pt>
          <cx:pt idx="940">101-250</cx:pt>
          <cx:pt idx="941">101-250</cx:pt>
          <cx:pt idx="942">101-250</cx:pt>
          <cx:pt idx="943">101-250</cx:pt>
          <cx:pt idx="944">101-250</cx:pt>
          <cx:pt idx="945">101-250</cx:pt>
          <cx:pt idx="946">101-250</cx:pt>
          <cx:pt idx="947">101-250</cx:pt>
          <cx:pt idx="948">101-250</cx:pt>
          <cx:pt idx="949">101-250</cx:pt>
          <cx:pt idx="950">101-250</cx:pt>
          <cx:pt idx="951">101-250</cx:pt>
          <cx:pt idx="952">101-250</cx:pt>
          <cx:pt idx="953">101-250</cx:pt>
          <cx:pt idx="954">101-250</cx:pt>
          <cx:pt idx="955">101-250</cx:pt>
          <cx:pt idx="956">101-250</cx:pt>
          <cx:pt idx="957">101-250</cx:pt>
          <cx:pt idx="958">101-250</cx:pt>
          <cx:pt idx="959">101-250</cx:pt>
          <cx:pt idx="960">101-250</cx:pt>
          <cx:pt idx="961">101-250</cx:pt>
          <cx:pt idx="962">101-250</cx:pt>
          <cx:pt idx="963">101-250</cx:pt>
          <cx:pt idx="964">101-250</cx:pt>
          <cx:pt idx="965">101-250</cx:pt>
          <cx:pt idx="966">101-250</cx:pt>
          <cx:pt idx="967">101-250</cx:pt>
          <cx:pt idx="968">101-250</cx:pt>
          <cx:pt idx="969">101-250</cx:pt>
          <cx:pt idx="970">101-250</cx:pt>
          <cx:pt idx="971">101-250</cx:pt>
          <cx:pt idx="972">101-250</cx:pt>
          <cx:pt idx="973">101-250</cx:pt>
          <cx:pt idx="974">101-250</cx:pt>
          <cx:pt idx="975">101-250</cx:pt>
          <cx:pt idx="976">101-250</cx:pt>
          <cx:pt idx="977">101-250</cx:pt>
          <cx:pt idx="978">101-250</cx:pt>
          <cx:pt idx="979">101-250</cx:pt>
          <cx:pt idx="980">101-250</cx:pt>
          <cx:pt idx="981">101-250</cx:pt>
          <cx:pt idx="982">101-250</cx:pt>
          <cx:pt idx="983">101-250</cx:pt>
          <cx:pt idx="984">101-250</cx:pt>
          <cx:pt idx="985">101-250</cx:pt>
          <cx:pt idx="986">101-250</cx:pt>
          <cx:pt idx="987">101-250</cx:pt>
          <cx:pt idx="988">101-250</cx:pt>
          <cx:pt idx="989">101-250</cx:pt>
          <cx:pt idx="990">101-250</cx:pt>
          <cx:pt idx="991">101-250</cx:pt>
          <cx:pt idx="992">101-250</cx:pt>
          <cx:pt idx="993">101-250</cx:pt>
          <cx:pt idx="994">101-250</cx:pt>
          <cx:pt idx="995">101-250</cx:pt>
          <cx:pt idx="996">101-250</cx:pt>
          <cx:pt idx="997">101-250</cx:pt>
          <cx:pt idx="998">101-250</cx:pt>
          <cx:pt idx="999">101-250</cx:pt>
          <cx:pt idx="1000">101-250</cx:pt>
          <cx:pt idx="1001">101-250</cx:pt>
          <cx:pt idx="1002">101-250</cx:pt>
          <cx:pt idx="1003">101-250</cx:pt>
          <cx:pt idx="1004">101-250</cx:pt>
          <cx:pt idx="1005">101-250</cx:pt>
          <cx:pt idx="1006">101-250</cx:pt>
          <cx:pt idx="1007">101-250</cx:pt>
          <cx:pt idx="1008">101-250</cx:pt>
          <cx:pt idx="1009">101-250</cx:pt>
          <cx:pt idx="1010">101-250</cx:pt>
          <cx:pt idx="1011">101-250</cx:pt>
          <cx:pt idx="1012">101-250</cx:pt>
          <cx:pt idx="1013">101-250</cx:pt>
          <cx:pt idx="1014">101-250</cx:pt>
          <cx:pt idx="1015">101-250</cx:pt>
          <cx:pt idx="1016">101-250</cx:pt>
          <cx:pt idx="1017">101-250</cx:pt>
          <cx:pt idx="1018">101-250</cx:pt>
          <cx:pt idx="1019">101-250</cx:pt>
          <cx:pt idx="1020">101-250</cx:pt>
          <cx:pt idx="1021">101-250</cx:pt>
          <cx:pt idx="1022">101-250</cx:pt>
          <cx:pt idx="1023">101-250</cx:pt>
          <cx:pt idx="1024">101-250</cx:pt>
          <cx:pt idx="1025">101-250</cx:pt>
          <cx:pt idx="1026">101-250</cx:pt>
          <cx:pt idx="1027">101-250</cx:pt>
          <cx:pt idx="1028">101-250</cx:pt>
          <cx:pt idx="1029">101-250</cx:pt>
          <cx:pt idx="1030">101-250</cx:pt>
          <cx:pt idx="1031">101-250</cx:pt>
          <cx:pt idx="1032">101-250</cx:pt>
          <cx:pt idx="1033">101-250</cx:pt>
          <cx:pt idx="1034">101-250</cx:pt>
          <cx:pt idx="1035">101-250</cx:pt>
          <cx:pt idx="1036">101-250</cx:pt>
          <cx:pt idx="1037">101-250</cx:pt>
          <cx:pt idx="1038">101-250</cx:pt>
          <cx:pt idx="1039">101-250</cx:pt>
          <cx:pt idx="1040">101-250</cx:pt>
          <cx:pt idx="1041">101-250</cx:pt>
          <cx:pt idx="1042">101-250</cx:pt>
          <cx:pt idx="1043">101-250</cx:pt>
          <cx:pt idx="1044">101-250</cx:pt>
          <cx:pt idx="1045">101-250</cx:pt>
          <cx:pt idx="1046">101-250</cx:pt>
          <cx:pt idx="1047">101-250</cx:pt>
          <cx:pt idx="1048">101-250</cx:pt>
          <cx:pt idx="1049">101-250</cx:pt>
          <cx:pt idx="1050">101-250</cx:pt>
          <cx:pt idx="1051">101-250</cx:pt>
          <cx:pt idx="1052">101-250</cx:pt>
          <cx:pt idx="1053">101-250</cx:pt>
          <cx:pt idx="1054">101-250</cx:pt>
          <cx:pt idx="1055">101-250</cx:pt>
          <cx:pt idx="1056">101-250</cx:pt>
          <cx:pt idx="1057">101-250</cx:pt>
          <cx:pt idx="1058">101-250</cx:pt>
          <cx:pt idx="1059">101-250</cx:pt>
          <cx:pt idx="1060">101-250</cx:pt>
          <cx:pt idx="1061">101-250</cx:pt>
          <cx:pt idx="1062">101-250</cx:pt>
          <cx:pt idx="1063">101-250</cx:pt>
          <cx:pt idx="1064">101-250</cx:pt>
          <cx:pt idx="1065">101-250</cx:pt>
          <cx:pt idx="1066">101-250</cx:pt>
          <cx:pt idx="1067">101-250</cx:pt>
          <cx:pt idx="1068">101-250</cx:pt>
          <cx:pt idx="1069">101-250</cx:pt>
          <cx:pt idx="1070">101-250</cx:pt>
          <cx:pt idx="1071">101-250</cx:pt>
          <cx:pt idx="1072">101-250</cx:pt>
          <cx:pt idx="1073">101-250</cx:pt>
          <cx:pt idx="1074">101-250</cx:pt>
          <cx:pt idx="1075">101-250</cx:pt>
          <cx:pt idx="1076">101-250</cx:pt>
          <cx:pt idx="1077">101-250</cx:pt>
          <cx:pt idx="1078">101-250</cx:pt>
          <cx:pt idx="1079">101-250</cx:pt>
          <cx:pt idx="1080">101-250</cx:pt>
          <cx:pt idx="1081">101-250</cx:pt>
          <cx:pt idx="1082">101-250</cx:pt>
          <cx:pt idx="1083">101-250</cx:pt>
          <cx:pt idx="1084">101-250</cx:pt>
          <cx:pt idx="1085">101-250</cx:pt>
          <cx:pt idx="1086">101-250</cx:pt>
          <cx:pt idx="1087">101-250</cx:pt>
          <cx:pt idx="1088">101-250</cx:pt>
          <cx:pt idx="1089">101-250</cx:pt>
          <cx:pt idx="1090">101-250</cx:pt>
          <cx:pt idx="1091">101-250</cx:pt>
          <cx:pt idx="1092">101-250</cx:pt>
          <cx:pt idx="1093">101-250</cx:pt>
          <cx:pt idx="1094">101-250</cx:pt>
          <cx:pt idx="1095">101-250</cx:pt>
          <cx:pt idx="1096">101-250</cx:pt>
          <cx:pt idx="1097">101-250</cx:pt>
          <cx:pt idx="1098">101-250</cx:pt>
          <cx:pt idx="1099">101-250</cx:pt>
          <cx:pt idx="1100">101-250</cx:pt>
          <cx:pt idx="1101">101-250</cx:pt>
          <cx:pt idx="1102">101-250</cx:pt>
          <cx:pt idx="1103">101-250</cx:pt>
          <cx:pt idx="1104">101-250</cx:pt>
          <cx:pt idx="1105">101-250</cx:pt>
          <cx:pt idx="1106">101-250</cx:pt>
          <cx:pt idx="1107">101-250</cx:pt>
          <cx:pt idx="1108">101-250</cx:pt>
          <cx:pt idx="1109">101-250</cx:pt>
          <cx:pt idx="1110">101-250</cx:pt>
          <cx:pt idx="1111">101-250</cx:pt>
          <cx:pt idx="1112">101-250</cx:pt>
          <cx:pt idx="1113">101-250</cx:pt>
          <cx:pt idx="1114">101-250</cx:pt>
          <cx:pt idx="1115">101-250</cx:pt>
          <cx:pt idx="1116">101-250</cx:pt>
          <cx:pt idx="1117">101-250</cx:pt>
          <cx:pt idx="1118">101-250</cx:pt>
          <cx:pt idx="1119">101-250</cx:pt>
          <cx:pt idx="1120">101-250</cx:pt>
          <cx:pt idx="1121">101-250</cx:pt>
          <cx:pt idx="1122">101-250</cx:pt>
          <cx:pt idx="1123">101-250</cx:pt>
          <cx:pt idx="1124">101-250</cx:pt>
          <cx:pt idx="1125">101-250</cx:pt>
          <cx:pt idx="1126">101-250</cx:pt>
          <cx:pt idx="1127">101-250</cx:pt>
          <cx:pt idx="1128">101-250</cx:pt>
          <cx:pt idx="1129">101-250</cx:pt>
          <cx:pt idx="1130">101-250</cx:pt>
          <cx:pt idx="1131">101-250</cx:pt>
          <cx:pt idx="1132">101-250</cx:pt>
          <cx:pt idx="1133">101-250</cx:pt>
          <cx:pt idx="1134">101-250</cx:pt>
          <cx:pt idx="1135">101-250</cx:pt>
          <cx:pt idx="1136">101-250</cx:pt>
          <cx:pt idx="1137">101-250</cx:pt>
          <cx:pt idx="1138">101-250</cx:pt>
          <cx:pt idx="1139">101-250</cx:pt>
          <cx:pt idx="1140">101-250</cx:pt>
          <cx:pt idx="1141">101-250</cx:pt>
          <cx:pt idx="1142">101-250</cx:pt>
          <cx:pt idx="1143">101-250</cx:pt>
          <cx:pt idx="1144">101-250</cx:pt>
          <cx:pt idx="1145">101-250</cx:pt>
          <cx:pt idx="1146">101-250</cx:pt>
          <cx:pt idx="1147">101-250</cx:pt>
          <cx:pt idx="1148">101-250</cx:pt>
          <cx:pt idx="1149">101-250</cx:pt>
          <cx:pt idx="1150">101-250</cx:pt>
          <cx:pt idx="1151">101-250</cx:pt>
          <cx:pt idx="1152">101-250</cx:pt>
          <cx:pt idx="1153">101-250</cx:pt>
          <cx:pt idx="1154">101-250</cx:pt>
          <cx:pt idx="1155">101-250</cx:pt>
          <cx:pt idx="1156">101-250</cx:pt>
          <cx:pt idx="1157">101-250</cx:pt>
          <cx:pt idx="1158">101-250</cx:pt>
          <cx:pt idx="1159">101-250</cx:pt>
          <cx:pt idx="1160">101-250</cx:pt>
          <cx:pt idx="1161">101-250</cx:pt>
          <cx:pt idx="1162">101-250</cx:pt>
          <cx:pt idx="1163">101-250</cx:pt>
          <cx:pt idx="1164">101-250</cx:pt>
          <cx:pt idx="1165">101-250</cx:pt>
          <cx:pt idx="1166">101-250</cx:pt>
          <cx:pt idx="1167">101-250</cx:pt>
          <cx:pt idx="1168">101-250</cx:pt>
          <cx:pt idx="1169">101-250</cx:pt>
          <cx:pt idx="1170">101-250</cx:pt>
          <cx:pt idx="1171">101-250</cx:pt>
          <cx:pt idx="1172">101-250</cx:pt>
          <cx:pt idx="1173">101-250</cx:pt>
          <cx:pt idx="1174">101-250</cx:pt>
          <cx:pt idx="1175">101-250</cx:pt>
          <cx:pt idx="1176">101-250</cx:pt>
          <cx:pt idx="1177">101-250</cx:pt>
          <cx:pt idx="1178">101-250</cx:pt>
          <cx:pt idx="1179">101-250</cx:pt>
          <cx:pt idx="1180">101-250</cx:pt>
          <cx:pt idx="1181">101-250</cx:pt>
          <cx:pt idx="1182">101-250</cx:pt>
          <cx:pt idx="1183">101-250</cx:pt>
          <cx:pt idx="1184">101-250</cx:pt>
          <cx:pt idx="1185">101-250</cx:pt>
          <cx:pt idx="1186">101-250</cx:pt>
          <cx:pt idx="1187">101-250</cx:pt>
          <cx:pt idx="1188">101-250</cx:pt>
          <cx:pt idx="1189">101-250</cx:pt>
          <cx:pt idx="1190">101-250</cx:pt>
          <cx:pt idx="1191">101-250</cx:pt>
          <cx:pt idx="1192">101-250</cx:pt>
          <cx:pt idx="1193">101-250</cx:pt>
          <cx:pt idx="1194">101-250</cx:pt>
          <cx:pt idx="1195">101-250</cx:pt>
          <cx:pt idx="1196">101-250</cx:pt>
          <cx:pt idx="1197">101-250</cx:pt>
          <cx:pt idx="1198">101-250</cx:pt>
          <cx:pt idx="1199">101-250</cx:pt>
          <cx:pt idx="1200">101-250</cx:pt>
          <cx:pt idx="1201">101-250</cx:pt>
          <cx:pt idx="1202">101-250</cx:pt>
          <cx:pt idx="1203">101-250</cx:pt>
          <cx:pt idx="1204">101-250</cx:pt>
          <cx:pt idx="1205">101-250</cx:pt>
          <cx:pt idx="1206">101-250</cx:pt>
          <cx:pt idx="1207">101-250</cx:pt>
          <cx:pt idx="1208">101-250</cx:pt>
          <cx:pt idx="1209">101-250</cx:pt>
          <cx:pt idx="1210">101-250</cx:pt>
          <cx:pt idx="1211">101-250</cx:pt>
          <cx:pt idx="1212">101-250</cx:pt>
          <cx:pt idx="1213">101-250</cx:pt>
          <cx:pt idx="1214">101-250</cx:pt>
          <cx:pt idx="1215">101-250</cx:pt>
          <cx:pt idx="1216">101-250</cx:pt>
          <cx:pt idx="1217">101-250</cx:pt>
          <cx:pt idx="1218">101-250</cx:pt>
          <cx:pt idx="1219">101-250</cx:pt>
          <cx:pt idx="1220">101-250</cx:pt>
          <cx:pt idx="1221">101-250</cx:pt>
          <cx:pt idx="1222">101-250</cx:pt>
          <cx:pt idx="1223">101-250</cx:pt>
          <cx:pt idx="1224">101-250</cx:pt>
          <cx:pt idx="1225">101-250</cx:pt>
          <cx:pt idx="1226">101-250</cx:pt>
          <cx:pt idx="1227">101-250</cx:pt>
          <cx:pt idx="1228">101-250</cx:pt>
          <cx:pt idx="1229">101-250</cx:pt>
          <cx:pt idx="1230">101-250</cx:pt>
          <cx:pt idx="1231">101-250</cx:pt>
          <cx:pt idx="1232">101-250</cx:pt>
          <cx:pt idx="1233">101-250</cx:pt>
          <cx:pt idx="1234">101-250</cx:pt>
          <cx:pt idx="1235">101-250</cx:pt>
          <cx:pt idx="1236">101-250</cx:pt>
          <cx:pt idx="1237">101-250</cx:pt>
          <cx:pt idx="1238">101-250</cx:pt>
          <cx:pt idx="1239">101-250</cx:pt>
          <cx:pt idx="1240">101-250</cx:pt>
          <cx:pt idx="1241">101-250</cx:pt>
          <cx:pt idx="1242">101-250</cx:pt>
          <cx:pt idx="1243">101-250</cx:pt>
          <cx:pt idx="1244">101-250</cx:pt>
          <cx:pt idx="1245">101-250</cx:pt>
          <cx:pt idx="1246">101-250</cx:pt>
          <cx:pt idx="1247">101-250</cx:pt>
          <cx:pt idx="1248">101-250</cx:pt>
          <cx:pt idx="1249">101-250</cx:pt>
          <cx:pt idx="1250">101-250</cx:pt>
          <cx:pt idx="1251">101-250</cx:pt>
          <cx:pt idx="1252">101-250</cx:pt>
          <cx:pt idx="1253">101-250</cx:pt>
          <cx:pt idx="1254">101-250</cx:pt>
          <cx:pt idx="1255">101-250</cx:pt>
          <cx:pt idx="1256">101-250</cx:pt>
          <cx:pt idx="1257">101-250</cx:pt>
          <cx:pt idx="1258">101-250</cx:pt>
          <cx:pt idx="1259">101-250</cx:pt>
          <cx:pt idx="1260">101-250</cx:pt>
          <cx:pt idx="1261">101-250</cx:pt>
          <cx:pt idx="1262">101-250</cx:pt>
          <cx:pt idx="1263">101-250</cx:pt>
          <cx:pt idx="1264">101-250</cx:pt>
          <cx:pt idx="1265">101-250</cx:pt>
          <cx:pt idx="1266">101-250</cx:pt>
          <cx:pt idx="1267">101-250</cx:pt>
          <cx:pt idx="1268">101-250</cx:pt>
          <cx:pt idx="1269">101-250</cx:pt>
          <cx:pt idx="1270">101-250</cx:pt>
          <cx:pt idx="1271">101-250</cx:pt>
          <cx:pt idx="1272">101-250</cx:pt>
          <cx:pt idx="1273">101-250</cx:pt>
          <cx:pt idx="1274">101-250</cx:pt>
          <cx:pt idx="1275">101-250</cx:pt>
          <cx:pt idx="1276">101-250</cx:pt>
          <cx:pt idx="1277">101-250</cx:pt>
          <cx:pt idx="1278">101-250</cx:pt>
          <cx:pt idx="1279">101-250</cx:pt>
          <cx:pt idx="1280">101-250</cx:pt>
          <cx:pt idx="1281">101-250</cx:pt>
          <cx:pt idx="1282">101-250</cx:pt>
          <cx:pt idx="1283">101-250</cx:pt>
          <cx:pt idx="1284">101-250</cx:pt>
          <cx:pt idx="1285">101-250</cx:pt>
          <cx:pt idx="1286">101-250</cx:pt>
          <cx:pt idx="1287">101-250</cx:pt>
          <cx:pt idx="1288">101-250</cx:pt>
          <cx:pt idx="1289">101-250</cx:pt>
          <cx:pt idx="1290">101-250</cx:pt>
          <cx:pt idx="1291">101-250</cx:pt>
          <cx:pt idx="1292">101-250</cx:pt>
          <cx:pt idx="1293">101-250</cx:pt>
          <cx:pt idx="1294">101-250</cx:pt>
          <cx:pt idx="1295">101-250</cx:pt>
          <cx:pt idx="1296">101-250</cx:pt>
          <cx:pt idx="1297">101-250</cx:pt>
          <cx:pt idx="1298">101-250</cx:pt>
          <cx:pt idx="1299">101-250</cx:pt>
          <cx:pt idx="1300">101-250</cx:pt>
          <cx:pt idx="1301">101-250</cx:pt>
          <cx:pt idx="1302">101-250</cx:pt>
          <cx:pt idx="1303">101-250</cx:pt>
          <cx:pt idx="1304">101-250</cx:pt>
          <cx:pt idx="1305">101-250</cx:pt>
          <cx:pt idx="1306">101-250</cx:pt>
          <cx:pt idx="1307">101-250</cx:pt>
          <cx:pt idx="1308">101-250</cx:pt>
          <cx:pt idx="1309">101-250</cx:pt>
          <cx:pt idx="1310">101-250</cx:pt>
          <cx:pt idx="1311">101-250</cx:pt>
          <cx:pt idx="1312">101-250</cx:pt>
          <cx:pt idx="1313">101-250</cx:pt>
          <cx:pt idx="1314">101-250</cx:pt>
          <cx:pt idx="1315">101-250</cx:pt>
          <cx:pt idx="1316">101-250</cx:pt>
          <cx:pt idx="1317">101-250</cx:pt>
          <cx:pt idx="1318">101-250</cx:pt>
          <cx:pt idx="1319">101-250</cx:pt>
          <cx:pt idx="1320">101-250</cx:pt>
          <cx:pt idx="1321">101-250</cx:pt>
          <cx:pt idx="1322">101-250</cx:pt>
          <cx:pt idx="1323">101-250</cx:pt>
          <cx:pt idx="1324">101-250</cx:pt>
          <cx:pt idx="1325">101-250</cx:pt>
          <cx:pt idx="1326">101-250</cx:pt>
          <cx:pt idx="1327">101-250</cx:pt>
          <cx:pt idx="1328">101-250</cx:pt>
          <cx:pt idx="1329">101-250</cx:pt>
          <cx:pt idx="1330">101-250</cx:pt>
          <cx:pt idx="1331">101-250</cx:pt>
          <cx:pt idx="1332">101-250</cx:pt>
          <cx:pt idx="1333">101-250</cx:pt>
          <cx:pt idx="1334">101-250</cx:pt>
          <cx:pt idx="1335">101-250</cx:pt>
          <cx:pt idx="1336">101-250</cx:pt>
          <cx:pt idx="1337">101-250</cx:pt>
          <cx:pt idx="1338">101-250</cx:pt>
          <cx:pt idx="1339">101-250</cx:pt>
          <cx:pt idx="1340">101-250</cx:pt>
          <cx:pt idx="1341">101-250</cx:pt>
          <cx:pt idx="1342">101-250</cx:pt>
          <cx:pt idx="1343">101-250</cx:pt>
          <cx:pt idx="1344">101-250</cx:pt>
          <cx:pt idx="1345">101-250</cx:pt>
          <cx:pt idx="1346">101-250</cx:pt>
          <cx:pt idx="1347">101-250</cx:pt>
          <cx:pt idx="1348">101-250</cx:pt>
          <cx:pt idx="1349">101-250</cx:pt>
          <cx:pt idx="1350">101-250</cx:pt>
          <cx:pt idx="1351">101-250</cx:pt>
          <cx:pt idx="1352">101-250</cx:pt>
          <cx:pt idx="1353">101-250</cx:pt>
          <cx:pt idx="1354">101-250</cx:pt>
          <cx:pt idx="1355">101-250</cx:pt>
          <cx:pt idx="1356">101-250</cx:pt>
          <cx:pt idx="1357">101-250</cx:pt>
          <cx:pt idx="1358">101-250</cx:pt>
          <cx:pt idx="1359">101-250</cx:pt>
          <cx:pt idx="1360">101-250</cx:pt>
          <cx:pt idx="1361">101-250</cx:pt>
          <cx:pt idx="1362">101-250</cx:pt>
          <cx:pt idx="1363">101-250</cx:pt>
          <cx:pt idx="1364">101-250</cx:pt>
          <cx:pt idx="1365">101-250</cx:pt>
          <cx:pt idx="1366">101-250</cx:pt>
          <cx:pt idx="1367">101-250</cx:pt>
          <cx:pt idx="1368">101-250</cx:pt>
          <cx:pt idx="1369">101-250</cx:pt>
          <cx:pt idx="1370">101-250</cx:pt>
          <cx:pt idx="1371">101-250</cx:pt>
          <cx:pt idx="1372">101-250</cx:pt>
          <cx:pt idx="1373">101-250</cx:pt>
          <cx:pt idx="1374">101-250</cx:pt>
          <cx:pt idx="1375">101-250</cx:pt>
          <cx:pt idx="1376">101-250</cx:pt>
          <cx:pt idx="1377">101-250</cx:pt>
          <cx:pt idx="1378">101-250</cx:pt>
          <cx:pt idx="1379">101-250</cx:pt>
          <cx:pt idx="1380">101-250</cx:pt>
          <cx:pt idx="1381">101-250</cx:pt>
          <cx:pt idx="1382">101-250</cx:pt>
          <cx:pt idx="1383">101-250</cx:pt>
          <cx:pt idx="1384">101-250</cx:pt>
          <cx:pt idx="1385">101-250</cx:pt>
          <cx:pt idx="1386">101-250</cx:pt>
          <cx:pt idx="1387">101-250</cx:pt>
          <cx:pt idx="1388">101-250</cx:pt>
          <cx:pt idx="1389">101-250</cx:pt>
          <cx:pt idx="1390">101-250</cx:pt>
          <cx:pt idx="1391">101-250</cx:pt>
          <cx:pt idx="1392">101-250</cx:pt>
          <cx:pt idx="1393">101-250</cx:pt>
          <cx:pt idx="1394">101-250</cx:pt>
          <cx:pt idx="1395">101-250</cx:pt>
          <cx:pt idx="1396">101-250</cx:pt>
          <cx:pt idx="1397">101-250</cx:pt>
          <cx:pt idx="1398">101-250</cx:pt>
          <cx:pt idx="1399">101-250</cx:pt>
          <cx:pt idx="1400">101-250</cx:pt>
          <cx:pt idx="1401">101-250</cx:pt>
          <cx:pt idx="1402">101-250</cx:pt>
          <cx:pt idx="1403">101-250</cx:pt>
          <cx:pt idx="1404">101-250</cx:pt>
          <cx:pt idx="1405">101-250</cx:pt>
          <cx:pt idx="1406">101-250</cx:pt>
          <cx:pt idx="1407">101-250</cx:pt>
          <cx:pt idx="1408">101-250</cx:pt>
          <cx:pt idx="1409">101-250</cx:pt>
          <cx:pt idx="1410">101-250</cx:pt>
          <cx:pt idx="1411">101-250</cx:pt>
          <cx:pt idx="1412">101-250</cx:pt>
          <cx:pt idx="1413">101-250</cx:pt>
          <cx:pt idx="1414">101-250</cx:pt>
          <cx:pt idx="1415">101-250</cx:pt>
          <cx:pt idx="1416">101-250</cx:pt>
          <cx:pt idx="1417">101-250</cx:pt>
          <cx:pt idx="1418">101-250</cx:pt>
          <cx:pt idx="1419">101-250</cx:pt>
          <cx:pt idx="1420">101-250</cx:pt>
          <cx:pt idx="1421">101-250</cx:pt>
          <cx:pt idx="1422">101-250</cx:pt>
          <cx:pt idx="1423">101-250</cx:pt>
          <cx:pt idx="1424">101-250</cx:pt>
          <cx:pt idx="1425">101-250</cx:pt>
          <cx:pt idx="1426">101-250</cx:pt>
          <cx:pt idx="1427">101-250</cx:pt>
          <cx:pt idx="1428">101-250</cx:pt>
          <cx:pt idx="1429">101-250</cx:pt>
          <cx:pt idx="1430">101-250</cx:pt>
          <cx:pt idx="1431">101-250</cx:pt>
          <cx:pt idx="1432">101-250</cx:pt>
          <cx:pt idx="1433">101-250</cx:pt>
          <cx:pt idx="1434">101-250</cx:pt>
          <cx:pt idx="1435">101-250</cx:pt>
          <cx:pt idx="1436">251-500</cx:pt>
          <cx:pt idx="1437">251-500</cx:pt>
          <cx:pt idx="1438">251-500</cx:pt>
          <cx:pt idx="1439">251-500</cx:pt>
          <cx:pt idx="1440">251-500</cx:pt>
          <cx:pt idx="1441">251-500</cx:pt>
          <cx:pt idx="1442">251-500</cx:pt>
          <cx:pt idx="1443">251-500</cx:pt>
          <cx:pt idx="1444">251-500</cx:pt>
          <cx:pt idx="1445">251-500</cx:pt>
          <cx:pt idx="1446">251-500</cx:pt>
          <cx:pt idx="1447">251-500</cx:pt>
          <cx:pt idx="1448">251-500</cx:pt>
          <cx:pt idx="1449">251-500</cx:pt>
          <cx:pt idx="1450">251-500</cx:pt>
          <cx:pt idx="1451">251-500</cx:pt>
          <cx:pt idx="1452">251-500</cx:pt>
          <cx:pt idx="1453">251-500</cx:pt>
          <cx:pt idx="1454">251-500</cx:pt>
          <cx:pt idx="1455">251-500</cx:pt>
          <cx:pt idx="1456">251-500</cx:pt>
          <cx:pt idx="1457">251-500</cx:pt>
          <cx:pt idx="1458">251-500</cx:pt>
          <cx:pt idx="1459">251-500</cx:pt>
          <cx:pt idx="1460">251-500</cx:pt>
          <cx:pt idx="1461">251-500</cx:pt>
          <cx:pt idx="1462">251-500</cx:pt>
          <cx:pt idx="1463">251-500</cx:pt>
          <cx:pt idx="1464">251-500</cx:pt>
          <cx:pt idx="1465">251-500</cx:pt>
          <cx:pt idx="1466">251-500</cx:pt>
          <cx:pt idx="1467">251-500</cx:pt>
          <cx:pt idx="1468">251-500</cx:pt>
          <cx:pt idx="1469">251-500</cx:pt>
          <cx:pt idx="1470">251-500</cx:pt>
          <cx:pt idx="1471">251-500</cx:pt>
          <cx:pt idx="1472">251-500</cx:pt>
          <cx:pt idx="1473">251-500</cx:pt>
          <cx:pt idx="1474">251-500</cx:pt>
          <cx:pt idx="1475">251-500</cx:pt>
          <cx:pt idx="1476">251-500</cx:pt>
          <cx:pt idx="1477">251-500</cx:pt>
          <cx:pt idx="1478">251-500</cx:pt>
          <cx:pt idx="1479">251-500</cx:pt>
          <cx:pt idx="1480">251-500</cx:pt>
          <cx:pt idx="1481">251-500</cx:pt>
          <cx:pt idx="1482">251-500</cx:pt>
          <cx:pt idx="1483">251-500</cx:pt>
          <cx:pt idx="1484">251-500</cx:pt>
          <cx:pt idx="1485">251-500</cx:pt>
          <cx:pt idx="1486">251-500</cx:pt>
          <cx:pt idx="1487">251-500</cx:pt>
          <cx:pt idx="1488">251-500</cx:pt>
          <cx:pt idx="1489">251-500</cx:pt>
          <cx:pt idx="1490">251-500</cx:pt>
          <cx:pt idx="1491">251-500</cx:pt>
          <cx:pt idx="1492">251-500</cx:pt>
          <cx:pt idx="1493">251-500</cx:pt>
          <cx:pt idx="1494">251-500</cx:pt>
          <cx:pt idx="1495">251-500</cx:pt>
          <cx:pt idx="1496">251-500</cx:pt>
          <cx:pt idx="1497">251-500</cx:pt>
          <cx:pt idx="1498">251-500</cx:pt>
          <cx:pt idx="1499">251-500</cx:pt>
          <cx:pt idx="1500">251-500</cx:pt>
          <cx:pt idx="1501">251-500</cx:pt>
          <cx:pt idx="1502">251-500</cx:pt>
          <cx:pt idx="1503">251-500</cx:pt>
          <cx:pt idx="1504">251-500</cx:pt>
          <cx:pt idx="1505">251-500</cx:pt>
          <cx:pt idx="1506">251-500</cx:pt>
          <cx:pt idx="1507">251-500</cx:pt>
          <cx:pt idx="1508">251-500</cx:pt>
          <cx:pt idx="1509">251-500</cx:pt>
          <cx:pt idx="1510">251-500</cx:pt>
          <cx:pt idx="1511">251-500</cx:pt>
          <cx:pt idx="1512">251-500</cx:pt>
          <cx:pt idx="1513">251-500</cx:pt>
          <cx:pt idx="1514">251-500</cx:pt>
          <cx:pt idx="1515">251-500</cx:pt>
          <cx:pt idx="1516">251-500</cx:pt>
          <cx:pt idx="1517">251-500</cx:pt>
          <cx:pt idx="1518">251-500</cx:pt>
          <cx:pt idx="1519">251-500</cx:pt>
          <cx:pt idx="1520">251-500</cx:pt>
          <cx:pt idx="1521">251-500</cx:pt>
          <cx:pt idx="1522">251-500</cx:pt>
          <cx:pt idx="1523">251-500</cx:pt>
          <cx:pt idx="1524">251-500</cx:pt>
          <cx:pt idx="1525">251-500</cx:pt>
          <cx:pt idx="1526">251-500</cx:pt>
          <cx:pt idx="1527">251-500</cx:pt>
          <cx:pt idx="1528">251-500</cx:pt>
          <cx:pt idx="1529">251-500</cx:pt>
          <cx:pt idx="1530">251-500</cx:pt>
          <cx:pt idx="1531">251-500</cx:pt>
          <cx:pt idx="1532">251-500</cx:pt>
          <cx:pt idx="1533">251-500</cx:pt>
          <cx:pt idx="1534">251-500</cx:pt>
          <cx:pt idx="1535">251-500</cx:pt>
          <cx:pt idx="1536">251-500</cx:pt>
          <cx:pt idx="1537">251-500</cx:pt>
          <cx:pt idx="1538">251-500</cx:pt>
          <cx:pt idx="1539">251-500</cx:pt>
          <cx:pt idx="1540">251-500</cx:pt>
          <cx:pt idx="1541">251-500</cx:pt>
          <cx:pt idx="1542">251-500</cx:pt>
          <cx:pt idx="1543">251-500</cx:pt>
          <cx:pt idx="1544">251-500</cx:pt>
          <cx:pt idx="1545">251-500</cx:pt>
          <cx:pt idx="1546">251-500</cx:pt>
          <cx:pt idx="1547">251-500</cx:pt>
          <cx:pt idx="1548">251-500</cx:pt>
          <cx:pt idx="1549">251-500</cx:pt>
          <cx:pt idx="1550">251-500</cx:pt>
          <cx:pt idx="1551">251-500</cx:pt>
          <cx:pt idx="1552">251-500</cx:pt>
          <cx:pt idx="1553">251-500</cx:pt>
          <cx:pt idx="1554">251-500</cx:pt>
          <cx:pt idx="1555">251-500</cx:pt>
          <cx:pt idx="1556">251-500</cx:pt>
          <cx:pt idx="1557">251-500</cx:pt>
          <cx:pt idx="1558">251-500</cx:pt>
          <cx:pt idx="1559">251-500</cx:pt>
          <cx:pt idx="1560">251-500</cx:pt>
          <cx:pt idx="1561">251-500</cx:pt>
          <cx:pt idx="1562">251-500</cx:pt>
          <cx:pt idx="1563">251-500</cx:pt>
          <cx:pt idx="1564">251-500</cx:pt>
          <cx:pt idx="1565">251-500</cx:pt>
          <cx:pt idx="1566">251-500</cx:pt>
          <cx:pt idx="1567">251-500</cx:pt>
          <cx:pt idx="1568">251-500</cx:pt>
          <cx:pt idx="1569">251-500</cx:pt>
          <cx:pt idx="1570">251-500</cx:pt>
          <cx:pt idx="1571">251-500</cx:pt>
          <cx:pt idx="1572">251-500</cx:pt>
          <cx:pt idx="1573">251-500</cx:pt>
          <cx:pt idx="1574">251-500</cx:pt>
          <cx:pt idx="1575">251-500</cx:pt>
          <cx:pt idx="1576">251-500</cx:pt>
          <cx:pt idx="1577">251-500</cx:pt>
          <cx:pt idx="1578">251-500</cx:pt>
          <cx:pt idx="1579">251-500</cx:pt>
          <cx:pt idx="1580">251-500</cx:pt>
          <cx:pt idx="1581">251-500</cx:pt>
          <cx:pt idx="1582">251-500</cx:pt>
          <cx:pt idx="1583">251-500</cx:pt>
          <cx:pt idx="1584">251-500</cx:pt>
          <cx:pt idx="1585">251-500</cx:pt>
          <cx:pt idx="1586">251-500</cx:pt>
          <cx:pt idx="1587">251-500</cx:pt>
          <cx:pt idx="1588">251-500</cx:pt>
          <cx:pt idx="1589">251-500</cx:pt>
          <cx:pt idx="1590">251-500</cx:pt>
          <cx:pt idx="1591">251-500</cx:pt>
          <cx:pt idx="1592">251-500</cx:pt>
          <cx:pt idx="1593">251-500</cx:pt>
          <cx:pt idx="1594">251-500</cx:pt>
          <cx:pt idx="1595">251-500</cx:pt>
          <cx:pt idx="1596">251-500</cx:pt>
          <cx:pt idx="1597">251-500</cx:pt>
          <cx:pt idx="1598">251-500</cx:pt>
          <cx:pt idx="1599">251-500</cx:pt>
          <cx:pt idx="1600">251-500</cx:pt>
          <cx:pt idx="1601">251-500</cx:pt>
          <cx:pt idx="1602">251-500</cx:pt>
          <cx:pt idx="1603">251-500</cx:pt>
          <cx:pt idx="1604">251-500</cx:pt>
          <cx:pt idx="1605">251-500</cx:pt>
          <cx:pt idx="1606">251-500</cx:pt>
          <cx:pt idx="1607">251-500</cx:pt>
          <cx:pt idx="1608">251-500</cx:pt>
          <cx:pt idx="1609">251-500</cx:pt>
          <cx:pt idx="1610">251-500</cx:pt>
          <cx:pt idx="1611">251-500</cx:pt>
          <cx:pt idx="1612">251-500</cx:pt>
          <cx:pt idx="1613">251-500</cx:pt>
          <cx:pt idx="1614">251-500</cx:pt>
          <cx:pt idx="1615">251-500</cx:pt>
          <cx:pt idx="1616">251-500</cx:pt>
          <cx:pt idx="1617">251-500</cx:pt>
          <cx:pt idx="1618">251-500</cx:pt>
          <cx:pt idx="1619">251-500</cx:pt>
          <cx:pt idx="1620">251-500</cx:pt>
          <cx:pt idx="1621">251-500</cx:pt>
          <cx:pt idx="1622">251-500</cx:pt>
          <cx:pt idx="1623">251-500</cx:pt>
          <cx:pt idx="1624">251-500</cx:pt>
          <cx:pt idx="1625">251-500</cx:pt>
          <cx:pt idx="1626">251-500</cx:pt>
          <cx:pt idx="1627">251-500</cx:pt>
          <cx:pt idx="1628">251-500</cx:pt>
          <cx:pt idx="1629">251-500</cx:pt>
          <cx:pt idx="1630">251-500</cx:pt>
          <cx:pt idx="1631">251-500</cx:pt>
          <cx:pt idx="1632">251-500</cx:pt>
          <cx:pt idx="1633">251-500</cx:pt>
          <cx:pt idx="1634">251-500</cx:pt>
          <cx:pt idx="1635">251-500</cx:pt>
          <cx:pt idx="1636">251-500</cx:pt>
          <cx:pt idx="1637">251-500</cx:pt>
          <cx:pt idx="1638">251-500</cx:pt>
          <cx:pt idx="1639">251-500</cx:pt>
          <cx:pt idx="1640">251-500</cx:pt>
          <cx:pt idx="1641">251-500</cx:pt>
          <cx:pt idx="1642">251-500</cx:pt>
          <cx:pt idx="1643">251-500</cx:pt>
          <cx:pt idx="1644">251-500</cx:pt>
          <cx:pt idx="1645">251-500</cx:pt>
          <cx:pt idx="1646">251-500</cx:pt>
          <cx:pt idx="1647">251-500</cx:pt>
          <cx:pt idx="1648">251-500</cx:pt>
          <cx:pt idx="1649">251-500</cx:pt>
          <cx:pt idx="1650">251-500</cx:pt>
          <cx:pt idx="1651">251-500</cx:pt>
          <cx:pt idx="1652">251-500</cx:pt>
          <cx:pt idx="1653">251-500</cx:pt>
          <cx:pt idx="1654">251-500</cx:pt>
          <cx:pt idx="1655">251-500</cx:pt>
          <cx:pt idx="1656">251-500</cx:pt>
          <cx:pt idx="1657">251-500</cx:pt>
          <cx:pt idx="1658">251-500</cx:pt>
          <cx:pt idx="1659">251-500</cx:pt>
          <cx:pt idx="1660">251-500</cx:pt>
          <cx:pt idx="1661">251-500</cx:pt>
          <cx:pt idx="1662">251-500</cx:pt>
          <cx:pt idx="1663">251-500</cx:pt>
          <cx:pt idx="1664">251-500</cx:pt>
          <cx:pt idx="1665">251-500</cx:pt>
          <cx:pt idx="1666">251-500</cx:pt>
          <cx:pt idx="1667">251-500</cx:pt>
          <cx:pt idx="1668">251-500</cx:pt>
          <cx:pt idx="1669">251-500</cx:pt>
          <cx:pt idx="1670">251-500</cx:pt>
          <cx:pt idx="1671">251-500</cx:pt>
          <cx:pt idx="1672">251-500</cx:pt>
          <cx:pt idx="1673">251-500</cx:pt>
          <cx:pt idx="1674">251-500</cx:pt>
          <cx:pt idx="1675">251-500</cx:pt>
          <cx:pt idx="1676">251-500</cx:pt>
          <cx:pt idx="1677">251-500</cx:pt>
          <cx:pt idx="1678">251-500</cx:pt>
          <cx:pt idx="1679">251-500</cx:pt>
          <cx:pt idx="1680">251-500</cx:pt>
          <cx:pt idx="1681">251-500</cx:pt>
          <cx:pt idx="1682">251-500</cx:pt>
          <cx:pt idx="1683">251-500</cx:pt>
          <cx:pt idx="1684">251-500</cx:pt>
          <cx:pt idx="1685">251-500</cx:pt>
          <cx:pt idx="1686">251-500</cx:pt>
          <cx:pt idx="1687">251-500</cx:pt>
          <cx:pt idx="1688">251-500</cx:pt>
          <cx:pt idx="1689">251-500</cx:pt>
          <cx:pt idx="1690">251-500</cx:pt>
          <cx:pt idx="1691">501+</cx:pt>
          <cx:pt idx="1692">501+</cx:pt>
          <cx:pt idx="1693">501+</cx:pt>
          <cx:pt idx="1694">501+</cx:pt>
          <cx:pt idx="1695">501+</cx:pt>
          <cx:pt idx="1696">501+</cx:pt>
          <cx:pt idx="1697">501+</cx:pt>
          <cx:pt idx="1698">501+</cx:pt>
          <cx:pt idx="1699">501+</cx:pt>
          <cx:pt idx="1700">501+</cx:pt>
          <cx:pt idx="1701">501+</cx:pt>
          <cx:pt idx="1702">501+</cx:pt>
          <cx:pt idx="1703">501+</cx:pt>
          <cx:pt idx="1704">501+</cx:pt>
          <cx:pt idx="1705">501+</cx:pt>
          <cx:pt idx="1706">501+</cx:pt>
          <cx:pt idx="1707">501+</cx:pt>
          <cx:pt idx="1708">501+</cx:pt>
          <cx:pt idx="1709">501+</cx:pt>
          <cx:pt idx="1710">501+</cx:pt>
          <cx:pt idx="1711">501+</cx:pt>
          <cx:pt idx="1712">501+</cx:pt>
          <cx:pt idx="1713">501+</cx:pt>
          <cx:pt idx="1714">501+</cx:pt>
          <cx:pt idx="1715">501+</cx:pt>
          <cx:pt idx="1716">501+</cx:pt>
          <cx:pt idx="1717">501+</cx:pt>
          <cx:pt idx="1718">501+</cx:pt>
          <cx:pt idx="1719">501+</cx:pt>
          <cx:pt idx="1720">501+</cx:pt>
          <cx:pt idx="1721">501+</cx:pt>
          <cx:pt idx="1722">501+</cx:pt>
          <cx:pt idx="1723">501+</cx:pt>
          <cx:pt idx="1724">501+</cx:pt>
          <cx:pt idx="1725">501+</cx:pt>
          <cx:pt idx="1726">501+</cx:pt>
          <cx:pt idx="1727">501+</cx:pt>
          <cx:pt idx="1728">501+</cx:pt>
          <cx:pt idx="1729">501+</cx:pt>
          <cx:pt idx="1730">501+</cx:pt>
          <cx:pt idx="1731">501+</cx:pt>
          <cx:pt idx="1732">501+</cx:pt>
          <cx:pt idx="1733">501+</cx:pt>
          <cx:pt idx="1734">501+</cx:pt>
          <cx:pt idx="1735">501+</cx:pt>
          <cx:pt idx="1736">501+</cx:pt>
          <cx:pt idx="1737">501+</cx:pt>
          <cx:pt idx="1738">501+</cx:pt>
          <cx:pt idx="1739">501+</cx:pt>
          <cx:pt idx="1740">501+</cx:pt>
          <cx:pt idx="1741">501+</cx:pt>
          <cx:pt idx="1742">501+</cx:pt>
          <cx:pt idx="1743">501+</cx:pt>
          <cx:pt idx="1744">501+</cx:pt>
          <cx:pt idx="1745">501+</cx:pt>
          <cx:pt idx="1746">501+</cx:pt>
          <cx:pt idx="1747">501+</cx:pt>
          <cx:pt idx="1748">501+</cx:pt>
          <cx:pt idx="1749">501+</cx:pt>
          <cx:pt idx="1750">501+</cx:pt>
          <cx:pt idx="1751">501+</cx:pt>
          <cx:pt idx="1752">501+</cx:pt>
          <cx:pt idx="1753">501+</cx:pt>
          <cx:pt idx="1754">501+</cx:pt>
          <cx:pt idx="1755">501+</cx:pt>
          <cx:pt idx="1756">501+</cx:pt>
          <cx:pt idx="1757">501+</cx:pt>
          <cx:pt idx="1758">501+</cx:pt>
          <cx:pt idx="1759">501+</cx:pt>
          <cx:pt idx="1760">501+</cx:pt>
          <cx:pt idx="1761">501+</cx:pt>
          <cx:pt idx="1762">501+</cx:pt>
          <cx:pt idx="1763">501+</cx:pt>
          <cx:pt idx="1764">501+</cx:pt>
          <cx:pt idx="1765">501+</cx:pt>
          <cx:pt idx="1766">501+</cx:pt>
          <cx:pt idx="1767">501+</cx:pt>
          <cx:pt idx="1768">501+</cx:pt>
          <cx:pt idx="1769">501+</cx:pt>
          <cx:pt idx="1770">501+</cx:pt>
          <cx:pt idx="1771">501+</cx:pt>
          <cx:pt idx="1772">501+</cx:pt>
          <cx:pt idx="1773">501+</cx:pt>
          <cx:pt idx="1774">501+</cx:pt>
          <cx:pt idx="1775">501+</cx:pt>
          <cx:pt idx="1776">501+</cx:pt>
          <cx:pt idx="1777">501+</cx:pt>
          <cx:pt idx="1778">501+</cx:pt>
          <cx:pt idx="1779">501+</cx:pt>
          <cx:pt idx="1780">501+</cx:pt>
          <cx:pt idx="1781">501+</cx:pt>
          <cx:pt idx="1782">501+</cx:pt>
          <cx:pt idx="1783">501+</cx:pt>
          <cx:pt idx="1784">501+</cx:pt>
          <cx:pt idx="1785">501+</cx:pt>
          <cx:pt idx="1786">501+</cx:pt>
          <cx:pt idx="1787">501+</cx:pt>
          <cx:pt idx="1788">501+</cx:pt>
          <cx:pt idx="1789">501+</cx:pt>
          <cx:pt idx="1790">501+</cx:pt>
          <cx:pt idx="1791">501+</cx:pt>
          <cx:pt idx="1792">501+</cx:pt>
          <cx:pt idx="1793">501+</cx:pt>
          <cx:pt idx="1794">501+</cx:pt>
          <cx:pt idx="1795">501+</cx:pt>
          <cx:pt idx="1796">501+</cx:pt>
          <cx:pt idx="1797">501+</cx:pt>
          <cx:pt idx="1798">501+</cx:pt>
          <cx:pt idx="1799">501+</cx:pt>
          <cx:pt idx="1800">501+</cx:pt>
          <cx:pt idx="1801">501+</cx:pt>
          <cx:pt idx="1802">501+</cx:pt>
          <cx:pt idx="1803">501+</cx:pt>
          <cx:pt idx="1804">501+</cx:pt>
          <cx:pt idx="1805">501+</cx:pt>
          <cx:pt idx="1806">501+</cx:pt>
          <cx:pt idx="1807">501+</cx:pt>
          <cx:pt idx="1808">501+</cx:pt>
          <cx:pt idx="1809">501+</cx:pt>
          <cx:pt idx="1810">501+</cx:pt>
          <cx:pt idx="1811">501+</cx:pt>
          <cx:pt idx="1812">501+</cx:pt>
          <cx:pt idx="1813">501+</cx:pt>
          <cx:pt idx="1814">501+</cx:pt>
          <cx:pt idx="1815">501+</cx:pt>
          <cx:pt idx="1816">501+</cx:pt>
          <cx:pt idx="1817">501+</cx:pt>
          <cx:pt idx="1818">501+</cx:pt>
          <cx:pt idx="1819">501+</cx:pt>
          <cx:pt idx="1820">501+</cx:pt>
          <cx:pt idx="1821">501+</cx:pt>
          <cx:pt idx="1822">501+</cx:pt>
          <cx:pt idx="1823">501+</cx:pt>
          <cx:pt idx="1824">501+</cx:pt>
          <cx:pt idx="1825">501+</cx:pt>
          <cx:pt idx="1826">501+</cx:pt>
          <cx:pt idx="1827">501+</cx:pt>
          <cx:pt idx="1828">501+</cx:pt>
          <cx:pt idx="1829">501+</cx:pt>
          <cx:pt idx="1830">501+</cx:pt>
          <cx:pt idx="1831">501+</cx:pt>
          <cx:pt idx="1832">501+</cx:pt>
          <cx:pt idx="1833">501+</cx:pt>
          <cx:pt idx="1834">501+</cx:pt>
          <cx:pt idx="1835">501+</cx:pt>
          <cx:pt idx="1836">501+</cx:pt>
          <cx:pt idx="1837">501+</cx:pt>
          <cx:pt idx="1838">501+</cx:pt>
          <cx:pt idx="1839">501+</cx:pt>
          <cx:pt idx="1840">501+</cx:pt>
          <cx:pt idx="1841">501+</cx:pt>
          <cx:pt idx="1842">501+</cx:pt>
          <cx:pt idx="1843">501+</cx:pt>
        </cx:lvl>
      </cx:strDim>
      <cx:numDim type="val">
        <cx:f>Mzdy!$J$2:$J$1845</cx:f>
        <cx:lvl ptCount="1844" formatCode="Všeobecný">
          <cx:pt idx="0">5</cx:pt>
          <cx:pt idx="1">2</cx:pt>
          <cx:pt idx="3">4</cx:pt>
          <cx:pt idx="4">5</cx:pt>
          <cx:pt idx="5">7</cx:pt>
          <cx:pt idx="7">2</cx:pt>
          <cx:pt idx="8">3</cx:pt>
          <cx:pt idx="9">3</cx:pt>
          <cx:pt idx="10">3</cx:pt>
          <cx:pt idx="11">2</cx:pt>
          <cx:pt idx="12">3</cx:pt>
          <cx:pt idx="13">5</cx:pt>
          <cx:pt idx="14">4</cx:pt>
          <cx:pt idx="15">3</cx:pt>
          <cx:pt idx="16">1</cx:pt>
          <cx:pt idx="17">4</cx:pt>
          <cx:pt idx="18">1</cx:pt>
          <cx:pt idx="19">1</cx:pt>
          <cx:pt idx="20">2</cx:pt>
          <cx:pt idx="21">4</cx:pt>
          <cx:pt idx="22">6</cx:pt>
          <cx:pt idx="23">4</cx:pt>
          <cx:pt idx="24">1</cx:pt>
          <cx:pt idx="25">1</cx:pt>
          <cx:pt idx="26">2</cx:pt>
          <cx:pt idx="27">1</cx:pt>
          <cx:pt idx="28">5</cx:pt>
          <cx:pt idx="29">3</cx:pt>
          <cx:pt idx="30">2</cx:pt>
          <cx:pt idx="31">4</cx:pt>
          <cx:pt idx="32">2</cx:pt>
          <cx:pt idx="33">2</cx:pt>
          <cx:pt idx="34">1</cx:pt>
          <cx:pt idx="35">2</cx:pt>
          <cx:pt idx="36">3</cx:pt>
          <cx:pt idx="37">2</cx:pt>
          <cx:pt idx="38">8</cx:pt>
          <cx:pt idx="39">1</cx:pt>
          <cx:pt idx="40">1</cx:pt>
          <cx:pt idx="41">2</cx:pt>
          <cx:pt idx="43">2</cx:pt>
          <cx:pt idx="44">6</cx:pt>
          <cx:pt idx="45">3</cx:pt>
          <cx:pt idx="46">4</cx:pt>
          <cx:pt idx="47">2</cx:pt>
          <cx:pt idx="48">3</cx:pt>
          <cx:pt idx="49">5</cx:pt>
          <cx:pt idx="50">2</cx:pt>
          <cx:pt idx="51">10</cx:pt>
          <cx:pt idx="52">5</cx:pt>
          <cx:pt idx="53">2</cx:pt>
          <cx:pt idx="54">2</cx:pt>
          <cx:pt idx="55">1</cx:pt>
          <cx:pt idx="56">4</cx:pt>
          <cx:pt idx="57">1</cx:pt>
          <cx:pt idx="58">2</cx:pt>
          <cx:pt idx="59">2</cx:pt>
          <cx:pt idx="60">8</cx:pt>
          <cx:pt idx="61">2</cx:pt>
          <cx:pt idx="62">1</cx:pt>
          <cx:pt idx="64">20</cx:pt>
          <cx:pt idx="65">15</cx:pt>
          <cx:pt idx="66">5</cx:pt>
          <cx:pt idx="67">3</cx:pt>
          <cx:pt idx="68">5</cx:pt>
          <cx:pt idx="69">3</cx:pt>
          <cx:pt idx="70">4</cx:pt>
          <cx:pt idx="71">6</cx:pt>
          <cx:pt idx="72">3</cx:pt>
          <cx:pt idx="73">6</cx:pt>
          <cx:pt idx="74">5</cx:pt>
          <cx:pt idx="75">4</cx:pt>
          <cx:pt idx="76">3</cx:pt>
          <cx:pt idx="78">2</cx:pt>
          <cx:pt idx="79">10</cx:pt>
          <cx:pt idx="80">2</cx:pt>
          <cx:pt idx="81">2</cx:pt>
          <cx:pt idx="82">4</cx:pt>
          <cx:pt idx="83">3</cx:pt>
          <cx:pt idx="84">4</cx:pt>
          <cx:pt idx="85">2</cx:pt>
          <cx:pt idx="86">1</cx:pt>
          <cx:pt idx="87">15</cx:pt>
          <cx:pt idx="88">2</cx:pt>
          <cx:pt idx="89">3</cx:pt>
          <cx:pt idx="90">3</cx:pt>
          <cx:pt idx="91">2</cx:pt>
          <cx:pt idx="92">2</cx:pt>
          <cx:pt idx="93">3</cx:pt>
          <cx:pt idx="95">10</cx:pt>
          <cx:pt idx="96">1</cx:pt>
          <cx:pt idx="97">2</cx:pt>
          <cx:pt idx="98">10</cx:pt>
          <cx:pt idx="99">5</cx:pt>
          <cx:pt idx="100">2</cx:pt>
          <cx:pt idx="101">2</cx:pt>
          <cx:pt idx="102">1</cx:pt>
          <cx:pt idx="103">5</cx:pt>
          <cx:pt idx="104">2</cx:pt>
          <cx:pt idx="105">5</cx:pt>
          <cx:pt idx="106">4</cx:pt>
          <cx:pt idx="108">1</cx:pt>
          <cx:pt idx="110">3</cx:pt>
          <cx:pt idx="111">1</cx:pt>
          <cx:pt idx="112">4</cx:pt>
          <cx:pt idx="113">2</cx:pt>
          <cx:pt idx="114">1</cx:pt>
          <cx:pt idx="115">3</cx:pt>
          <cx:pt idx="116">5</cx:pt>
          <cx:pt idx="118">6</cx:pt>
          <cx:pt idx="119">2</cx:pt>
          <cx:pt idx="120">2</cx:pt>
          <cx:pt idx="121">1</cx:pt>
          <cx:pt idx="122">1</cx:pt>
          <cx:pt idx="123">1</cx:pt>
          <cx:pt idx="124">1</cx:pt>
          <cx:pt idx="125">1</cx:pt>
          <cx:pt idx="126">1</cx:pt>
          <cx:pt idx="128">1</cx:pt>
          <cx:pt idx="129">5</cx:pt>
          <cx:pt idx="130">1</cx:pt>
          <cx:pt idx="131">5</cx:pt>
          <cx:pt idx="132">2</cx:pt>
          <cx:pt idx="133">3</cx:pt>
          <cx:pt idx="134">5</cx:pt>
          <cx:pt idx="135">2</cx:pt>
          <cx:pt idx="137">2</cx:pt>
          <cx:pt idx="138">5</cx:pt>
          <cx:pt idx="139">1</cx:pt>
          <cx:pt idx="140">1</cx:pt>
          <cx:pt idx="141">5</cx:pt>
          <cx:pt idx="142">2</cx:pt>
          <cx:pt idx="143">1</cx:pt>
          <cx:pt idx="144">2</cx:pt>
          <cx:pt idx="145">1</cx:pt>
          <cx:pt idx="146">10</cx:pt>
          <cx:pt idx="147">5</cx:pt>
          <cx:pt idx="148">5</cx:pt>
          <cx:pt idx="149">1</cx:pt>
          <cx:pt idx="150">3</cx:pt>
          <cx:pt idx="151">2</cx:pt>
          <cx:pt idx="152">2</cx:pt>
          <cx:pt idx="153">2</cx:pt>
          <cx:pt idx="154">4</cx:pt>
          <cx:pt idx="155">5</cx:pt>
          <cx:pt idx="156">1</cx:pt>
          <cx:pt idx="157">5</cx:pt>
          <cx:pt idx="158">1</cx:pt>
          <cx:pt idx="159">1</cx:pt>
          <cx:pt idx="160">2</cx:pt>
          <cx:pt idx="161">10</cx:pt>
          <cx:pt idx="162">4</cx:pt>
          <cx:pt idx="163">1</cx:pt>
          <cx:pt idx="164">2</cx:pt>
          <cx:pt idx="165">1</cx:pt>
          <cx:pt idx="166">2</cx:pt>
          <cx:pt idx="167">2</cx:pt>
          <cx:pt idx="168">4</cx:pt>
          <cx:pt idx="169">5</cx:pt>
          <cx:pt idx="170">1</cx:pt>
          <cx:pt idx="171">3</cx:pt>
          <cx:pt idx="172">3</cx:pt>
          <cx:pt idx="173">1</cx:pt>
          <cx:pt idx="174">2</cx:pt>
          <cx:pt idx="175">2</cx:pt>
          <cx:pt idx="176">2</cx:pt>
          <cx:pt idx="177">2</cx:pt>
          <cx:pt idx="178">2</cx:pt>
          <cx:pt idx="179">2</cx:pt>
          <cx:pt idx="180">1</cx:pt>
          <cx:pt idx="181">2</cx:pt>
          <cx:pt idx="182">2</cx:pt>
          <cx:pt idx="183">3</cx:pt>
          <cx:pt idx="184">1</cx:pt>
          <cx:pt idx="185">2</cx:pt>
          <cx:pt idx="186">1</cx:pt>
          <cx:pt idx="187">1</cx:pt>
          <cx:pt idx="188">10</cx:pt>
          <cx:pt idx="190">3</cx:pt>
          <cx:pt idx="191">2</cx:pt>
          <cx:pt idx="192">1</cx:pt>
          <cx:pt idx="193">1</cx:pt>
          <cx:pt idx="194">4</cx:pt>
          <cx:pt idx="195">2</cx:pt>
          <cx:pt idx="196">1</cx:pt>
          <cx:pt idx="197">2</cx:pt>
          <cx:pt idx="198">4</cx:pt>
          <cx:pt idx="199">2</cx:pt>
          <cx:pt idx="200">1</cx:pt>
          <cx:pt idx="201">6</cx:pt>
          <cx:pt idx="202">3</cx:pt>
          <cx:pt idx="203">10</cx:pt>
          <cx:pt idx="204">3</cx:pt>
          <cx:pt idx="205">1</cx:pt>
          <cx:pt idx="206">1</cx:pt>
          <cx:pt idx="207">3</cx:pt>
          <cx:pt idx="208">4</cx:pt>
          <cx:pt idx="209">4</cx:pt>
          <cx:pt idx="210">1</cx:pt>
          <cx:pt idx="211">3</cx:pt>
          <cx:pt idx="212">3</cx:pt>
          <cx:pt idx="213">1</cx:pt>
          <cx:pt idx="214">4</cx:pt>
          <cx:pt idx="215">8</cx:pt>
          <cx:pt idx="216">2</cx:pt>
          <cx:pt idx="217">4</cx:pt>
          <cx:pt idx="218">2</cx:pt>
          <cx:pt idx="219">2</cx:pt>
          <cx:pt idx="220">3</cx:pt>
          <cx:pt idx="221">5</cx:pt>
          <cx:pt idx="222">1</cx:pt>
          <cx:pt idx="223">1</cx:pt>
          <cx:pt idx="225">1</cx:pt>
          <cx:pt idx="226">2</cx:pt>
          <cx:pt idx="227">1</cx:pt>
          <cx:pt idx="228">1</cx:pt>
          <cx:pt idx="230">5</cx:pt>
          <cx:pt idx="231">1</cx:pt>
          <cx:pt idx="232">3</cx:pt>
          <cx:pt idx="233">6</cx:pt>
          <cx:pt idx="234">2</cx:pt>
          <cx:pt idx="235">10</cx:pt>
          <cx:pt idx="236">3</cx:pt>
          <cx:pt idx="237">3</cx:pt>
          <cx:pt idx="238">1</cx:pt>
          <cx:pt idx="239">10</cx:pt>
          <cx:pt idx="240">1</cx:pt>
          <cx:pt idx="241">1</cx:pt>
          <cx:pt idx="242">3</cx:pt>
          <cx:pt idx="243">3</cx:pt>
          <cx:pt idx="244">1</cx:pt>
          <cx:pt idx="245">3</cx:pt>
          <cx:pt idx="246">2</cx:pt>
          <cx:pt idx="247">5</cx:pt>
          <cx:pt idx="248">1</cx:pt>
          <cx:pt idx="249">5</cx:pt>
          <cx:pt idx="250">2</cx:pt>
          <cx:pt idx="251">1</cx:pt>
          <cx:pt idx="252">3</cx:pt>
          <cx:pt idx="253">4</cx:pt>
          <cx:pt idx="254">1</cx:pt>
          <cx:pt idx="255">1</cx:pt>
          <cx:pt idx="256">8</cx:pt>
          <cx:pt idx="257">10</cx:pt>
          <cx:pt idx="258">2</cx:pt>
          <cx:pt idx="259">1</cx:pt>
          <cx:pt idx="260">4</cx:pt>
          <cx:pt idx="261">2</cx:pt>
          <cx:pt idx="262">2</cx:pt>
          <cx:pt idx="263">2</cx:pt>
          <cx:pt idx="264">1</cx:pt>
          <cx:pt idx="265">2</cx:pt>
          <cx:pt idx="266">3</cx:pt>
          <cx:pt idx="267">2</cx:pt>
          <cx:pt idx="268">7</cx:pt>
          <cx:pt idx="269">2</cx:pt>
          <cx:pt idx="270">3</cx:pt>
          <cx:pt idx="271">5</cx:pt>
          <cx:pt idx="272">1</cx:pt>
          <cx:pt idx="273">3</cx:pt>
          <cx:pt idx="274">2</cx:pt>
          <cx:pt idx="275">2</cx:pt>
          <cx:pt idx="276">1</cx:pt>
          <cx:pt idx="277">2</cx:pt>
          <cx:pt idx="279">2</cx:pt>
          <cx:pt idx="280">2</cx:pt>
          <cx:pt idx="281">1</cx:pt>
          <cx:pt idx="282">1</cx:pt>
          <cx:pt idx="283">2</cx:pt>
          <cx:pt idx="284">1</cx:pt>
          <cx:pt idx="285">25</cx:pt>
          <cx:pt idx="287">3</cx:pt>
          <cx:pt idx="288">2</cx:pt>
          <cx:pt idx="289">5</cx:pt>
          <cx:pt idx="290">1</cx:pt>
          <cx:pt idx="291">6</cx:pt>
          <cx:pt idx="292">8</cx:pt>
          <cx:pt idx="293">2</cx:pt>
          <cx:pt idx="295">1</cx:pt>
          <cx:pt idx="296">5</cx:pt>
          <cx:pt idx="297">2</cx:pt>
          <cx:pt idx="298">2</cx:pt>
          <cx:pt idx="300">2</cx:pt>
          <cx:pt idx="302">5</cx:pt>
          <cx:pt idx="303">1</cx:pt>
          <cx:pt idx="304">2</cx:pt>
          <cx:pt idx="305">5</cx:pt>
          <cx:pt idx="306">2</cx:pt>
          <cx:pt idx="307">10</cx:pt>
          <cx:pt idx="309">1</cx:pt>
          <cx:pt idx="310">1</cx:pt>
          <cx:pt idx="311">2</cx:pt>
          <cx:pt idx="313">1</cx:pt>
          <cx:pt idx="314">2</cx:pt>
          <cx:pt idx="315">1</cx:pt>
          <cx:pt idx="317">1</cx:pt>
          <cx:pt idx="318">2</cx:pt>
          <cx:pt idx="319">5</cx:pt>
          <cx:pt idx="320">7</cx:pt>
          <cx:pt idx="321">1</cx:pt>
          <cx:pt idx="322">5</cx:pt>
          <cx:pt idx="323">12</cx:pt>
          <cx:pt idx="324">2</cx:pt>
          <cx:pt idx="325">5</cx:pt>
          <cx:pt idx="326">10</cx:pt>
          <cx:pt idx="327">4</cx:pt>
          <cx:pt idx="328">2</cx:pt>
          <cx:pt idx="329">1</cx:pt>
          <cx:pt idx="330">5</cx:pt>
          <cx:pt idx="331">2</cx:pt>
          <cx:pt idx="332">4</cx:pt>
          <cx:pt idx="333">7</cx:pt>
          <cx:pt idx="334">1</cx:pt>
          <cx:pt idx="335">1</cx:pt>
          <cx:pt idx="336">2</cx:pt>
          <cx:pt idx="337">1</cx:pt>
          <cx:pt idx="338">4</cx:pt>
          <cx:pt idx="339">2</cx:pt>
          <cx:pt idx="340">5</cx:pt>
          <cx:pt idx="341">1</cx:pt>
          <cx:pt idx="342">1</cx:pt>
          <cx:pt idx="343">4</cx:pt>
          <cx:pt idx="344">2</cx:pt>
          <cx:pt idx="345">5</cx:pt>
          <cx:pt idx="346">2</cx:pt>
          <cx:pt idx="347">10</cx:pt>
          <cx:pt idx="348">2</cx:pt>
          <cx:pt idx="349">1</cx:pt>
          <cx:pt idx="350">2</cx:pt>
          <cx:pt idx="351">2</cx:pt>
          <cx:pt idx="352">5</cx:pt>
          <cx:pt idx="353">1</cx:pt>
          <cx:pt idx="354">10</cx:pt>
          <cx:pt idx="355">1</cx:pt>
          <cx:pt idx="356">2</cx:pt>
          <cx:pt idx="357">1</cx:pt>
          <cx:pt idx="358">2</cx:pt>
          <cx:pt idx="359">1</cx:pt>
          <cx:pt idx="360">10</cx:pt>
          <cx:pt idx="361">2</cx:pt>
          <cx:pt idx="362">1</cx:pt>
          <cx:pt idx="363">1</cx:pt>
          <cx:pt idx="364">1</cx:pt>
          <cx:pt idx="365">1</cx:pt>
          <cx:pt idx="366">3</cx:pt>
          <cx:pt idx="367">1</cx:pt>
          <cx:pt idx="368">5</cx:pt>
          <cx:pt idx="369">3</cx:pt>
          <cx:pt idx="370">2</cx:pt>
          <cx:pt idx="371">1</cx:pt>
          <cx:pt idx="372">1</cx:pt>
          <cx:pt idx="373">2</cx:pt>
          <cx:pt idx="374">25</cx:pt>
          <cx:pt idx="375">2</cx:pt>
          <cx:pt idx="376">1</cx:pt>
          <cx:pt idx="377">10</cx:pt>
          <cx:pt idx="378">4</cx:pt>
          <cx:pt idx="379">2</cx:pt>
          <cx:pt idx="380">5</cx:pt>
          <cx:pt idx="381">2</cx:pt>
          <cx:pt idx="382">2</cx:pt>
          <cx:pt idx="383">6</cx:pt>
          <cx:pt idx="384">2</cx:pt>
          <cx:pt idx="385">5</cx:pt>
          <cx:pt idx="386">4</cx:pt>
          <cx:pt idx="387">1</cx:pt>
          <cx:pt idx="388">6</cx:pt>
          <cx:pt idx="389">2</cx:pt>
          <cx:pt idx="391">8</cx:pt>
          <cx:pt idx="392">1</cx:pt>
          <cx:pt idx="393">2</cx:pt>
          <cx:pt idx="394">2</cx:pt>
          <cx:pt idx="395">5</cx:pt>
          <cx:pt idx="396">3</cx:pt>
          <cx:pt idx="397">3</cx:pt>
          <cx:pt idx="398">3</cx:pt>
          <cx:pt idx="399">1</cx:pt>
          <cx:pt idx="400">2</cx:pt>
          <cx:pt idx="401">1</cx:pt>
          <cx:pt idx="402">3</cx:pt>
          <cx:pt idx="403">6</cx:pt>
          <cx:pt idx="404">6</cx:pt>
          <cx:pt idx="405">1</cx:pt>
          <cx:pt idx="406">1</cx:pt>
          <cx:pt idx="407">5</cx:pt>
          <cx:pt idx="408">1</cx:pt>
          <cx:pt idx="409">5</cx:pt>
          <cx:pt idx="410">2</cx:pt>
          <cx:pt idx="411">25</cx:pt>
          <cx:pt idx="412">1</cx:pt>
          <cx:pt idx="413">2</cx:pt>
          <cx:pt idx="414">1</cx:pt>
          <cx:pt idx="415">5</cx:pt>
          <cx:pt idx="416">5</cx:pt>
          <cx:pt idx="418">1</cx:pt>
          <cx:pt idx="419">1</cx:pt>
          <cx:pt idx="420">6</cx:pt>
          <cx:pt idx="421">1</cx:pt>
          <cx:pt idx="422">16</cx:pt>
          <cx:pt idx="423">2</cx:pt>
          <cx:pt idx="424">3</cx:pt>
          <cx:pt idx="425">2</cx:pt>
          <cx:pt idx="427">1</cx:pt>
          <cx:pt idx="428">1</cx:pt>
          <cx:pt idx="429">2</cx:pt>
          <cx:pt idx="430">5</cx:pt>
          <cx:pt idx="431">1</cx:pt>
          <cx:pt idx="432">4</cx:pt>
          <cx:pt idx="433">1</cx:pt>
          <cx:pt idx="434">1</cx:pt>
          <cx:pt idx="435">2</cx:pt>
          <cx:pt idx="436">1</cx:pt>
          <cx:pt idx="437">10</cx:pt>
          <cx:pt idx="438">8</cx:pt>
          <cx:pt idx="439">2</cx:pt>
          <cx:pt idx="441">10</cx:pt>
          <cx:pt idx="442">20</cx:pt>
          <cx:pt idx="444">1</cx:pt>
          <cx:pt idx="445">10</cx:pt>
          <cx:pt idx="446">2</cx:pt>
          <cx:pt idx="448">2</cx:pt>
          <cx:pt idx="449">2</cx:pt>
          <cx:pt idx="450">3</cx:pt>
          <cx:pt idx="451">2</cx:pt>
          <cx:pt idx="452">25</cx:pt>
          <cx:pt idx="453">5</cx:pt>
          <cx:pt idx="454">3</cx:pt>
          <cx:pt idx="455">4</cx:pt>
          <cx:pt idx="456">4</cx:pt>
          <cx:pt idx="457">5</cx:pt>
          <cx:pt idx="459">2</cx:pt>
          <cx:pt idx="460">10</cx:pt>
          <cx:pt idx="461">3</cx:pt>
          <cx:pt idx="462">3</cx:pt>
          <cx:pt idx="463">5</cx:pt>
          <cx:pt idx="464">5</cx:pt>
          <cx:pt idx="465">3</cx:pt>
          <cx:pt idx="467">4</cx:pt>
          <cx:pt idx="468">2</cx:pt>
          <cx:pt idx="469">3</cx:pt>
          <cx:pt idx="470">5</cx:pt>
          <cx:pt idx="471">1</cx:pt>
          <cx:pt idx="472">2</cx:pt>
          <cx:pt idx="473">2</cx:pt>
          <cx:pt idx="474">10</cx:pt>
          <cx:pt idx="475">10</cx:pt>
          <cx:pt idx="476">1</cx:pt>
          <cx:pt idx="477">5</cx:pt>
          <cx:pt idx="478">20</cx:pt>
          <cx:pt idx="480">20</cx:pt>
          <cx:pt idx="481">4</cx:pt>
          <cx:pt idx="482">10</cx:pt>
          <cx:pt idx="483">5</cx:pt>
          <cx:pt idx="484">20</cx:pt>
          <cx:pt idx="485">4</cx:pt>
          <cx:pt idx="486">1</cx:pt>
          <cx:pt idx="487">3</cx:pt>
          <cx:pt idx="488">2</cx:pt>
          <cx:pt idx="489">4</cx:pt>
          <cx:pt idx="490">1</cx:pt>
          <cx:pt idx="491">2</cx:pt>
          <cx:pt idx="492">2</cx:pt>
          <cx:pt idx="493">15</cx:pt>
          <cx:pt idx="494">1</cx:pt>
          <cx:pt idx="495">2</cx:pt>
          <cx:pt idx="496">5</cx:pt>
          <cx:pt idx="497">5</cx:pt>
          <cx:pt idx="498">3</cx:pt>
          <cx:pt idx="499">2</cx:pt>
          <cx:pt idx="500">10</cx:pt>
          <cx:pt idx="501">10</cx:pt>
          <cx:pt idx="502">3</cx:pt>
          <cx:pt idx="503">5</cx:pt>
          <cx:pt idx="504">3</cx:pt>
          <cx:pt idx="506">2</cx:pt>
          <cx:pt idx="507">10</cx:pt>
          <cx:pt idx="508">5</cx:pt>
          <cx:pt idx="509">3</cx:pt>
          <cx:pt idx="510">10</cx:pt>
          <cx:pt idx="511">8</cx:pt>
          <cx:pt idx="512">2</cx:pt>
          <cx:pt idx="513">3</cx:pt>
          <cx:pt idx="514">1</cx:pt>
          <cx:pt idx="515">2</cx:pt>
          <cx:pt idx="516">3</cx:pt>
          <cx:pt idx="517">8</cx:pt>
          <cx:pt idx="518">4</cx:pt>
          <cx:pt idx="519">3</cx:pt>
          <cx:pt idx="520">10</cx:pt>
          <cx:pt idx="521">2</cx:pt>
          <cx:pt idx="522">8</cx:pt>
          <cx:pt idx="523">10</cx:pt>
          <cx:pt idx="524">2</cx:pt>
          <cx:pt idx="525">6</cx:pt>
          <cx:pt idx="526">4</cx:pt>
          <cx:pt idx="527">4</cx:pt>
          <cx:pt idx="528">3</cx:pt>
          <cx:pt idx="529">2</cx:pt>
          <cx:pt idx="530">2</cx:pt>
          <cx:pt idx="531">2</cx:pt>
          <cx:pt idx="532">2</cx:pt>
          <cx:pt idx="533">7</cx:pt>
          <cx:pt idx="534">4</cx:pt>
          <cx:pt idx="535">6</cx:pt>
          <cx:pt idx="536">5</cx:pt>
          <cx:pt idx="537">2</cx:pt>
          <cx:pt idx="538">4</cx:pt>
          <cx:pt idx="539">7</cx:pt>
          <cx:pt idx="540">2</cx:pt>
          <cx:pt idx="541">2</cx:pt>
          <cx:pt idx="542">1</cx:pt>
          <cx:pt idx="543">3</cx:pt>
          <cx:pt idx="544">6</cx:pt>
          <cx:pt idx="545">5</cx:pt>
          <cx:pt idx="546">2</cx:pt>
          <cx:pt idx="547">3</cx:pt>
          <cx:pt idx="548">1</cx:pt>
          <cx:pt idx="549">3</cx:pt>
          <cx:pt idx="550">5</cx:pt>
          <cx:pt idx="551">8</cx:pt>
          <cx:pt idx="552">2</cx:pt>
          <cx:pt idx="553">2</cx:pt>
          <cx:pt idx="554">7</cx:pt>
          <cx:pt idx="555">5</cx:pt>
          <cx:pt idx="556">3</cx:pt>
          <cx:pt idx="557">4</cx:pt>
          <cx:pt idx="558">2</cx:pt>
          <cx:pt idx="559">1</cx:pt>
          <cx:pt idx="560">3</cx:pt>
          <cx:pt idx="561">5</cx:pt>
          <cx:pt idx="562">2</cx:pt>
          <cx:pt idx="563">20</cx:pt>
          <cx:pt idx="564">8</cx:pt>
          <cx:pt idx="565">5</cx:pt>
          <cx:pt idx="566">1</cx:pt>
          <cx:pt idx="567">1</cx:pt>
          <cx:pt idx="568">2</cx:pt>
          <cx:pt idx="569">2</cx:pt>
          <cx:pt idx="570">2</cx:pt>
          <cx:pt idx="571">15</cx:pt>
          <cx:pt idx="572">2</cx:pt>
          <cx:pt idx="573">5</cx:pt>
          <cx:pt idx="574">2</cx:pt>
          <cx:pt idx="575">2</cx:pt>
          <cx:pt idx="576">2</cx:pt>
          <cx:pt idx="577">5</cx:pt>
          <cx:pt idx="578">1</cx:pt>
          <cx:pt idx="579">2</cx:pt>
          <cx:pt idx="580">10</cx:pt>
          <cx:pt idx="581">2</cx:pt>
          <cx:pt idx="582">4</cx:pt>
          <cx:pt idx="583">4</cx:pt>
          <cx:pt idx="584">5</cx:pt>
          <cx:pt idx="585">6</cx:pt>
          <cx:pt idx="586">4</cx:pt>
          <cx:pt idx="587">5</cx:pt>
          <cx:pt idx="588">1</cx:pt>
          <cx:pt idx="589">1</cx:pt>
          <cx:pt idx="590">2</cx:pt>
          <cx:pt idx="591">2</cx:pt>
          <cx:pt idx="592">8</cx:pt>
          <cx:pt idx="593">2</cx:pt>
          <cx:pt idx="594">5</cx:pt>
          <cx:pt idx="595">2</cx:pt>
          <cx:pt idx="596">1</cx:pt>
          <cx:pt idx="597">1</cx:pt>
          <cx:pt idx="598">8</cx:pt>
          <cx:pt idx="599">4</cx:pt>
          <cx:pt idx="600">10</cx:pt>
          <cx:pt idx="601">8</cx:pt>
          <cx:pt idx="602">1</cx:pt>
          <cx:pt idx="603">1</cx:pt>
          <cx:pt idx="604">1</cx:pt>
          <cx:pt idx="606">4</cx:pt>
          <cx:pt idx="607">4</cx:pt>
          <cx:pt idx="608">2</cx:pt>
          <cx:pt idx="609">2</cx:pt>
          <cx:pt idx="610">3</cx:pt>
          <cx:pt idx="611">2</cx:pt>
          <cx:pt idx="612">2</cx:pt>
          <cx:pt idx="613">5</cx:pt>
          <cx:pt idx="614">1</cx:pt>
          <cx:pt idx="615">2</cx:pt>
          <cx:pt idx="616">1</cx:pt>
          <cx:pt idx="617">5</cx:pt>
          <cx:pt idx="618">2</cx:pt>
          <cx:pt idx="619">3</cx:pt>
          <cx:pt idx="620">4</cx:pt>
          <cx:pt idx="621">5</cx:pt>
          <cx:pt idx="622">8</cx:pt>
          <cx:pt idx="623">5</cx:pt>
          <cx:pt idx="624">5</cx:pt>
          <cx:pt idx="625">1</cx:pt>
          <cx:pt idx="626">5</cx:pt>
          <cx:pt idx="627">4</cx:pt>
          <cx:pt idx="628">3</cx:pt>
          <cx:pt idx="629">2</cx:pt>
          <cx:pt idx="630">1</cx:pt>
          <cx:pt idx="631">4</cx:pt>
          <cx:pt idx="632">2</cx:pt>
          <cx:pt idx="633">16</cx:pt>
          <cx:pt idx="634">5</cx:pt>
          <cx:pt idx="635">2</cx:pt>
          <cx:pt idx="636">10</cx:pt>
          <cx:pt idx="637">10</cx:pt>
          <cx:pt idx="638">4</cx:pt>
          <cx:pt idx="639">2</cx:pt>
          <cx:pt idx="640">5</cx:pt>
          <cx:pt idx="641">3</cx:pt>
          <cx:pt idx="642">5</cx:pt>
          <cx:pt idx="643">2</cx:pt>
          <cx:pt idx="644">2</cx:pt>
          <cx:pt idx="645">2</cx:pt>
          <cx:pt idx="646">2</cx:pt>
          <cx:pt idx="647">2</cx:pt>
          <cx:pt idx="648">1</cx:pt>
          <cx:pt idx="649">1</cx:pt>
          <cx:pt idx="650">2</cx:pt>
          <cx:pt idx="651">2</cx:pt>
          <cx:pt idx="652">2</cx:pt>
          <cx:pt idx="653">1</cx:pt>
          <cx:pt idx="654">4</cx:pt>
          <cx:pt idx="655">3</cx:pt>
          <cx:pt idx="656">1</cx:pt>
          <cx:pt idx="657">1</cx:pt>
          <cx:pt idx="658">10</cx:pt>
          <cx:pt idx="661">2</cx:pt>
          <cx:pt idx="662">6</cx:pt>
          <cx:pt idx="663">5</cx:pt>
          <cx:pt idx="664">1</cx:pt>
          <cx:pt idx="665">7</cx:pt>
          <cx:pt idx="666">2</cx:pt>
          <cx:pt idx="667">3</cx:pt>
          <cx:pt idx="668">4</cx:pt>
          <cx:pt idx="669">3</cx:pt>
          <cx:pt idx="670">10</cx:pt>
          <cx:pt idx="671">4</cx:pt>
          <cx:pt idx="672">8</cx:pt>
          <cx:pt idx="673">2</cx:pt>
          <cx:pt idx="674">3</cx:pt>
          <cx:pt idx="675">4</cx:pt>
          <cx:pt idx="677">5</cx:pt>
          <cx:pt idx="679">3</cx:pt>
          <cx:pt idx="680">12</cx:pt>
          <cx:pt idx="681">2</cx:pt>
          <cx:pt idx="683">2</cx:pt>
          <cx:pt idx="684">2</cx:pt>
          <cx:pt idx="685">5</cx:pt>
          <cx:pt idx="686">10</cx:pt>
          <cx:pt idx="687">4</cx:pt>
          <cx:pt idx="688">5</cx:pt>
          <cx:pt idx="689">2</cx:pt>
          <cx:pt idx="690">12</cx:pt>
          <cx:pt idx="691">2</cx:pt>
          <cx:pt idx="692">2</cx:pt>
          <cx:pt idx="693">4</cx:pt>
          <cx:pt idx="694">10</cx:pt>
          <cx:pt idx="695">3</cx:pt>
          <cx:pt idx="696">2</cx:pt>
          <cx:pt idx="697">1</cx:pt>
          <cx:pt idx="699">4</cx:pt>
          <cx:pt idx="700">3</cx:pt>
          <cx:pt idx="701">5</cx:pt>
          <cx:pt idx="702">3</cx:pt>
          <cx:pt idx="703">1</cx:pt>
          <cx:pt idx="704">8</cx:pt>
          <cx:pt idx="705">5</cx:pt>
          <cx:pt idx="706">1</cx:pt>
          <cx:pt idx="707">1</cx:pt>
          <cx:pt idx="708">15</cx:pt>
          <cx:pt idx="709">5</cx:pt>
          <cx:pt idx="710">5</cx:pt>
          <cx:pt idx="711">1</cx:pt>
          <cx:pt idx="712">2</cx:pt>
          <cx:pt idx="713">10</cx:pt>
          <cx:pt idx="714">2</cx:pt>
          <cx:pt idx="715">2</cx:pt>
          <cx:pt idx="716">1</cx:pt>
          <cx:pt idx="717">4</cx:pt>
          <cx:pt idx="718">2</cx:pt>
          <cx:pt idx="719">1</cx:pt>
          <cx:pt idx="720">1</cx:pt>
          <cx:pt idx="721">2</cx:pt>
          <cx:pt idx="722">1</cx:pt>
          <cx:pt idx="723">1</cx:pt>
          <cx:pt idx="724">1</cx:pt>
          <cx:pt idx="725">2</cx:pt>
          <cx:pt idx="726">3</cx:pt>
          <cx:pt idx="727">5</cx:pt>
          <cx:pt idx="728">2</cx:pt>
          <cx:pt idx="729">3</cx:pt>
          <cx:pt idx="730">2</cx:pt>
          <cx:pt idx="731">7</cx:pt>
          <cx:pt idx="732">1</cx:pt>
          <cx:pt idx="733">5</cx:pt>
          <cx:pt idx="734">10</cx:pt>
          <cx:pt idx="735">3</cx:pt>
          <cx:pt idx="736">3</cx:pt>
          <cx:pt idx="737">2</cx:pt>
          <cx:pt idx="738">2</cx:pt>
          <cx:pt idx="739">1</cx:pt>
          <cx:pt idx="740">3</cx:pt>
          <cx:pt idx="741">3</cx:pt>
          <cx:pt idx="742">2</cx:pt>
          <cx:pt idx="743">1</cx:pt>
          <cx:pt idx="744">4</cx:pt>
          <cx:pt idx="745">1</cx:pt>
          <cx:pt idx="746">3</cx:pt>
          <cx:pt idx="747">10</cx:pt>
          <cx:pt idx="748">2</cx:pt>
          <cx:pt idx="749">1</cx:pt>
          <cx:pt idx="750">1</cx:pt>
          <cx:pt idx="751">1</cx:pt>
          <cx:pt idx="752">1</cx:pt>
          <cx:pt idx="753">3</cx:pt>
          <cx:pt idx="754">2</cx:pt>
          <cx:pt idx="755">4</cx:pt>
          <cx:pt idx="756">3</cx:pt>
          <cx:pt idx="757">2</cx:pt>
          <cx:pt idx="758">2</cx:pt>
          <cx:pt idx="759">2</cx:pt>
          <cx:pt idx="760">1</cx:pt>
          <cx:pt idx="762">1</cx:pt>
          <cx:pt idx="763">2</cx:pt>
          <cx:pt idx="764">5</cx:pt>
          <cx:pt idx="765">2</cx:pt>
          <cx:pt idx="766">4</cx:pt>
          <cx:pt idx="767">3</cx:pt>
          <cx:pt idx="768">2</cx:pt>
          <cx:pt idx="769">1</cx:pt>
          <cx:pt idx="770">2</cx:pt>
          <cx:pt idx="771">3</cx:pt>
          <cx:pt idx="773">8</cx:pt>
          <cx:pt idx="774">2</cx:pt>
          <cx:pt idx="775">2</cx:pt>
          <cx:pt idx="776">1</cx:pt>
          <cx:pt idx="777">3</cx:pt>
          <cx:pt idx="778">5</cx:pt>
          <cx:pt idx="779">5</cx:pt>
          <cx:pt idx="780">5</cx:pt>
          <cx:pt idx="781">2</cx:pt>
          <cx:pt idx="782">3</cx:pt>
          <cx:pt idx="783">2</cx:pt>
          <cx:pt idx="784">1</cx:pt>
          <cx:pt idx="785">5</cx:pt>
          <cx:pt idx="786">10</cx:pt>
          <cx:pt idx="787">5</cx:pt>
          <cx:pt idx="788">4</cx:pt>
          <cx:pt idx="789">3</cx:pt>
          <cx:pt idx="790">2</cx:pt>
          <cx:pt idx="791">6</cx:pt>
          <cx:pt idx="792">10</cx:pt>
          <cx:pt idx="793">10</cx:pt>
          <cx:pt idx="794">3</cx:pt>
          <cx:pt idx="795">6</cx:pt>
          <cx:pt idx="796">15</cx:pt>
          <cx:pt idx="797">3</cx:pt>
          <cx:pt idx="798">3</cx:pt>
          <cx:pt idx="800">5</cx:pt>
          <cx:pt idx="801">3</cx:pt>
          <cx:pt idx="802">3</cx:pt>
          <cx:pt idx="803">2</cx:pt>
          <cx:pt idx="804">6</cx:pt>
          <cx:pt idx="805">5</cx:pt>
          <cx:pt idx="806">1</cx:pt>
          <cx:pt idx="807">5</cx:pt>
          <cx:pt idx="808">2</cx:pt>
          <cx:pt idx="809">2</cx:pt>
          <cx:pt idx="810">3</cx:pt>
          <cx:pt idx="811">1</cx:pt>
          <cx:pt idx="812">5</cx:pt>
          <cx:pt idx="813">1</cx:pt>
          <cx:pt idx="814">5</cx:pt>
          <cx:pt idx="815">1</cx:pt>
          <cx:pt idx="816">1</cx:pt>
          <cx:pt idx="817">2</cx:pt>
          <cx:pt idx="818">4</cx:pt>
          <cx:pt idx="819">3</cx:pt>
          <cx:pt idx="820">2</cx:pt>
          <cx:pt idx="821">3</cx:pt>
          <cx:pt idx="822">2</cx:pt>
          <cx:pt idx="823">10</cx:pt>
          <cx:pt idx="824">6</cx:pt>
          <cx:pt idx="825">3</cx:pt>
          <cx:pt idx="826">3</cx:pt>
          <cx:pt idx="827">3</cx:pt>
          <cx:pt idx="828">5</cx:pt>
          <cx:pt idx="830">2</cx:pt>
          <cx:pt idx="831">2</cx:pt>
          <cx:pt idx="832">1</cx:pt>
          <cx:pt idx="833">2</cx:pt>
          <cx:pt idx="834">2</cx:pt>
          <cx:pt idx="835">5</cx:pt>
          <cx:pt idx="836">5</cx:pt>
          <cx:pt idx="837">3</cx:pt>
          <cx:pt idx="838">2</cx:pt>
          <cx:pt idx="839">2</cx:pt>
          <cx:pt idx="840">3</cx:pt>
          <cx:pt idx="841">5</cx:pt>
          <cx:pt idx="842">1</cx:pt>
          <cx:pt idx="844">5</cx:pt>
          <cx:pt idx="845">5</cx:pt>
          <cx:pt idx="846">5</cx:pt>
          <cx:pt idx="847">3</cx:pt>
          <cx:pt idx="848">2</cx:pt>
          <cx:pt idx="849">3</cx:pt>
          <cx:pt idx="850">2</cx:pt>
          <cx:pt idx="851">4</cx:pt>
          <cx:pt idx="852">5</cx:pt>
          <cx:pt idx="854">5</cx:pt>
          <cx:pt idx="855">4</cx:pt>
          <cx:pt idx="856">5</cx:pt>
          <cx:pt idx="857">5</cx:pt>
          <cx:pt idx="858">1</cx:pt>
          <cx:pt idx="859">5</cx:pt>
          <cx:pt idx="860">2</cx:pt>
          <cx:pt idx="861">2</cx:pt>
          <cx:pt idx="862">2</cx:pt>
          <cx:pt idx="863">2</cx:pt>
          <cx:pt idx="864">15</cx:pt>
          <cx:pt idx="865">1</cx:pt>
          <cx:pt idx="866">2</cx:pt>
          <cx:pt idx="867">2</cx:pt>
          <cx:pt idx="868">1</cx:pt>
          <cx:pt idx="869">10</cx:pt>
          <cx:pt idx="870">5</cx:pt>
          <cx:pt idx="871">4</cx:pt>
          <cx:pt idx="872">5</cx:pt>
          <cx:pt idx="873">2</cx:pt>
          <cx:pt idx="874">8</cx:pt>
          <cx:pt idx="875">1</cx:pt>
          <cx:pt idx="876">5</cx:pt>
          <cx:pt idx="877">10</cx:pt>
          <cx:pt idx="879">2</cx:pt>
          <cx:pt idx="880">5</cx:pt>
          <cx:pt idx="881">5</cx:pt>
          <cx:pt idx="882">3</cx:pt>
          <cx:pt idx="883">12</cx:pt>
          <cx:pt idx="884">2</cx:pt>
          <cx:pt idx="886">2</cx:pt>
          <cx:pt idx="887">3</cx:pt>
          <cx:pt idx="888">4</cx:pt>
          <cx:pt idx="889">1</cx:pt>
          <cx:pt idx="890">2</cx:pt>
          <cx:pt idx="891">2</cx:pt>
          <cx:pt idx="892">2</cx:pt>
          <cx:pt idx="894">2</cx:pt>
          <cx:pt idx="895">2</cx:pt>
          <cx:pt idx="896">2</cx:pt>
          <cx:pt idx="897">2</cx:pt>
          <cx:pt idx="898">1</cx:pt>
          <cx:pt idx="900">1</cx:pt>
          <cx:pt idx="901">2</cx:pt>
          <cx:pt idx="902">2</cx:pt>
          <cx:pt idx="903">5</cx:pt>
          <cx:pt idx="904">2</cx:pt>
          <cx:pt idx="905">2</cx:pt>
          <cx:pt idx="906">5</cx:pt>
          <cx:pt idx="907">2</cx:pt>
          <cx:pt idx="908">8</cx:pt>
          <cx:pt idx="909">5</cx:pt>
          <cx:pt idx="910">2</cx:pt>
          <cx:pt idx="911">6</cx:pt>
          <cx:pt idx="912">5</cx:pt>
          <cx:pt idx="913">5</cx:pt>
          <cx:pt idx="914">3</cx:pt>
          <cx:pt idx="915">8</cx:pt>
          <cx:pt idx="916">1</cx:pt>
          <cx:pt idx="917">3</cx:pt>
          <cx:pt idx="918">3</cx:pt>
          <cx:pt idx="919">3</cx:pt>
          <cx:pt idx="920">10</cx:pt>
          <cx:pt idx="921">10</cx:pt>
          <cx:pt idx="922">6</cx:pt>
          <cx:pt idx="923">3</cx:pt>
          <cx:pt idx="924">3</cx:pt>
          <cx:pt idx="925">7</cx:pt>
          <cx:pt idx="926">3</cx:pt>
          <cx:pt idx="927">6</cx:pt>
          <cx:pt idx="928">5</cx:pt>
          <cx:pt idx="929">2</cx:pt>
          <cx:pt idx="930">1</cx:pt>
          <cx:pt idx="931">6</cx:pt>
          <cx:pt idx="933">5</cx:pt>
          <cx:pt idx="934">25</cx:pt>
          <cx:pt idx="935">3</cx:pt>
          <cx:pt idx="936">2</cx:pt>
          <cx:pt idx="937">1</cx:pt>
          <cx:pt idx="938">5</cx:pt>
          <cx:pt idx="939">10</cx:pt>
          <cx:pt idx="940">8</cx:pt>
          <cx:pt idx="941">8</cx:pt>
          <cx:pt idx="942">5</cx:pt>
          <cx:pt idx="943">2</cx:pt>
          <cx:pt idx="944">2</cx:pt>
          <cx:pt idx="945">3</cx:pt>
          <cx:pt idx="946">5</cx:pt>
          <cx:pt idx="947">10</cx:pt>
          <cx:pt idx="948">10</cx:pt>
          <cx:pt idx="949">4</cx:pt>
          <cx:pt idx="950">3</cx:pt>
          <cx:pt idx="951">8</cx:pt>
          <cx:pt idx="952">1</cx:pt>
          <cx:pt idx="953">4</cx:pt>
          <cx:pt idx="954">1</cx:pt>
          <cx:pt idx="955">15</cx:pt>
          <cx:pt idx="956">1</cx:pt>
          <cx:pt idx="957">5</cx:pt>
          <cx:pt idx="959">5</cx:pt>
          <cx:pt idx="960">3</cx:pt>
          <cx:pt idx="962">1</cx:pt>
          <cx:pt idx="963">2</cx:pt>
          <cx:pt idx="964">10</cx:pt>
          <cx:pt idx="965">2</cx:pt>
          <cx:pt idx="966">6</cx:pt>
          <cx:pt idx="967">1</cx:pt>
          <cx:pt idx="968">15</cx:pt>
          <cx:pt idx="970">8</cx:pt>
          <cx:pt idx="971">5</cx:pt>
          <cx:pt idx="972">3</cx:pt>
          <cx:pt idx="973">2</cx:pt>
          <cx:pt idx="974">2</cx:pt>
          <cx:pt idx="975">10</cx:pt>
          <cx:pt idx="976">2</cx:pt>
          <cx:pt idx="977">1</cx:pt>
          <cx:pt idx="978">2</cx:pt>
          <cx:pt idx="979">2</cx:pt>
          <cx:pt idx="980">5</cx:pt>
          <cx:pt idx="981">2</cx:pt>
          <cx:pt idx="982">4</cx:pt>
          <cx:pt idx="983">1</cx:pt>
          <cx:pt idx="984">5</cx:pt>
          <cx:pt idx="985">1</cx:pt>
          <cx:pt idx="986">5</cx:pt>
          <cx:pt idx="987">1</cx:pt>
          <cx:pt idx="988">6</cx:pt>
          <cx:pt idx="989">2</cx:pt>
          <cx:pt idx="990">2</cx:pt>
          <cx:pt idx="991">5</cx:pt>
          <cx:pt idx="992">2</cx:pt>
          <cx:pt idx="993">5</cx:pt>
          <cx:pt idx="994">10</cx:pt>
          <cx:pt idx="995">5</cx:pt>
          <cx:pt idx="996">3</cx:pt>
          <cx:pt idx="997">4</cx:pt>
          <cx:pt idx="998">8</cx:pt>
          <cx:pt idx="999">5</cx:pt>
          <cx:pt idx="1000">4</cx:pt>
          <cx:pt idx="1001">3</cx:pt>
          <cx:pt idx="1002">5</cx:pt>
          <cx:pt idx="1003">5</cx:pt>
          <cx:pt idx="1004">10</cx:pt>
          <cx:pt idx="1005">3</cx:pt>
          <cx:pt idx="1006">10</cx:pt>
          <cx:pt idx="1007">3</cx:pt>
          <cx:pt idx="1008">5</cx:pt>
          <cx:pt idx="1009">2</cx:pt>
          <cx:pt idx="1010">2</cx:pt>
          <cx:pt idx="1011">8</cx:pt>
          <cx:pt idx="1012">5</cx:pt>
          <cx:pt idx="1013">2</cx:pt>
          <cx:pt idx="1014">5</cx:pt>
          <cx:pt idx="1015">1</cx:pt>
          <cx:pt idx="1016">1</cx:pt>
          <cx:pt idx="1017">5</cx:pt>
          <cx:pt idx="1018">6</cx:pt>
          <cx:pt idx="1019">20</cx:pt>
          <cx:pt idx="1020">1</cx:pt>
          <cx:pt idx="1021">3</cx:pt>
          <cx:pt idx="1022">4</cx:pt>
          <cx:pt idx="1023">4</cx:pt>
          <cx:pt idx="1024">4</cx:pt>
          <cx:pt idx="1025">5</cx:pt>
          <cx:pt idx="1026">1</cx:pt>
          <cx:pt idx="1027">5</cx:pt>
          <cx:pt idx="1028">10</cx:pt>
          <cx:pt idx="1029">1</cx:pt>
          <cx:pt idx="1030">4</cx:pt>
          <cx:pt idx="1031">6</cx:pt>
          <cx:pt idx="1032">5</cx:pt>
          <cx:pt idx="1033">5</cx:pt>
          <cx:pt idx="1034">1</cx:pt>
          <cx:pt idx="1035">5</cx:pt>
          <cx:pt idx="1036">5</cx:pt>
          <cx:pt idx="1037">2</cx:pt>
          <cx:pt idx="1038">3</cx:pt>
          <cx:pt idx="1039">1</cx:pt>
          <cx:pt idx="1040">10</cx:pt>
          <cx:pt idx="1041">3</cx:pt>
          <cx:pt idx="1042">5</cx:pt>
          <cx:pt idx="1043">3</cx:pt>
          <cx:pt idx="1044">3</cx:pt>
          <cx:pt idx="1045">5</cx:pt>
          <cx:pt idx="1046">5</cx:pt>
          <cx:pt idx="1047">2</cx:pt>
          <cx:pt idx="1048">5</cx:pt>
          <cx:pt idx="1049">5</cx:pt>
          <cx:pt idx="1050">2</cx:pt>
          <cx:pt idx="1051">1</cx:pt>
          <cx:pt idx="1052">5</cx:pt>
          <cx:pt idx="1053">5</cx:pt>
          <cx:pt idx="1054">1</cx:pt>
          <cx:pt idx="1055">5</cx:pt>
          <cx:pt idx="1056">5</cx:pt>
          <cx:pt idx="1057">6</cx:pt>
          <cx:pt idx="1058">8</cx:pt>
          <cx:pt idx="1060">3</cx:pt>
          <cx:pt idx="1061">1</cx:pt>
          <cx:pt idx="1062">10</cx:pt>
          <cx:pt idx="1063">3</cx:pt>
          <cx:pt idx="1064">3</cx:pt>
          <cx:pt idx="1065">2</cx:pt>
          <cx:pt idx="1066">1</cx:pt>
          <cx:pt idx="1067">5</cx:pt>
          <cx:pt idx="1068">5</cx:pt>
          <cx:pt idx="1069">2</cx:pt>
          <cx:pt idx="1071">10</cx:pt>
          <cx:pt idx="1072">2</cx:pt>
          <cx:pt idx="1073">2</cx:pt>
          <cx:pt idx="1074">10</cx:pt>
          <cx:pt idx="1075">5</cx:pt>
          <cx:pt idx="1076">5</cx:pt>
          <cx:pt idx="1077">4</cx:pt>
          <cx:pt idx="1078">10</cx:pt>
          <cx:pt idx="1079">5</cx:pt>
          <cx:pt idx="1080">1</cx:pt>
          <cx:pt idx="1081">2</cx:pt>
          <cx:pt idx="1082">5</cx:pt>
          <cx:pt idx="1083">5</cx:pt>
          <cx:pt idx="1084">2</cx:pt>
          <cx:pt idx="1085">10</cx:pt>
          <cx:pt idx="1086">3</cx:pt>
          <cx:pt idx="1087">2</cx:pt>
          <cx:pt idx="1088">2</cx:pt>
          <cx:pt idx="1089">5</cx:pt>
          <cx:pt idx="1090">5</cx:pt>
          <cx:pt idx="1091">1</cx:pt>
          <cx:pt idx="1092">6</cx:pt>
          <cx:pt idx="1093">4</cx:pt>
          <cx:pt idx="1094">10</cx:pt>
          <cx:pt idx="1095">6</cx:pt>
          <cx:pt idx="1096">5</cx:pt>
          <cx:pt idx="1097">5</cx:pt>
          <cx:pt idx="1098">5</cx:pt>
          <cx:pt idx="1099">3</cx:pt>
          <cx:pt idx="1100">5</cx:pt>
          <cx:pt idx="1101">2</cx:pt>
          <cx:pt idx="1102">6</cx:pt>
          <cx:pt idx="1103">3</cx:pt>
          <cx:pt idx="1105">1</cx:pt>
          <cx:pt idx="1106">2</cx:pt>
          <cx:pt idx="1107">5</cx:pt>
          <cx:pt idx="1108">3</cx:pt>
          <cx:pt idx="1110">2</cx:pt>
          <cx:pt idx="1111">3</cx:pt>
          <cx:pt idx="1112">2</cx:pt>
          <cx:pt idx="1113">4</cx:pt>
          <cx:pt idx="1114">5</cx:pt>
          <cx:pt idx="1116">1</cx:pt>
          <cx:pt idx="1117">5</cx:pt>
          <cx:pt idx="1118">3</cx:pt>
          <cx:pt idx="1119">2</cx:pt>
          <cx:pt idx="1120">2</cx:pt>
          <cx:pt idx="1121">5</cx:pt>
          <cx:pt idx="1122">6</cx:pt>
          <cx:pt idx="1123">3</cx:pt>
          <cx:pt idx="1124">8</cx:pt>
          <cx:pt idx="1125">7</cx:pt>
          <cx:pt idx="1126">3</cx:pt>
          <cx:pt idx="1127">6</cx:pt>
          <cx:pt idx="1128">2</cx:pt>
          <cx:pt idx="1129">5</cx:pt>
          <cx:pt idx="1130">2</cx:pt>
          <cx:pt idx="1131">2</cx:pt>
          <cx:pt idx="1132">2</cx:pt>
          <cx:pt idx="1133">3</cx:pt>
          <cx:pt idx="1134">5</cx:pt>
          <cx:pt idx="1135">7</cx:pt>
          <cx:pt idx="1136">10</cx:pt>
          <cx:pt idx="1137">1</cx:pt>
          <cx:pt idx="1138">4</cx:pt>
          <cx:pt idx="1139">8</cx:pt>
          <cx:pt idx="1140">2</cx:pt>
          <cx:pt idx="1141">2</cx:pt>
          <cx:pt idx="1142">4</cx:pt>
          <cx:pt idx="1143">20</cx:pt>
          <cx:pt idx="1144">3</cx:pt>
          <cx:pt idx="1145">8</cx:pt>
          <cx:pt idx="1146">1</cx:pt>
          <cx:pt idx="1147">4</cx:pt>
          <cx:pt idx="1148">4</cx:pt>
          <cx:pt idx="1149">5</cx:pt>
          <cx:pt idx="1150">5</cx:pt>
          <cx:pt idx="1151">6</cx:pt>
          <cx:pt idx="1152">2</cx:pt>
          <cx:pt idx="1153">4</cx:pt>
          <cx:pt idx="1154">8</cx:pt>
          <cx:pt idx="1155">1</cx:pt>
          <cx:pt idx="1156">3</cx:pt>
          <cx:pt idx="1157">5</cx:pt>
          <cx:pt idx="1158">8</cx:pt>
          <cx:pt idx="1159">2</cx:pt>
          <cx:pt idx="1160">2</cx:pt>
          <cx:pt idx="1161">12</cx:pt>
          <cx:pt idx="1162">1</cx:pt>
          <cx:pt idx="1163">3</cx:pt>
          <cx:pt idx="1164">5</cx:pt>
          <cx:pt idx="1165">10</cx:pt>
          <cx:pt idx="1166">2</cx:pt>
          <cx:pt idx="1167">4</cx:pt>
          <cx:pt idx="1168">2</cx:pt>
          <cx:pt idx="1169">5</cx:pt>
          <cx:pt idx="1170">2</cx:pt>
          <cx:pt idx="1171">2</cx:pt>
          <cx:pt idx="1172">10</cx:pt>
          <cx:pt idx="1173">10</cx:pt>
          <cx:pt idx="1174">1</cx:pt>
          <cx:pt idx="1175">2</cx:pt>
          <cx:pt idx="1176">5</cx:pt>
          <cx:pt idx="1177">5</cx:pt>
          <cx:pt idx="1178">3</cx:pt>
          <cx:pt idx="1179">2</cx:pt>
          <cx:pt idx="1180">2</cx:pt>
          <cx:pt idx="1182">2</cx:pt>
          <cx:pt idx="1183">3</cx:pt>
          <cx:pt idx="1184">5</cx:pt>
          <cx:pt idx="1185">10</cx:pt>
          <cx:pt idx="1186">1</cx:pt>
          <cx:pt idx="1187">5</cx:pt>
          <cx:pt idx="1188">3</cx:pt>
          <cx:pt idx="1189">5</cx:pt>
          <cx:pt idx="1190">10</cx:pt>
          <cx:pt idx="1191">10</cx:pt>
          <cx:pt idx="1192">3</cx:pt>
          <cx:pt idx="1193">5</cx:pt>
          <cx:pt idx="1194">3</cx:pt>
          <cx:pt idx="1195">12</cx:pt>
          <cx:pt idx="1197">2</cx:pt>
          <cx:pt idx="1198">2</cx:pt>
          <cx:pt idx="1199">5</cx:pt>
          <cx:pt idx="1200">8</cx:pt>
          <cx:pt idx="1201">4</cx:pt>
          <cx:pt idx="1202">3</cx:pt>
          <cx:pt idx="1203">3</cx:pt>
          <cx:pt idx="1204">5</cx:pt>
          <cx:pt idx="1205">6</cx:pt>
          <cx:pt idx="1206">2</cx:pt>
          <cx:pt idx="1207">1</cx:pt>
          <cx:pt idx="1208">2</cx:pt>
          <cx:pt idx="1209">1</cx:pt>
          <cx:pt idx="1210">3</cx:pt>
          <cx:pt idx="1211">2</cx:pt>
          <cx:pt idx="1212">5</cx:pt>
          <cx:pt idx="1213">2</cx:pt>
          <cx:pt idx="1214">1</cx:pt>
          <cx:pt idx="1215">2</cx:pt>
          <cx:pt idx="1216">4</cx:pt>
          <cx:pt idx="1217">5</cx:pt>
          <cx:pt idx="1218">5</cx:pt>
          <cx:pt idx="1219">2</cx:pt>
          <cx:pt idx="1220">4</cx:pt>
          <cx:pt idx="1221">5</cx:pt>
          <cx:pt idx="1222">4</cx:pt>
          <cx:pt idx="1223">2</cx:pt>
          <cx:pt idx="1224">5</cx:pt>
          <cx:pt idx="1225">5</cx:pt>
          <cx:pt idx="1226">10</cx:pt>
          <cx:pt idx="1227">2</cx:pt>
          <cx:pt idx="1229">2</cx:pt>
          <cx:pt idx="1230">1</cx:pt>
          <cx:pt idx="1231">3</cx:pt>
          <cx:pt idx="1233">2</cx:pt>
          <cx:pt idx="1234">4</cx:pt>
          <cx:pt idx="1235">1</cx:pt>
          <cx:pt idx="1236">2</cx:pt>
          <cx:pt idx="1237">10</cx:pt>
          <cx:pt idx="1238">2</cx:pt>
          <cx:pt idx="1239">10</cx:pt>
          <cx:pt idx="1240">1</cx:pt>
          <cx:pt idx="1241">4</cx:pt>
          <cx:pt idx="1242">2</cx:pt>
          <cx:pt idx="1243">10</cx:pt>
          <cx:pt idx="1246">10</cx:pt>
          <cx:pt idx="1247">3</cx:pt>
          <cx:pt idx="1248">2</cx:pt>
          <cx:pt idx="1249">5</cx:pt>
          <cx:pt idx="1250">3</cx:pt>
          <cx:pt idx="1251">5</cx:pt>
          <cx:pt idx="1252">6</cx:pt>
          <cx:pt idx="1253">4</cx:pt>
          <cx:pt idx="1254">3</cx:pt>
          <cx:pt idx="1255">20</cx:pt>
          <cx:pt idx="1257">2</cx:pt>
          <cx:pt idx="1258">3</cx:pt>
          <cx:pt idx="1259">10</cx:pt>
          <cx:pt idx="1260">5</cx:pt>
          <cx:pt idx="1261">4</cx:pt>
          <cx:pt idx="1262">2</cx:pt>
          <cx:pt idx="1263">7</cx:pt>
          <cx:pt idx="1264">15</cx:pt>
          <cx:pt idx="1265">2</cx:pt>
          <cx:pt idx="1266">3</cx:pt>
          <cx:pt idx="1267">2</cx:pt>
          <cx:pt idx="1268">10</cx:pt>
          <cx:pt idx="1269">2</cx:pt>
          <cx:pt idx="1270">2</cx:pt>
          <cx:pt idx="1271">7</cx:pt>
          <cx:pt idx="1272">5</cx:pt>
          <cx:pt idx="1273">2</cx:pt>
          <cx:pt idx="1274">1</cx:pt>
          <cx:pt idx="1275">6</cx:pt>
          <cx:pt idx="1276">3</cx:pt>
          <cx:pt idx="1277">1</cx:pt>
          <cx:pt idx="1278">3</cx:pt>
          <cx:pt idx="1279">5</cx:pt>
          <cx:pt idx="1280">3</cx:pt>
          <cx:pt idx="1281">8</cx:pt>
          <cx:pt idx="1282">4</cx:pt>
          <cx:pt idx="1283">8</cx:pt>
          <cx:pt idx="1284">6</cx:pt>
          <cx:pt idx="1285">3</cx:pt>
          <cx:pt idx="1286">5</cx:pt>
          <cx:pt idx="1287">6</cx:pt>
          <cx:pt idx="1288">1</cx:pt>
          <cx:pt idx="1289">10</cx:pt>
          <cx:pt idx="1290">3</cx:pt>
          <cx:pt idx="1291">3</cx:pt>
          <cx:pt idx="1292">2</cx:pt>
          <cx:pt idx="1293">5</cx:pt>
          <cx:pt idx="1294">3</cx:pt>
          <cx:pt idx="1295">1</cx:pt>
          <cx:pt idx="1296">2</cx:pt>
          <cx:pt idx="1297">1</cx:pt>
          <cx:pt idx="1298">2</cx:pt>
          <cx:pt idx="1299">6</cx:pt>
          <cx:pt idx="1300">10</cx:pt>
          <cx:pt idx="1301">1</cx:pt>
          <cx:pt idx="1302">3</cx:pt>
          <cx:pt idx="1303">2</cx:pt>
          <cx:pt idx="1304">1</cx:pt>
          <cx:pt idx="1305">5</cx:pt>
          <cx:pt idx="1306">5</cx:pt>
          <cx:pt idx="1307">1</cx:pt>
          <cx:pt idx="1308">3</cx:pt>
          <cx:pt idx="1309">3</cx:pt>
          <cx:pt idx="1310">2</cx:pt>
          <cx:pt idx="1311">6</cx:pt>
          <cx:pt idx="1312">5</cx:pt>
          <cx:pt idx="1313">1</cx:pt>
          <cx:pt idx="1314">2</cx:pt>
          <cx:pt idx="1315">5</cx:pt>
          <cx:pt idx="1316">10</cx:pt>
          <cx:pt idx="1317">5</cx:pt>
          <cx:pt idx="1318">5</cx:pt>
          <cx:pt idx="1319">1</cx:pt>
          <cx:pt idx="1320">3</cx:pt>
          <cx:pt idx="1321">4</cx:pt>
          <cx:pt idx="1323">2</cx:pt>
          <cx:pt idx="1324">2</cx:pt>
          <cx:pt idx="1325">3</cx:pt>
          <cx:pt idx="1326">10</cx:pt>
          <cx:pt idx="1327">5</cx:pt>
          <cx:pt idx="1328">1</cx:pt>
          <cx:pt idx="1330">10</cx:pt>
          <cx:pt idx="1331">10</cx:pt>
          <cx:pt idx="1332">2</cx:pt>
          <cx:pt idx="1333">3</cx:pt>
          <cx:pt idx="1334">2</cx:pt>
          <cx:pt idx="1335">4</cx:pt>
          <cx:pt idx="1336">10</cx:pt>
          <cx:pt idx="1338">3</cx:pt>
          <cx:pt idx="1339">2</cx:pt>
          <cx:pt idx="1340">4</cx:pt>
          <cx:pt idx="1341">1</cx:pt>
          <cx:pt idx="1342">10</cx:pt>
          <cx:pt idx="1343">5</cx:pt>
          <cx:pt idx="1344">4</cx:pt>
          <cx:pt idx="1346">8</cx:pt>
          <cx:pt idx="1347">5</cx:pt>
          <cx:pt idx="1348">2</cx:pt>
          <cx:pt idx="1350">5</cx:pt>
          <cx:pt idx="1351">4</cx:pt>
          <cx:pt idx="1352">1</cx:pt>
          <cx:pt idx="1353">5</cx:pt>
          <cx:pt idx="1354">2</cx:pt>
          <cx:pt idx="1355">1</cx:pt>
          <cx:pt idx="1356">1</cx:pt>
          <cx:pt idx="1357">3</cx:pt>
          <cx:pt idx="1358">3</cx:pt>
          <cx:pt idx="1359">5</cx:pt>
          <cx:pt idx="1360">2</cx:pt>
          <cx:pt idx="1361">3</cx:pt>
          <cx:pt idx="1362">5</cx:pt>
          <cx:pt idx="1363">10</cx:pt>
          <cx:pt idx="1364">1</cx:pt>
          <cx:pt idx="1365">2</cx:pt>
          <cx:pt idx="1366">2</cx:pt>
          <cx:pt idx="1367">5</cx:pt>
          <cx:pt idx="1368">1</cx:pt>
          <cx:pt idx="1369">10</cx:pt>
          <cx:pt idx="1370">5</cx:pt>
          <cx:pt idx="1372">2</cx:pt>
          <cx:pt idx="1373">5</cx:pt>
          <cx:pt idx="1374">10</cx:pt>
          <cx:pt idx="1375">4</cx:pt>
          <cx:pt idx="1376">5</cx:pt>
          <cx:pt idx="1377">1</cx:pt>
          <cx:pt idx="1378">5</cx:pt>
          <cx:pt idx="1379">1</cx:pt>
          <cx:pt idx="1380">2</cx:pt>
          <cx:pt idx="1381">2</cx:pt>
          <cx:pt idx="1382">2</cx:pt>
          <cx:pt idx="1383">1</cx:pt>
          <cx:pt idx="1384">1</cx:pt>
          <cx:pt idx="1385">2</cx:pt>
          <cx:pt idx="1386">3</cx:pt>
          <cx:pt idx="1387">2</cx:pt>
          <cx:pt idx="1388">1</cx:pt>
          <cx:pt idx="1389">5</cx:pt>
          <cx:pt idx="1390">10</cx:pt>
          <cx:pt idx="1391">8</cx:pt>
          <cx:pt idx="1392">3</cx:pt>
          <cx:pt idx="1393">4</cx:pt>
          <cx:pt idx="1394">8</cx:pt>
          <cx:pt idx="1395">2</cx:pt>
          <cx:pt idx="1396">4</cx:pt>
          <cx:pt idx="1397">5</cx:pt>
          <cx:pt idx="1398">1</cx:pt>
          <cx:pt idx="1399">12</cx:pt>
          <cx:pt idx="1400">7</cx:pt>
          <cx:pt idx="1401">1</cx:pt>
          <cx:pt idx="1402">4</cx:pt>
          <cx:pt idx="1403">2</cx:pt>
          <cx:pt idx="1404">1</cx:pt>
          <cx:pt idx="1405">1</cx:pt>
          <cx:pt idx="1406">8</cx:pt>
          <cx:pt idx="1407">5</cx:pt>
          <cx:pt idx="1408">2</cx:pt>
          <cx:pt idx="1409">10</cx:pt>
          <cx:pt idx="1410">3</cx:pt>
          <cx:pt idx="1411">10</cx:pt>
          <cx:pt idx="1412">3</cx:pt>
          <cx:pt idx="1414">8</cx:pt>
          <cx:pt idx="1415">2</cx:pt>
          <cx:pt idx="1416">3</cx:pt>
          <cx:pt idx="1417">5</cx:pt>
          <cx:pt idx="1418">20</cx:pt>
          <cx:pt idx="1419">5</cx:pt>
          <cx:pt idx="1420">4</cx:pt>
          <cx:pt idx="1421">5</cx:pt>
          <cx:pt idx="1422">1</cx:pt>
          <cx:pt idx="1423">10</cx:pt>
          <cx:pt idx="1424">6</cx:pt>
          <cx:pt idx="1425">8</cx:pt>
          <cx:pt idx="1426">5</cx:pt>
          <cx:pt idx="1427">5</cx:pt>
          <cx:pt idx="1428">8</cx:pt>
          <cx:pt idx="1429">2</cx:pt>
          <cx:pt idx="1430">2</cx:pt>
          <cx:pt idx="1431">12</cx:pt>
          <cx:pt idx="1432">25</cx:pt>
          <cx:pt idx="1433">5</cx:pt>
          <cx:pt idx="1434">2</cx:pt>
          <cx:pt idx="1435">10</cx:pt>
          <cx:pt idx="1436">2</cx:pt>
          <cx:pt idx="1438">10</cx:pt>
          <cx:pt idx="1439">5</cx:pt>
          <cx:pt idx="1440">10</cx:pt>
          <cx:pt idx="1441">2</cx:pt>
          <cx:pt idx="1442">5</cx:pt>
          <cx:pt idx="1443">3</cx:pt>
          <cx:pt idx="1444">3</cx:pt>
          <cx:pt idx="1445">8</cx:pt>
          <cx:pt idx="1446">3</cx:pt>
          <cx:pt idx="1447">5</cx:pt>
          <cx:pt idx="1448">2</cx:pt>
          <cx:pt idx="1449">6</cx:pt>
          <cx:pt idx="1450">5</cx:pt>
          <cx:pt idx="1451">4</cx:pt>
          <cx:pt idx="1452">5</cx:pt>
          <cx:pt idx="1453">10</cx:pt>
          <cx:pt idx="1454">7</cx:pt>
          <cx:pt idx="1455">5</cx:pt>
          <cx:pt idx="1456">1</cx:pt>
          <cx:pt idx="1457">4</cx:pt>
          <cx:pt idx="1458">10</cx:pt>
          <cx:pt idx="1459">1</cx:pt>
          <cx:pt idx="1460">5</cx:pt>
          <cx:pt idx="1461">5</cx:pt>
          <cx:pt idx="1462">8</cx:pt>
          <cx:pt idx="1463">5</cx:pt>
          <cx:pt idx="1465">2</cx:pt>
          <cx:pt idx="1466">2</cx:pt>
          <cx:pt idx="1467">2</cx:pt>
          <cx:pt idx="1468">10</cx:pt>
          <cx:pt idx="1469">4</cx:pt>
          <cx:pt idx="1470">3</cx:pt>
          <cx:pt idx="1471">6</cx:pt>
          <cx:pt idx="1472">1</cx:pt>
          <cx:pt idx="1473">5</cx:pt>
          <cx:pt idx="1474">10</cx:pt>
          <cx:pt idx="1475">2</cx:pt>
          <cx:pt idx="1476">5</cx:pt>
          <cx:pt idx="1477">4</cx:pt>
          <cx:pt idx="1478">1</cx:pt>
          <cx:pt idx="1479">5</cx:pt>
          <cx:pt idx="1480">2</cx:pt>
          <cx:pt idx="1481">2</cx:pt>
          <cx:pt idx="1482">5</cx:pt>
          <cx:pt idx="1483">2</cx:pt>
          <cx:pt idx="1486">10</cx:pt>
          <cx:pt idx="1487">20</cx:pt>
          <cx:pt idx="1488">3</cx:pt>
          <cx:pt idx="1489">1</cx:pt>
          <cx:pt idx="1490">2</cx:pt>
          <cx:pt idx="1491">5</cx:pt>
          <cx:pt idx="1492">2</cx:pt>
          <cx:pt idx="1493">10</cx:pt>
          <cx:pt idx="1494">5</cx:pt>
          <cx:pt idx="1495">5</cx:pt>
          <cx:pt idx="1496">1</cx:pt>
          <cx:pt idx="1497">4</cx:pt>
          <cx:pt idx="1498">20</cx:pt>
          <cx:pt idx="1499">6</cx:pt>
          <cx:pt idx="1500">1</cx:pt>
          <cx:pt idx="1501">2</cx:pt>
          <cx:pt idx="1502">5</cx:pt>
          <cx:pt idx="1503">5</cx:pt>
          <cx:pt idx="1504">2</cx:pt>
          <cx:pt idx="1505">3</cx:pt>
          <cx:pt idx="1506">5</cx:pt>
          <cx:pt idx="1507">5</cx:pt>
          <cx:pt idx="1508">5</cx:pt>
          <cx:pt idx="1510">5</cx:pt>
          <cx:pt idx="1511">4</cx:pt>
          <cx:pt idx="1512">3</cx:pt>
          <cx:pt idx="1513">4</cx:pt>
          <cx:pt idx="1515">8</cx:pt>
          <cx:pt idx="1516">2</cx:pt>
          <cx:pt idx="1517">2</cx:pt>
          <cx:pt idx="1518">4</cx:pt>
          <cx:pt idx="1519">3</cx:pt>
          <cx:pt idx="1520">3</cx:pt>
          <cx:pt idx="1521">3</cx:pt>
          <cx:pt idx="1522">2</cx:pt>
          <cx:pt idx="1523">2</cx:pt>
          <cx:pt idx="1524">5</cx:pt>
          <cx:pt idx="1525">1</cx:pt>
          <cx:pt idx="1526">5</cx:pt>
          <cx:pt idx="1527">1</cx:pt>
          <cx:pt idx="1528">2</cx:pt>
          <cx:pt idx="1529">4</cx:pt>
          <cx:pt idx="1530">6</cx:pt>
          <cx:pt idx="1531">1</cx:pt>
          <cx:pt idx="1532">4</cx:pt>
          <cx:pt idx="1533">2</cx:pt>
          <cx:pt idx="1534">2</cx:pt>
          <cx:pt idx="1535">1</cx:pt>
          <cx:pt idx="1536">4</cx:pt>
          <cx:pt idx="1537">15</cx:pt>
          <cx:pt idx="1538">2</cx:pt>
          <cx:pt idx="1539">1</cx:pt>
          <cx:pt idx="1540">3</cx:pt>
          <cx:pt idx="1541">5</cx:pt>
          <cx:pt idx="1543">2</cx:pt>
          <cx:pt idx="1544">10</cx:pt>
          <cx:pt idx="1547">5</cx:pt>
          <cx:pt idx="1548">1</cx:pt>
          <cx:pt idx="1549">2</cx:pt>
          <cx:pt idx="1550">5</cx:pt>
          <cx:pt idx="1551">1</cx:pt>
          <cx:pt idx="1553">2</cx:pt>
          <cx:pt idx="1554">2</cx:pt>
          <cx:pt idx="1555">5</cx:pt>
          <cx:pt idx="1556">2</cx:pt>
          <cx:pt idx="1557">1</cx:pt>
          <cx:pt idx="1558">6</cx:pt>
          <cx:pt idx="1559">8</cx:pt>
          <cx:pt idx="1560">3</cx:pt>
          <cx:pt idx="1561">5</cx:pt>
          <cx:pt idx="1562">5</cx:pt>
          <cx:pt idx="1563">5</cx:pt>
          <cx:pt idx="1566">3</cx:pt>
          <cx:pt idx="1567">5</cx:pt>
          <cx:pt idx="1568">10</cx:pt>
          <cx:pt idx="1570">10</cx:pt>
          <cx:pt idx="1571">5</cx:pt>
          <cx:pt idx="1572">5</cx:pt>
          <cx:pt idx="1573">5</cx:pt>
          <cx:pt idx="1574">3</cx:pt>
          <cx:pt idx="1575">3</cx:pt>
          <cx:pt idx="1576">5</cx:pt>
          <cx:pt idx="1577">3</cx:pt>
          <cx:pt idx="1578">1</cx:pt>
          <cx:pt idx="1579">2</cx:pt>
          <cx:pt idx="1580">3</cx:pt>
          <cx:pt idx="1581">5</cx:pt>
          <cx:pt idx="1582">2</cx:pt>
          <cx:pt idx="1583">4</cx:pt>
          <cx:pt idx="1584">2</cx:pt>
          <cx:pt idx="1586">5</cx:pt>
          <cx:pt idx="1587">5</cx:pt>
          <cx:pt idx="1588">2</cx:pt>
          <cx:pt idx="1589">1</cx:pt>
          <cx:pt idx="1590">2</cx:pt>
          <cx:pt idx="1591">5</cx:pt>
          <cx:pt idx="1592">5</cx:pt>
          <cx:pt idx="1593">2</cx:pt>
          <cx:pt idx="1594">2</cx:pt>
          <cx:pt idx="1595">2</cx:pt>
          <cx:pt idx="1596">5</cx:pt>
          <cx:pt idx="1597">1</cx:pt>
          <cx:pt idx="1598">2</cx:pt>
          <cx:pt idx="1599">4</cx:pt>
          <cx:pt idx="1600">3</cx:pt>
          <cx:pt idx="1601">6</cx:pt>
          <cx:pt idx="1602">2</cx:pt>
          <cx:pt idx="1603">2</cx:pt>
          <cx:pt idx="1604">10</cx:pt>
          <cx:pt idx="1605">2</cx:pt>
          <cx:pt idx="1606">2</cx:pt>
          <cx:pt idx="1607">10</cx:pt>
          <cx:pt idx="1608">5</cx:pt>
          <cx:pt idx="1609">4</cx:pt>
          <cx:pt idx="1610">5</cx:pt>
          <cx:pt idx="1611">1</cx:pt>
          <cx:pt idx="1612">4</cx:pt>
          <cx:pt idx="1613">15</cx:pt>
          <cx:pt idx="1614">10</cx:pt>
          <cx:pt idx="1615">2</cx:pt>
          <cx:pt idx="1616">3</cx:pt>
          <cx:pt idx="1617">5</cx:pt>
          <cx:pt idx="1618">3</cx:pt>
          <cx:pt idx="1619">2</cx:pt>
          <cx:pt idx="1620">5</cx:pt>
          <cx:pt idx="1621">1</cx:pt>
          <cx:pt idx="1622">2</cx:pt>
          <cx:pt idx="1623">2</cx:pt>
          <cx:pt idx="1625">1</cx:pt>
          <cx:pt idx="1626">5</cx:pt>
          <cx:pt idx="1627">4</cx:pt>
          <cx:pt idx="1628">8</cx:pt>
          <cx:pt idx="1629">5</cx:pt>
          <cx:pt idx="1630">10</cx:pt>
          <cx:pt idx="1631">2</cx:pt>
          <cx:pt idx="1632">5</cx:pt>
          <cx:pt idx="1633">5</cx:pt>
          <cx:pt idx="1634">5</cx:pt>
          <cx:pt idx="1635">3</cx:pt>
          <cx:pt idx="1636">2</cx:pt>
          <cx:pt idx="1637">4</cx:pt>
          <cx:pt idx="1638">10</cx:pt>
          <cx:pt idx="1639">5</cx:pt>
          <cx:pt idx="1640">3</cx:pt>
          <cx:pt idx="1641">5</cx:pt>
          <cx:pt idx="1642">3</cx:pt>
          <cx:pt idx="1643">3</cx:pt>
          <cx:pt idx="1644">5</cx:pt>
          <cx:pt idx="1645">2</cx:pt>
          <cx:pt idx="1646">1</cx:pt>
          <cx:pt idx="1648">2</cx:pt>
          <cx:pt idx="1650">5</cx:pt>
          <cx:pt idx="1651">2</cx:pt>
          <cx:pt idx="1652">1</cx:pt>
          <cx:pt idx="1653">5</cx:pt>
          <cx:pt idx="1654">2</cx:pt>
          <cx:pt idx="1655">1</cx:pt>
          <cx:pt idx="1656">5</cx:pt>
          <cx:pt idx="1657">5</cx:pt>
          <cx:pt idx="1658">4</cx:pt>
          <cx:pt idx="1659">2</cx:pt>
          <cx:pt idx="1660">10</cx:pt>
          <cx:pt idx="1661">2</cx:pt>
          <cx:pt idx="1662">3</cx:pt>
          <cx:pt idx="1663">4</cx:pt>
          <cx:pt idx="1664">2</cx:pt>
          <cx:pt idx="1665">1</cx:pt>
          <cx:pt idx="1666">2</cx:pt>
          <cx:pt idx="1669">1</cx:pt>
          <cx:pt idx="1670">3</cx:pt>
          <cx:pt idx="1671">5</cx:pt>
          <cx:pt idx="1672">8</cx:pt>
          <cx:pt idx="1674">2</cx:pt>
          <cx:pt idx="1675">2</cx:pt>
          <cx:pt idx="1676">5</cx:pt>
          <cx:pt idx="1677">8</cx:pt>
          <cx:pt idx="1678">1</cx:pt>
          <cx:pt idx="1679">2</cx:pt>
          <cx:pt idx="1680">3</cx:pt>
          <cx:pt idx="1682">11</cx:pt>
          <cx:pt idx="1683">4</cx:pt>
          <cx:pt idx="1684">3</cx:pt>
          <cx:pt idx="1686">5</cx:pt>
          <cx:pt idx="1687">8</cx:pt>
          <cx:pt idx="1688">8</cx:pt>
          <cx:pt idx="1689">5</cx:pt>
          <cx:pt idx="1690">8</cx:pt>
          <cx:pt idx="1691">11</cx:pt>
          <cx:pt idx="1692">5</cx:pt>
          <cx:pt idx="1693">2</cx:pt>
          <cx:pt idx="1694">2</cx:pt>
          <cx:pt idx="1695">16</cx:pt>
          <cx:pt idx="1696">5</cx:pt>
          <cx:pt idx="1697">5</cx:pt>
          <cx:pt idx="1698">5</cx:pt>
          <cx:pt idx="1699">10</cx:pt>
          <cx:pt idx="1700">4</cx:pt>
          <cx:pt idx="1701">4</cx:pt>
          <cx:pt idx="1702">5</cx:pt>
          <cx:pt idx="1703">5</cx:pt>
          <cx:pt idx="1704">2</cx:pt>
          <cx:pt idx="1705">8</cx:pt>
          <cx:pt idx="1706">8</cx:pt>
          <cx:pt idx="1707">5</cx:pt>
          <cx:pt idx="1708">3</cx:pt>
          <cx:pt idx="1711">4</cx:pt>
          <cx:pt idx="1712">3</cx:pt>
          <cx:pt idx="1713">6</cx:pt>
          <cx:pt idx="1714">1</cx:pt>
          <cx:pt idx="1715">1</cx:pt>
          <cx:pt idx="1716">4</cx:pt>
          <cx:pt idx="1717">2</cx:pt>
          <cx:pt idx="1718">5</cx:pt>
          <cx:pt idx="1719">4</cx:pt>
          <cx:pt idx="1720">8</cx:pt>
          <cx:pt idx="1721">5</cx:pt>
          <cx:pt idx="1722">1</cx:pt>
          <cx:pt idx="1724">4</cx:pt>
          <cx:pt idx="1725">5</cx:pt>
          <cx:pt idx="1727">5</cx:pt>
          <cx:pt idx="1728">10</cx:pt>
          <cx:pt idx="1729">2</cx:pt>
          <cx:pt idx="1730">1</cx:pt>
          <cx:pt idx="1732">4</cx:pt>
          <cx:pt idx="1733">5</cx:pt>
          <cx:pt idx="1734">1</cx:pt>
          <cx:pt idx="1735">6</cx:pt>
          <cx:pt idx="1736">4</cx:pt>
          <cx:pt idx="1737">2</cx:pt>
          <cx:pt idx="1738">8</cx:pt>
          <cx:pt idx="1739">10</cx:pt>
          <cx:pt idx="1740">2</cx:pt>
          <cx:pt idx="1741">2</cx:pt>
          <cx:pt idx="1742">2</cx:pt>
          <cx:pt idx="1743">5</cx:pt>
          <cx:pt idx="1744">8</cx:pt>
          <cx:pt idx="1745">3</cx:pt>
          <cx:pt idx="1746">2</cx:pt>
          <cx:pt idx="1747">1</cx:pt>
          <cx:pt idx="1748">3</cx:pt>
          <cx:pt idx="1749">5</cx:pt>
          <cx:pt idx="1750">10</cx:pt>
          <cx:pt idx="1751">2</cx:pt>
          <cx:pt idx="1752">2</cx:pt>
          <cx:pt idx="1753">3</cx:pt>
          <cx:pt idx="1754">2</cx:pt>
          <cx:pt idx="1755">5</cx:pt>
          <cx:pt idx="1756">1</cx:pt>
          <cx:pt idx="1757">5</cx:pt>
          <cx:pt idx="1758">2</cx:pt>
          <cx:pt idx="1759">1</cx:pt>
          <cx:pt idx="1760">1</cx:pt>
          <cx:pt idx="1761">4</cx:pt>
          <cx:pt idx="1762">5</cx:pt>
          <cx:pt idx="1763">20</cx:pt>
          <cx:pt idx="1764">5</cx:pt>
          <cx:pt idx="1765">5</cx:pt>
          <cx:pt idx="1766">2</cx:pt>
          <cx:pt idx="1767">4</cx:pt>
          <cx:pt idx="1768">2</cx:pt>
          <cx:pt idx="1770">10</cx:pt>
          <cx:pt idx="1772">2</cx:pt>
          <cx:pt idx="1773">2</cx:pt>
          <cx:pt idx="1774">8</cx:pt>
          <cx:pt idx="1775">10</cx:pt>
          <cx:pt idx="1776">1</cx:pt>
          <cx:pt idx="1777">1</cx:pt>
          <cx:pt idx="1778">1</cx:pt>
          <cx:pt idx="1779">5</cx:pt>
          <cx:pt idx="1780">5</cx:pt>
          <cx:pt idx="1781">2</cx:pt>
          <cx:pt idx="1782">5</cx:pt>
          <cx:pt idx="1783">10</cx:pt>
          <cx:pt idx="1784">5</cx:pt>
          <cx:pt idx="1785">12</cx:pt>
          <cx:pt idx="1786">5</cx:pt>
          <cx:pt idx="1787">1</cx:pt>
          <cx:pt idx="1789">2</cx:pt>
          <cx:pt idx="1790">2</cx:pt>
          <cx:pt idx="1791">5</cx:pt>
          <cx:pt idx="1793">10</cx:pt>
          <cx:pt idx="1794">8</cx:pt>
          <cx:pt idx="1795">4</cx:pt>
          <cx:pt idx="1797">2</cx:pt>
          <cx:pt idx="1798">3</cx:pt>
          <cx:pt idx="1799">3</cx:pt>
          <cx:pt idx="1800">2</cx:pt>
          <cx:pt idx="1801">3</cx:pt>
          <cx:pt idx="1802">2</cx:pt>
          <cx:pt idx="1803">5</cx:pt>
          <cx:pt idx="1804">3</cx:pt>
          <cx:pt idx="1805">10</cx:pt>
          <cx:pt idx="1806">5</cx:pt>
          <cx:pt idx="1807">3</cx:pt>
          <cx:pt idx="1808">5</cx:pt>
          <cx:pt idx="1809">3</cx:pt>
          <cx:pt idx="1810">5</cx:pt>
          <cx:pt idx="1811">2</cx:pt>
          <cx:pt idx="1812">1</cx:pt>
          <cx:pt idx="1813">1</cx:pt>
          <cx:pt idx="1814">10</cx:pt>
          <cx:pt idx="1815">5</cx:pt>
          <cx:pt idx="1816">4</cx:pt>
          <cx:pt idx="1817">2</cx:pt>
          <cx:pt idx="1818">6</cx:pt>
          <cx:pt idx="1819">5</cx:pt>
          <cx:pt idx="1820">4</cx:pt>
          <cx:pt idx="1821">2</cx:pt>
          <cx:pt idx="1822">5</cx:pt>
          <cx:pt idx="1823">2</cx:pt>
          <cx:pt idx="1824">5</cx:pt>
          <cx:pt idx="1825">3</cx:pt>
          <cx:pt idx="1826">2</cx:pt>
          <cx:pt idx="1827">8</cx:pt>
          <cx:pt idx="1828">4</cx:pt>
          <cx:pt idx="1829">4</cx:pt>
          <cx:pt idx="1830">10</cx:pt>
          <cx:pt idx="1831">10</cx:pt>
          <cx:pt idx="1832">4</cx:pt>
          <cx:pt idx="1833">5</cx:pt>
          <cx:pt idx="1834">2</cx:pt>
          <cx:pt idx="1836">1</cx:pt>
          <cx:pt idx="1837">10</cx:pt>
          <cx:pt idx="1838">2</cx:pt>
          <cx:pt idx="1839">10</cx:pt>
          <cx:pt idx="1840">10</cx:pt>
          <cx:pt idx="1841">2</cx:pt>
          <cx:pt idx="1842">2</cx:pt>
          <cx:pt idx="1843">2</cx:pt>
        </cx:lvl>
      </cx:numDim>
    </cx:data>
  </cx:chartData>
  <cx:chart>
    <cx:title pos="t" align="ctr" overlay="0">
      <cx:tx>
        <cx:rich>
          <a:bodyPr spcFirstLastPara="1" vertOverflow="ellipsis" wrap="square" lIns="0" tIns="0" rIns="0" bIns="0" anchor="ctr" anchorCtr="1"/>
          <a:lstStyle/>
          <a:p>
            <a:pPr algn="ctr"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pPr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Zátěž ředitele – mzdové účetnictví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cx:rich>
      </cx:tx>
    </cx:title>
    <cx:plotArea>
      <cx:plotAreaRegion>
        <cx:series layoutId="boxWhisker" uniqueId="{87F83479-1B62-4C74-BC98-B2688695AF4D}">
          <cx:spPr>
            <a:solidFill>
              <a:srgbClr val="00B0F0"/>
            </a:solidFill>
          </cx:spPr>
          <cx:dataId val="0"/>
          <cx:layoutPr>
            <cx:visibility meanLine="0" meanMarker="1" nonoutliers="0" outliers="0"/>
            <cx:statistics quartileMethod="inclusive"/>
          </cx:layoutPr>
        </cx:series>
      </cx:plotAreaRegion>
      <cx:axis id="0">
        <cx:catScaling gapWidth="1"/>
        <cx:title>
          <cx:tx>
            <cx:rich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 sz="1600">
                    <a:solidFill>
                      <a:schemeClr val="tx1"/>
                    </a:solidFill>
                  </a:defRPr>
                </a:pPr>
                <a:r>
                  <a:rPr lang="cs-CZ" sz="1600" b="0" i="0" u="none" strike="noStrike" baseline="0">
                    <a:solidFill>
                      <a:schemeClr val="tx1"/>
                    </a:solidFill>
                    <a:latin typeface="Calibri" panose="020F0502020204030204"/>
                  </a:rPr>
                  <a:t>Velikost školy (počet žáků)</a:t>
                </a:r>
                <a:endParaRPr lang="cs-CZ" sz="900" b="0" i="0" u="none" strike="noStrike" baseline="0">
                  <a:solidFill>
                    <a:schemeClr val="tx1"/>
                  </a:solidFill>
                  <a:latin typeface="Calibri" panose="020F0502020204030204"/>
                </a:endParaRPr>
              </a:p>
            </cx:rich>
          </cx:tx>
        </cx:title>
        <cx:tickLabels/>
        <cx:txPr>
          <a:bodyPr spcFirstLastPara="1" vertOverflow="ellipsis" wrap="square" lIns="0" tIns="0" rIns="0" bIns="0" anchor="ctr" anchorCtr="1"/>
          <a:lstStyle/>
          <a:p>
            <a:pPr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pPr>
            <a:endParaRPr lang="cs-CZ" sz="16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cx:txPr>
      </cx:axis>
      <cx:axis id="1">
        <cx:valScaling/>
        <cx:title>
          <cx:tx>
            <cx:rich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 sz="1600">
                    <a:solidFill>
                      <a:schemeClr val="tx1"/>
                    </a:solidFill>
                  </a:defRPr>
                </a:pPr>
                <a:r>
                  <a:rPr lang="cs-CZ" sz="1600" b="0" i="0" u="none" strike="noStrike" baseline="0">
                    <a:solidFill>
                      <a:schemeClr val="tx1"/>
                    </a:solidFill>
                    <a:latin typeface="Calibri" panose="020F0502020204030204"/>
                  </a:rPr>
                  <a:t>Počet hodin týdně</a:t>
                </a:r>
                <a:endParaRPr lang="cs-CZ" sz="900" b="0" i="0" u="none" strike="noStrike" baseline="0">
                  <a:solidFill>
                    <a:schemeClr val="tx1"/>
                  </a:solidFill>
                  <a:latin typeface="Calibri" panose="020F0502020204030204"/>
                </a:endParaRPr>
              </a:p>
            </cx:rich>
          </cx:tx>
        </cx:title>
        <cx:majorGridlines/>
        <cx:tickLabels/>
        <cx:txPr>
          <a:bodyPr spcFirstLastPara="1" vertOverflow="ellipsis" wrap="square" lIns="0" tIns="0" rIns="0" bIns="0" anchor="ctr" anchorCtr="1"/>
          <a:lstStyle/>
          <a:p>
            <a:pPr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pPr>
            <a:endParaRPr lang="cs-CZ" sz="16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cx:txPr>
      </cx:axis>
    </cx:plotArea>
  </cx:chart>
  <cx:clrMapOvr bg1="lt1" tx1="dk1" bg2="lt2" tx2="dk2" accent1="accent1" accent2="accent2" accent3="accent3" accent4="accent4" accent5="accent5" accent6="accent6" hlink="hlink" folHlink="folHlink"/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40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40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40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D09646-DD94-488E-91B3-CA2FA967013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5FCBC79-0D20-4B82-8CD5-F7A370F66882}">
      <dgm:prSet custT="1"/>
      <dgm:spPr>
        <a:solidFill>
          <a:srgbClr val="00B0F0"/>
        </a:solidFill>
        <a:ln>
          <a:solidFill>
            <a:srgbClr val="00B0F0"/>
          </a:solidFill>
        </a:ln>
      </dgm:spPr>
      <dgm:t>
        <a:bodyPr/>
        <a:lstStyle/>
        <a:p>
          <a:pPr algn="ctr"/>
          <a:r>
            <a:rPr lang="cs-CZ" sz="1150"/>
            <a:t>Německo </a:t>
          </a:r>
        </a:p>
      </dgm:t>
    </dgm:pt>
    <dgm:pt modelId="{13969D27-AEDC-4DD5-A2E2-8B91CC7A4A6A}" type="parTrans" cxnId="{988AD76B-F1AF-443F-8DC3-A684EDDCB313}">
      <dgm:prSet/>
      <dgm:spPr/>
      <dgm:t>
        <a:bodyPr/>
        <a:lstStyle/>
        <a:p>
          <a:pPr algn="l"/>
          <a:endParaRPr lang="cs-CZ" sz="1150"/>
        </a:p>
      </dgm:t>
    </dgm:pt>
    <dgm:pt modelId="{390843AA-BBE7-4527-B9F9-2A01DA1B2466}" type="sibTrans" cxnId="{988AD76B-F1AF-443F-8DC3-A684EDDCB313}">
      <dgm:prSet/>
      <dgm:spPr/>
      <dgm:t>
        <a:bodyPr/>
        <a:lstStyle/>
        <a:p>
          <a:pPr algn="l"/>
          <a:endParaRPr lang="cs-CZ" sz="1150"/>
        </a:p>
      </dgm:t>
    </dgm:pt>
    <dgm:pt modelId="{40C1B77A-1052-40A3-967A-1138EDEAA582}">
      <dgm:prSet custT="1"/>
      <dgm:spPr>
        <a:solidFill>
          <a:srgbClr val="00B0F0"/>
        </a:solidFill>
        <a:ln>
          <a:solidFill>
            <a:srgbClr val="00B0F0"/>
          </a:solidFill>
        </a:ln>
      </dgm:spPr>
      <dgm:t>
        <a:bodyPr/>
        <a:lstStyle/>
        <a:p>
          <a:pPr algn="ctr"/>
          <a:r>
            <a:rPr lang="cs-CZ" sz="1150"/>
            <a:t>Francie  </a:t>
          </a:r>
        </a:p>
      </dgm:t>
    </dgm:pt>
    <dgm:pt modelId="{53E6538A-9CC3-4F1A-A465-D8A711204634}" type="parTrans" cxnId="{4CAE911A-0228-42B2-BF12-29F60AED1192}">
      <dgm:prSet/>
      <dgm:spPr/>
      <dgm:t>
        <a:bodyPr/>
        <a:lstStyle/>
        <a:p>
          <a:pPr algn="l"/>
          <a:endParaRPr lang="cs-CZ" sz="1150"/>
        </a:p>
      </dgm:t>
    </dgm:pt>
    <dgm:pt modelId="{70410AD2-0C0F-4AF8-81D3-D7D7AC27F745}" type="sibTrans" cxnId="{4CAE911A-0228-42B2-BF12-29F60AED1192}">
      <dgm:prSet/>
      <dgm:spPr/>
      <dgm:t>
        <a:bodyPr/>
        <a:lstStyle/>
        <a:p>
          <a:pPr algn="l"/>
          <a:endParaRPr lang="cs-CZ" sz="1150"/>
        </a:p>
      </dgm:t>
    </dgm:pt>
    <dgm:pt modelId="{502B9D51-4D0E-40CA-9328-6B01A168BC72}">
      <dgm:prSet phldrT="[Text]" custT="1"/>
      <dgm:spPr>
        <a:solidFill>
          <a:srgbClr val="00B0F0"/>
        </a:solidFill>
        <a:ln>
          <a:solidFill>
            <a:srgbClr val="00B0F0"/>
          </a:solidFill>
        </a:ln>
      </dgm:spPr>
      <dgm:t>
        <a:bodyPr/>
        <a:lstStyle/>
        <a:p>
          <a:pPr algn="ctr"/>
          <a:r>
            <a:rPr lang="cs-CZ" sz="1150"/>
            <a:t>Finsko</a:t>
          </a:r>
        </a:p>
      </dgm:t>
    </dgm:pt>
    <dgm:pt modelId="{5F8DCB70-DF13-4584-BC23-8ABC8128BCB2}" type="parTrans" cxnId="{7E937665-0C97-410A-96B4-C73340305B0B}">
      <dgm:prSet/>
      <dgm:spPr/>
      <dgm:t>
        <a:bodyPr/>
        <a:lstStyle/>
        <a:p>
          <a:pPr algn="l"/>
          <a:endParaRPr lang="cs-CZ" sz="1150"/>
        </a:p>
      </dgm:t>
    </dgm:pt>
    <dgm:pt modelId="{27DB2D1E-905D-4C54-A06D-76FA7171C27A}" type="sibTrans" cxnId="{7E937665-0C97-410A-96B4-C73340305B0B}">
      <dgm:prSet/>
      <dgm:spPr/>
      <dgm:t>
        <a:bodyPr/>
        <a:lstStyle/>
        <a:p>
          <a:pPr algn="l"/>
          <a:endParaRPr lang="cs-CZ" sz="1150"/>
        </a:p>
      </dgm:t>
    </dgm:pt>
    <dgm:pt modelId="{DF205606-1C4A-406D-843B-DE0E4CA519DF}">
      <dgm:prSet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l"/>
          <a:r>
            <a:rPr lang="cs-CZ" sz="1400" dirty="0"/>
            <a:t>V 2006 ukončilo dodatečné financování malých škol, což následně vedlo k tomu, že obce z důvodu finančních problémů zavíraly malé školy.</a:t>
          </a:r>
        </a:p>
      </dgm:t>
    </dgm:pt>
    <dgm:pt modelId="{A0373EF4-FB7A-4405-A8AF-70F8B32E63C9}" type="parTrans" cxnId="{E5AFF7C5-C71E-4352-9F03-E91E0571CCE8}">
      <dgm:prSet/>
      <dgm:spPr/>
      <dgm:t>
        <a:bodyPr/>
        <a:lstStyle/>
        <a:p>
          <a:pPr algn="l"/>
          <a:endParaRPr lang="cs-CZ" sz="1150"/>
        </a:p>
      </dgm:t>
    </dgm:pt>
    <dgm:pt modelId="{0AB5BC05-93B5-4A03-8790-2BB67299421F}" type="sibTrans" cxnId="{E5AFF7C5-C71E-4352-9F03-E91E0571CCE8}">
      <dgm:prSet/>
      <dgm:spPr/>
      <dgm:t>
        <a:bodyPr/>
        <a:lstStyle/>
        <a:p>
          <a:pPr algn="l"/>
          <a:endParaRPr lang="cs-CZ" sz="1150"/>
        </a:p>
      </dgm:t>
    </dgm:pt>
    <dgm:pt modelId="{28435B2A-E134-492D-96B1-F1049BDD158B}">
      <dgm:prSet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l"/>
          <a:r>
            <a:rPr lang="cs-CZ" sz="1400" dirty="0"/>
            <a:t>Požadavek na alespoň 2 paralelní třídy v ročníku na úrovni ISCED 2 (např. Durynsko, Sasko, Severní Porýní - Vestfálsko)</a:t>
          </a:r>
        </a:p>
      </dgm:t>
    </dgm:pt>
    <dgm:pt modelId="{63A5A3F0-14D9-4E2C-A277-53CCF34874E2}" type="parTrans" cxnId="{191BCBF4-27AF-47E7-B80D-0C676BA537C4}">
      <dgm:prSet/>
      <dgm:spPr/>
      <dgm:t>
        <a:bodyPr/>
        <a:lstStyle/>
        <a:p>
          <a:pPr algn="l"/>
          <a:endParaRPr lang="cs-CZ" sz="1150"/>
        </a:p>
      </dgm:t>
    </dgm:pt>
    <dgm:pt modelId="{015CC8E9-6796-4A78-AECE-61B61DC795B2}" type="sibTrans" cxnId="{191BCBF4-27AF-47E7-B80D-0C676BA537C4}">
      <dgm:prSet/>
      <dgm:spPr/>
      <dgm:t>
        <a:bodyPr/>
        <a:lstStyle/>
        <a:p>
          <a:pPr algn="l"/>
          <a:endParaRPr lang="cs-CZ" sz="1150"/>
        </a:p>
      </dgm:t>
    </dgm:pt>
    <dgm:pt modelId="{64E3DEDE-54DF-4A2B-938D-D55B6A61759C}">
      <dgm:prSet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l"/>
          <a:r>
            <a:rPr lang="pt-BR" sz="1400" b="0" dirty="0" err="1"/>
            <a:t>Administrativní</a:t>
          </a:r>
          <a:r>
            <a:rPr lang="pt-BR" sz="1400" b="0" dirty="0"/>
            <a:t> a </a:t>
          </a:r>
          <a:r>
            <a:rPr lang="pt-BR" sz="1400" b="0" dirty="0" err="1"/>
            <a:t>územní</a:t>
          </a:r>
          <a:r>
            <a:rPr lang="pt-BR" sz="1400" b="0" dirty="0"/>
            <a:t> reforma (2015)</a:t>
          </a:r>
          <a:r>
            <a:rPr lang="cs-CZ" sz="1400" b="0" dirty="0"/>
            <a:t> a z</a:t>
          </a:r>
          <a:r>
            <a:rPr lang="cs-CZ" sz="1400" dirty="0"/>
            <a:t>měny ve financování škol přispěly k restrukturalizaci školské sítě a slučování malých škol.</a:t>
          </a:r>
        </a:p>
      </dgm:t>
    </dgm:pt>
    <dgm:pt modelId="{4005B83E-05FB-4FED-8F36-F369C68F6D59}" type="parTrans" cxnId="{B09530EB-0ABC-407C-A7FE-6A8AC5D99719}">
      <dgm:prSet/>
      <dgm:spPr/>
      <dgm:t>
        <a:bodyPr/>
        <a:lstStyle/>
        <a:p>
          <a:pPr algn="l"/>
          <a:endParaRPr lang="cs-CZ" sz="1150"/>
        </a:p>
      </dgm:t>
    </dgm:pt>
    <dgm:pt modelId="{823373C6-E701-416D-BEEC-A0E87D1C2ADD}" type="sibTrans" cxnId="{B09530EB-0ABC-407C-A7FE-6A8AC5D99719}">
      <dgm:prSet/>
      <dgm:spPr/>
      <dgm:t>
        <a:bodyPr/>
        <a:lstStyle/>
        <a:p>
          <a:pPr algn="l"/>
          <a:endParaRPr lang="cs-CZ" sz="1150"/>
        </a:p>
      </dgm:t>
    </dgm:pt>
    <dgm:pt modelId="{AB339B14-2002-4679-95CC-7AF435CC3FD5}">
      <dgm:prSet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l"/>
          <a:r>
            <a:rPr lang="cs-CZ" sz="1400" dirty="0"/>
            <a:t>Slučování mateřských a základních škol do tzv. primárních škol jako nástroj ke zvýšení efektivity školské sítě na venkově.</a:t>
          </a:r>
        </a:p>
      </dgm:t>
    </dgm:pt>
    <dgm:pt modelId="{80F89A47-B867-485F-92B8-26A79C194880}" type="parTrans" cxnId="{1EC507FE-A69E-43AE-8CE6-076889E28793}">
      <dgm:prSet/>
      <dgm:spPr/>
      <dgm:t>
        <a:bodyPr/>
        <a:lstStyle/>
        <a:p>
          <a:pPr algn="l"/>
          <a:endParaRPr lang="cs-CZ" sz="1150"/>
        </a:p>
      </dgm:t>
    </dgm:pt>
    <dgm:pt modelId="{CC5F8D0A-60FE-468E-836C-754B4C5BD5E3}" type="sibTrans" cxnId="{1EC507FE-A69E-43AE-8CE6-076889E28793}">
      <dgm:prSet/>
      <dgm:spPr/>
      <dgm:t>
        <a:bodyPr/>
        <a:lstStyle/>
        <a:p>
          <a:pPr algn="l"/>
          <a:endParaRPr lang="cs-CZ" sz="1150"/>
        </a:p>
      </dgm:t>
    </dgm:pt>
    <dgm:pt modelId="{5B7BA633-2CE8-4322-9BD4-915DD52DB895}">
      <dgm:prSet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l"/>
          <a:r>
            <a:rPr lang="cs-CZ" sz="1400" dirty="0"/>
            <a:t>Německo – různé strategie pro optimalizaci školské sítě v jednotlivých spolkových zemích.</a:t>
          </a:r>
        </a:p>
      </dgm:t>
    </dgm:pt>
    <dgm:pt modelId="{0063544E-2218-43BF-B96A-9AFDD4113FE9}" type="parTrans" cxnId="{3C58E540-CEE7-4795-A5AC-029888957216}">
      <dgm:prSet/>
      <dgm:spPr/>
      <dgm:t>
        <a:bodyPr/>
        <a:lstStyle/>
        <a:p>
          <a:pPr algn="l"/>
          <a:endParaRPr lang="cs-CZ" sz="1150"/>
        </a:p>
      </dgm:t>
    </dgm:pt>
    <dgm:pt modelId="{E7354DA1-CBBA-4947-8518-CBF34ACFBBD1}" type="sibTrans" cxnId="{3C58E540-CEE7-4795-A5AC-029888957216}">
      <dgm:prSet/>
      <dgm:spPr/>
      <dgm:t>
        <a:bodyPr/>
        <a:lstStyle/>
        <a:p>
          <a:pPr algn="l"/>
          <a:endParaRPr lang="cs-CZ" sz="1150"/>
        </a:p>
      </dgm:t>
    </dgm:pt>
    <dgm:pt modelId="{E5B3069A-6517-41F6-B6E8-AD2053FB0A4F}">
      <dgm:prSet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l"/>
          <a:r>
            <a:rPr lang="cs-CZ" sz="1400" dirty="0"/>
            <a:t>Pilotování svazkových škol, v oblastech s výrazným poklesem počtu dětí došlo k uzavírání a slučování škol.</a:t>
          </a:r>
        </a:p>
      </dgm:t>
    </dgm:pt>
    <dgm:pt modelId="{16E505B7-47AA-43EB-8B6F-EB209E113A48}" type="parTrans" cxnId="{B7145715-989D-47FE-99CF-C2C35F8D3859}">
      <dgm:prSet/>
      <dgm:spPr/>
      <dgm:t>
        <a:bodyPr/>
        <a:lstStyle/>
        <a:p>
          <a:pPr algn="l"/>
          <a:endParaRPr lang="cs-CZ" sz="1150"/>
        </a:p>
      </dgm:t>
    </dgm:pt>
    <dgm:pt modelId="{39EF0719-D897-4DBC-BB96-43E3E5528680}" type="sibTrans" cxnId="{B7145715-989D-47FE-99CF-C2C35F8D3859}">
      <dgm:prSet/>
      <dgm:spPr/>
      <dgm:t>
        <a:bodyPr/>
        <a:lstStyle/>
        <a:p>
          <a:pPr algn="l"/>
          <a:endParaRPr lang="cs-CZ" sz="1150"/>
        </a:p>
      </dgm:t>
    </dgm:pt>
    <dgm:pt modelId="{DB6CD838-FF17-4371-867E-AEE8B13943A3}">
      <dgm:prSet custT="1"/>
      <dgm:spPr>
        <a:solidFill>
          <a:srgbClr val="00B0F0"/>
        </a:solidFill>
        <a:ln>
          <a:solidFill>
            <a:srgbClr val="00B0F0"/>
          </a:solidFill>
        </a:ln>
      </dgm:spPr>
      <dgm:t>
        <a:bodyPr/>
        <a:lstStyle/>
        <a:p>
          <a:pPr algn="ctr"/>
          <a:r>
            <a:rPr lang="cs-CZ" sz="1150"/>
            <a:t>Estonsko</a:t>
          </a:r>
        </a:p>
      </dgm:t>
    </dgm:pt>
    <dgm:pt modelId="{6E5C6F4B-AC86-4A00-B5FE-297E1C18BE47}" type="parTrans" cxnId="{6C53B181-3CA8-46BC-A7D4-3EB3F8C28886}">
      <dgm:prSet/>
      <dgm:spPr/>
      <dgm:t>
        <a:bodyPr/>
        <a:lstStyle/>
        <a:p>
          <a:pPr algn="l"/>
          <a:endParaRPr lang="cs-CZ" sz="1150"/>
        </a:p>
      </dgm:t>
    </dgm:pt>
    <dgm:pt modelId="{0B207DA5-2560-4FDB-B3C7-CB4A43AC7833}" type="sibTrans" cxnId="{6C53B181-3CA8-46BC-A7D4-3EB3F8C28886}">
      <dgm:prSet/>
      <dgm:spPr/>
      <dgm:t>
        <a:bodyPr/>
        <a:lstStyle/>
        <a:p>
          <a:pPr algn="l"/>
          <a:endParaRPr lang="cs-CZ" sz="1150"/>
        </a:p>
      </dgm:t>
    </dgm:pt>
    <dgm:pt modelId="{8FD954E0-7B52-4738-98D5-311BFF03C170}">
      <dgm:prSet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l"/>
          <a:endParaRPr lang="cs-CZ" sz="1150"/>
        </a:p>
      </dgm:t>
    </dgm:pt>
    <dgm:pt modelId="{F50584B4-F997-4BAA-B6DD-67416DC27792}" type="parTrans" cxnId="{693364BC-1AD7-46EE-803A-8F08D6D79B12}">
      <dgm:prSet/>
      <dgm:spPr/>
      <dgm:t>
        <a:bodyPr/>
        <a:lstStyle/>
        <a:p>
          <a:pPr algn="l"/>
          <a:endParaRPr lang="cs-CZ" sz="1150"/>
        </a:p>
      </dgm:t>
    </dgm:pt>
    <dgm:pt modelId="{1BEBF37A-085A-4D24-8ED5-FD316CA19336}" type="sibTrans" cxnId="{693364BC-1AD7-46EE-803A-8F08D6D79B12}">
      <dgm:prSet/>
      <dgm:spPr/>
      <dgm:t>
        <a:bodyPr/>
        <a:lstStyle/>
        <a:p>
          <a:pPr algn="l"/>
          <a:endParaRPr lang="cs-CZ" sz="1150"/>
        </a:p>
      </dgm:t>
    </dgm:pt>
    <dgm:pt modelId="{6CE06AC2-DF11-44D6-BA36-026D4521C765}">
      <dgm:prSet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l"/>
          <a:r>
            <a:rPr lang="cs-CZ" sz="1400" dirty="0"/>
            <a:t>Od 1990 do 2010 bylo ve Finsku zavřeno 2117 škol, zejména šla o školy s méně než 50 žáky nacházející se ve venkovských oblastech</a:t>
          </a:r>
        </a:p>
      </dgm:t>
    </dgm:pt>
    <dgm:pt modelId="{FA9D9BA2-2D60-4EF7-A06B-BE1BA9674BAE}" type="parTrans" cxnId="{631E48D1-1541-491E-89B9-B8236C470B56}">
      <dgm:prSet/>
      <dgm:spPr/>
      <dgm:t>
        <a:bodyPr/>
        <a:lstStyle/>
        <a:p>
          <a:pPr algn="l"/>
          <a:endParaRPr lang="cs-CZ" sz="1150"/>
        </a:p>
      </dgm:t>
    </dgm:pt>
    <dgm:pt modelId="{94FB4130-5ED4-4948-95AB-C1CA3EE95BCB}" type="sibTrans" cxnId="{631E48D1-1541-491E-89B9-B8236C470B56}">
      <dgm:prSet/>
      <dgm:spPr/>
      <dgm:t>
        <a:bodyPr/>
        <a:lstStyle/>
        <a:p>
          <a:pPr algn="l"/>
          <a:endParaRPr lang="cs-CZ" sz="1150"/>
        </a:p>
      </dgm:t>
    </dgm:pt>
    <dgm:pt modelId="{EAAD7C11-1E8A-4B4E-99CF-4A473B028436}">
      <dgm:prSet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l"/>
          <a:r>
            <a:rPr lang="cs-CZ" sz="1400" dirty="0"/>
            <a:t>2011-2018 bylo uzavřeno dalších celkem 477 základních škol s 1.-6. ročníkem, což zahrnovalo i školy s více než 50 žáky.</a:t>
          </a:r>
        </a:p>
      </dgm:t>
    </dgm:pt>
    <dgm:pt modelId="{81C9D9CC-6EB9-4C1A-A624-BF23CE837647}" type="parTrans" cxnId="{16273981-605B-4D9E-BC39-E71850DA4D22}">
      <dgm:prSet/>
      <dgm:spPr/>
      <dgm:t>
        <a:bodyPr/>
        <a:lstStyle/>
        <a:p>
          <a:pPr algn="l"/>
          <a:endParaRPr lang="cs-CZ" sz="1150"/>
        </a:p>
      </dgm:t>
    </dgm:pt>
    <dgm:pt modelId="{8683A7DB-0A52-46EC-BE6B-B87EBDC633B3}" type="sibTrans" cxnId="{16273981-605B-4D9E-BC39-E71850DA4D22}">
      <dgm:prSet/>
      <dgm:spPr/>
      <dgm:t>
        <a:bodyPr/>
        <a:lstStyle/>
        <a:p>
          <a:pPr algn="l"/>
          <a:endParaRPr lang="cs-CZ" sz="1150"/>
        </a:p>
      </dgm:t>
    </dgm:pt>
    <dgm:pt modelId="{97C19A98-4DF6-4AFE-8EA0-2AB867F3E4E8}">
      <dgm:prSet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l"/>
          <a:r>
            <a:rPr lang="cs-CZ" sz="1400" dirty="0"/>
            <a:t>Administrativní reforma v roce 2017 s cílem snížit počet malých obcí a zefektivnit správu s výrazným dopadem na školskou síť.</a:t>
          </a:r>
        </a:p>
      </dgm:t>
    </dgm:pt>
    <dgm:pt modelId="{4658FA16-7178-4051-BB51-5448E8D54614}" type="parTrans" cxnId="{5E1C6513-29FB-4287-B5B5-6161A4724D61}">
      <dgm:prSet/>
      <dgm:spPr/>
      <dgm:t>
        <a:bodyPr/>
        <a:lstStyle/>
        <a:p>
          <a:pPr algn="l"/>
          <a:endParaRPr lang="cs-CZ" sz="1150"/>
        </a:p>
      </dgm:t>
    </dgm:pt>
    <dgm:pt modelId="{550AD59A-7D39-4976-B269-8FEDD8F44AF9}" type="sibTrans" cxnId="{5E1C6513-29FB-4287-B5B5-6161A4724D61}">
      <dgm:prSet/>
      <dgm:spPr/>
      <dgm:t>
        <a:bodyPr/>
        <a:lstStyle/>
        <a:p>
          <a:pPr algn="l"/>
          <a:endParaRPr lang="cs-CZ" sz="1150"/>
        </a:p>
      </dgm:t>
    </dgm:pt>
    <dgm:pt modelId="{9350AADA-A0B2-45E7-A785-D1CD367AB393}">
      <dgm:prSet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l"/>
          <a:r>
            <a:rPr lang="cs-CZ" sz="1400" dirty="0"/>
            <a:t>Reforma slučování obcí vytvořila podmínky pro slučování škol a centralizaci vzdělávací infrastruktury.</a:t>
          </a:r>
        </a:p>
      </dgm:t>
    </dgm:pt>
    <dgm:pt modelId="{2471A566-D91A-4469-9EAE-F1929E03BDB4}" type="parTrans" cxnId="{DEBFC00E-9F3E-4B10-B02B-80A281B93983}">
      <dgm:prSet/>
      <dgm:spPr/>
      <dgm:t>
        <a:bodyPr/>
        <a:lstStyle/>
        <a:p>
          <a:pPr algn="l"/>
          <a:endParaRPr lang="cs-CZ" sz="1150"/>
        </a:p>
      </dgm:t>
    </dgm:pt>
    <dgm:pt modelId="{AF6BC0E7-66F1-43B4-A720-7018FB7FFF7E}" type="sibTrans" cxnId="{DEBFC00E-9F3E-4B10-B02B-80A281B93983}">
      <dgm:prSet/>
      <dgm:spPr/>
      <dgm:t>
        <a:bodyPr/>
        <a:lstStyle/>
        <a:p>
          <a:pPr algn="l"/>
          <a:endParaRPr lang="cs-CZ" sz="1150"/>
        </a:p>
      </dgm:t>
    </dgm:pt>
    <dgm:pt modelId="{8FE2DDA4-C35E-4EB3-B34A-918D33427B13}" type="pres">
      <dgm:prSet presAssocID="{36D09646-DD94-488E-91B3-CA2FA967013B}" presName="Name0" presStyleCnt="0">
        <dgm:presLayoutVars>
          <dgm:dir/>
          <dgm:animLvl val="lvl"/>
          <dgm:resizeHandles val="exact"/>
        </dgm:presLayoutVars>
      </dgm:prSet>
      <dgm:spPr/>
    </dgm:pt>
    <dgm:pt modelId="{C77E61D3-285D-42E6-8CB0-58C2A34B7EAA}" type="pres">
      <dgm:prSet presAssocID="{502B9D51-4D0E-40CA-9328-6B01A168BC72}" presName="composite" presStyleCnt="0"/>
      <dgm:spPr/>
    </dgm:pt>
    <dgm:pt modelId="{83D0BC68-A67E-4606-8236-972871581588}" type="pres">
      <dgm:prSet presAssocID="{502B9D51-4D0E-40CA-9328-6B01A168BC72}" presName="parTx" presStyleLbl="alignNode1" presStyleIdx="0" presStyleCnt="4" custScaleY="100000">
        <dgm:presLayoutVars>
          <dgm:chMax val="0"/>
          <dgm:chPref val="0"/>
          <dgm:bulletEnabled val="1"/>
        </dgm:presLayoutVars>
      </dgm:prSet>
      <dgm:spPr/>
    </dgm:pt>
    <dgm:pt modelId="{FD975D88-78F5-43A6-926B-EE0A071E5A08}" type="pres">
      <dgm:prSet presAssocID="{502B9D51-4D0E-40CA-9328-6B01A168BC72}" presName="desTx" presStyleLbl="alignAccFollowNode1" presStyleIdx="0" presStyleCnt="4">
        <dgm:presLayoutVars>
          <dgm:bulletEnabled val="1"/>
        </dgm:presLayoutVars>
      </dgm:prSet>
      <dgm:spPr/>
    </dgm:pt>
    <dgm:pt modelId="{5FF36065-479C-49E8-B7A4-53198E31E312}" type="pres">
      <dgm:prSet presAssocID="{27DB2D1E-905D-4C54-A06D-76FA7171C27A}" presName="space" presStyleCnt="0"/>
      <dgm:spPr/>
    </dgm:pt>
    <dgm:pt modelId="{E048B8A0-1FB5-4129-8BB9-9F4F3B069088}" type="pres">
      <dgm:prSet presAssocID="{25FCBC79-0D20-4B82-8CD5-F7A370F66882}" presName="composite" presStyleCnt="0"/>
      <dgm:spPr/>
    </dgm:pt>
    <dgm:pt modelId="{8BCB5677-106F-46BC-8080-E883D755083D}" type="pres">
      <dgm:prSet presAssocID="{25FCBC79-0D20-4B82-8CD5-F7A370F66882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04C9B0F4-2A4A-498F-96AF-13EEAEA7FDDC}" type="pres">
      <dgm:prSet presAssocID="{25FCBC79-0D20-4B82-8CD5-F7A370F66882}" presName="desTx" presStyleLbl="alignAccFollowNode1" presStyleIdx="1" presStyleCnt="4">
        <dgm:presLayoutVars>
          <dgm:bulletEnabled val="1"/>
        </dgm:presLayoutVars>
      </dgm:prSet>
      <dgm:spPr/>
    </dgm:pt>
    <dgm:pt modelId="{CCDA8FC0-FA1E-4912-A4F2-CE30CF79E126}" type="pres">
      <dgm:prSet presAssocID="{390843AA-BBE7-4527-B9F9-2A01DA1B2466}" presName="space" presStyleCnt="0"/>
      <dgm:spPr/>
    </dgm:pt>
    <dgm:pt modelId="{7289F528-31E2-447C-8F41-D1803B8D7F25}" type="pres">
      <dgm:prSet presAssocID="{40C1B77A-1052-40A3-967A-1138EDEAA582}" presName="composite" presStyleCnt="0"/>
      <dgm:spPr/>
    </dgm:pt>
    <dgm:pt modelId="{3ED5C95B-C7B1-4552-A91C-BBE1A3B449C8}" type="pres">
      <dgm:prSet presAssocID="{40C1B77A-1052-40A3-967A-1138EDEAA582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0A80CDD3-D7FA-489B-8101-4E0FAFD82768}" type="pres">
      <dgm:prSet presAssocID="{40C1B77A-1052-40A3-967A-1138EDEAA582}" presName="desTx" presStyleLbl="alignAccFollowNode1" presStyleIdx="2" presStyleCnt="4" custLinFactNeighborX="0" custLinFactNeighborY="748">
        <dgm:presLayoutVars>
          <dgm:bulletEnabled val="1"/>
        </dgm:presLayoutVars>
      </dgm:prSet>
      <dgm:spPr/>
    </dgm:pt>
    <dgm:pt modelId="{0805E518-867C-453D-B46E-B75BA8EDD80D}" type="pres">
      <dgm:prSet presAssocID="{70410AD2-0C0F-4AF8-81D3-D7D7AC27F745}" presName="space" presStyleCnt="0"/>
      <dgm:spPr/>
    </dgm:pt>
    <dgm:pt modelId="{446C1DBB-2520-4815-A413-BFD2FAD41E15}" type="pres">
      <dgm:prSet presAssocID="{DB6CD838-FF17-4371-867E-AEE8B13943A3}" presName="composite" presStyleCnt="0"/>
      <dgm:spPr/>
    </dgm:pt>
    <dgm:pt modelId="{2CA4893A-E05F-424B-AD05-5CB507C76E51}" type="pres">
      <dgm:prSet presAssocID="{DB6CD838-FF17-4371-867E-AEE8B13943A3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76047EEF-A18C-462A-B2A7-0C6B08904BB2}" type="pres">
      <dgm:prSet presAssocID="{DB6CD838-FF17-4371-867E-AEE8B13943A3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DEBFC00E-9F3E-4B10-B02B-80A281B93983}" srcId="{DB6CD838-FF17-4371-867E-AEE8B13943A3}" destId="{9350AADA-A0B2-45E7-A785-D1CD367AB393}" srcOrd="1" destOrd="0" parTransId="{2471A566-D91A-4469-9EAE-F1929E03BDB4}" sibTransId="{AF6BC0E7-66F1-43B4-A720-7018FB7FFF7E}"/>
    <dgm:cxn modelId="{B9011B10-694C-4656-968D-21714FE9F43A}" type="presOf" srcId="{502B9D51-4D0E-40CA-9328-6B01A168BC72}" destId="{83D0BC68-A67E-4606-8236-972871581588}" srcOrd="0" destOrd="0" presId="urn:microsoft.com/office/officeart/2005/8/layout/hList1"/>
    <dgm:cxn modelId="{5E1C6513-29FB-4287-B5B5-6161A4724D61}" srcId="{DB6CD838-FF17-4371-867E-AEE8B13943A3}" destId="{97C19A98-4DF6-4AFE-8EA0-2AB867F3E4E8}" srcOrd="0" destOrd="0" parTransId="{4658FA16-7178-4051-BB51-5448E8D54614}" sibTransId="{550AD59A-7D39-4976-B269-8FEDD8F44AF9}"/>
    <dgm:cxn modelId="{4BC4A414-5D1C-4E21-8B33-88A318AB771E}" type="presOf" srcId="{36D09646-DD94-488E-91B3-CA2FA967013B}" destId="{8FE2DDA4-C35E-4EB3-B34A-918D33427B13}" srcOrd="0" destOrd="0" presId="urn:microsoft.com/office/officeart/2005/8/layout/hList1"/>
    <dgm:cxn modelId="{B7145715-989D-47FE-99CF-C2C35F8D3859}" srcId="{25FCBC79-0D20-4B82-8CD5-F7A370F66882}" destId="{E5B3069A-6517-41F6-B6E8-AD2053FB0A4F}" srcOrd="2" destOrd="0" parTransId="{16E505B7-47AA-43EB-8B6F-EB209E113A48}" sibTransId="{39EF0719-D897-4DBC-BB96-43E3E5528680}"/>
    <dgm:cxn modelId="{4CAE911A-0228-42B2-BF12-29F60AED1192}" srcId="{36D09646-DD94-488E-91B3-CA2FA967013B}" destId="{40C1B77A-1052-40A3-967A-1138EDEAA582}" srcOrd="2" destOrd="0" parTransId="{53E6538A-9CC3-4F1A-A465-D8A711204634}" sibTransId="{70410AD2-0C0F-4AF8-81D3-D7D7AC27F745}"/>
    <dgm:cxn modelId="{5B0B1B29-9FC5-4819-84A4-0276EBA58B54}" type="presOf" srcId="{28435B2A-E134-492D-96B1-F1049BDD158B}" destId="{04C9B0F4-2A4A-498F-96AF-13EEAEA7FDDC}" srcOrd="0" destOrd="1" presId="urn:microsoft.com/office/officeart/2005/8/layout/hList1"/>
    <dgm:cxn modelId="{8DBE983B-D7A7-4D18-BF76-ED5E5EDC644D}" type="presOf" srcId="{8FD954E0-7B52-4738-98D5-311BFF03C170}" destId="{FD975D88-78F5-43A6-926B-EE0A071E5A08}" srcOrd="0" destOrd="3" presId="urn:microsoft.com/office/officeart/2005/8/layout/hList1"/>
    <dgm:cxn modelId="{BCEEFA3C-D8E1-4EE2-A185-411F61C8884F}" type="presOf" srcId="{EAAD7C11-1E8A-4B4E-99CF-4A473B028436}" destId="{FD975D88-78F5-43A6-926B-EE0A071E5A08}" srcOrd="0" destOrd="2" presId="urn:microsoft.com/office/officeart/2005/8/layout/hList1"/>
    <dgm:cxn modelId="{3C58E540-CEE7-4795-A5AC-029888957216}" srcId="{25FCBC79-0D20-4B82-8CD5-F7A370F66882}" destId="{5B7BA633-2CE8-4322-9BD4-915DD52DB895}" srcOrd="0" destOrd="0" parTransId="{0063544E-2218-43BF-B96A-9AFDD4113FE9}" sibTransId="{E7354DA1-CBBA-4947-8518-CBF34ACFBBD1}"/>
    <dgm:cxn modelId="{7E937665-0C97-410A-96B4-C73340305B0B}" srcId="{36D09646-DD94-488E-91B3-CA2FA967013B}" destId="{502B9D51-4D0E-40CA-9328-6B01A168BC72}" srcOrd="0" destOrd="0" parTransId="{5F8DCB70-DF13-4584-BC23-8ABC8128BCB2}" sibTransId="{27DB2D1E-905D-4C54-A06D-76FA7171C27A}"/>
    <dgm:cxn modelId="{988AD76B-F1AF-443F-8DC3-A684EDDCB313}" srcId="{36D09646-DD94-488E-91B3-CA2FA967013B}" destId="{25FCBC79-0D20-4B82-8CD5-F7A370F66882}" srcOrd="1" destOrd="0" parTransId="{13969D27-AEDC-4DD5-A2E2-8B91CC7A4A6A}" sibTransId="{390843AA-BBE7-4527-B9F9-2A01DA1B2466}"/>
    <dgm:cxn modelId="{B2255A4D-A8FA-43EA-AE1F-BA57ECDBD241}" type="presOf" srcId="{E5B3069A-6517-41F6-B6E8-AD2053FB0A4F}" destId="{04C9B0F4-2A4A-498F-96AF-13EEAEA7FDDC}" srcOrd="0" destOrd="2" presId="urn:microsoft.com/office/officeart/2005/8/layout/hList1"/>
    <dgm:cxn modelId="{16273981-605B-4D9E-BC39-E71850DA4D22}" srcId="{502B9D51-4D0E-40CA-9328-6B01A168BC72}" destId="{EAAD7C11-1E8A-4B4E-99CF-4A473B028436}" srcOrd="2" destOrd="0" parTransId="{81C9D9CC-6EB9-4C1A-A624-BF23CE837647}" sibTransId="{8683A7DB-0A52-46EC-BE6B-B87EBDC633B3}"/>
    <dgm:cxn modelId="{6C53B181-3CA8-46BC-A7D4-3EB3F8C28886}" srcId="{36D09646-DD94-488E-91B3-CA2FA967013B}" destId="{DB6CD838-FF17-4371-867E-AEE8B13943A3}" srcOrd="3" destOrd="0" parTransId="{6E5C6F4B-AC86-4A00-B5FE-297E1C18BE47}" sibTransId="{0B207DA5-2560-4FDB-B3C7-CB4A43AC7833}"/>
    <dgm:cxn modelId="{8A78CF95-4453-4F0C-8836-72BBFEFB3753}" type="presOf" srcId="{DB6CD838-FF17-4371-867E-AEE8B13943A3}" destId="{2CA4893A-E05F-424B-AD05-5CB507C76E51}" srcOrd="0" destOrd="0" presId="urn:microsoft.com/office/officeart/2005/8/layout/hList1"/>
    <dgm:cxn modelId="{50203D99-4005-4472-85C3-BA87B96DEE9D}" type="presOf" srcId="{5B7BA633-2CE8-4322-9BD4-915DD52DB895}" destId="{04C9B0F4-2A4A-498F-96AF-13EEAEA7FDDC}" srcOrd="0" destOrd="0" presId="urn:microsoft.com/office/officeart/2005/8/layout/hList1"/>
    <dgm:cxn modelId="{0D023FA2-D577-4571-A5E8-887C65158970}" type="presOf" srcId="{40C1B77A-1052-40A3-967A-1138EDEAA582}" destId="{3ED5C95B-C7B1-4552-A91C-BBE1A3B449C8}" srcOrd="0" destOrd="0" presId="urn:microsoft.com/office/officeart/2005/8/layout/hList1"/>
    <dgm:cxn modelId="{A7E3CCA3-40A3-446A-8830-0DAE1746BF12}" type="presOf" srcId="{25FCBC79-0D20-4B82-8CD5-F7A370F66882}" destId="{8BCB5677-106F-46BC-8080-E883D755083D}" srcOrd="0" destOrd="0" presId="urn:microsoft.com/office/officeart/2005/8/layout/hList1"/>
    <dgm:cxn modelId="{0BE881AC-6902-4F82-99F5-87E759C46A43}" type="presOf" srcId="{DF205606-1C4A-406D-843B-DE0E4CA519DF}" destId="{FD975D88-78F5-43A6-926B-EE0A071E5A08}" srcOrd="0" destOrd="0" presId="urn:microsoft.com/office/officeart/2005/8/layout/hList1"/>
    <dgm:cxn modelId="{B3E07AAF-5A39-4FAD-8644-7E93D8BA1DD2}" type="presOf" srcId="{AB339B14-2002-4679-95CC-7AF435CC3FD5}" destId="{0A80CDD3-D7FA-489B-8101-4E0FAFD82768}" srcOrd="0" destOrd="1" presId="urn:microsoft.com/office/officeart/2005/8/layout/hList1"/>
    <dgm:cxn modelId="{A22913B4-D4C0-430B-8335-F8621FA6DCAE}" type="presOf" srcId="{64E3DEDE-54DF-4A2B-938D-D55B6A61759C}" destId="{0A80CDD3-D7FA-489B-8101-4E0FAFD82768}" srcOrd="0" destOrd="0" presId="urn:microsoft.com/office/officeart/2005/8/layout/hList1"/>
    <dgm:cxn modelId="{693364BC-1AD7-46EE-803A-8F08D6D79B12}" srcId="{502B9D51-4D0E-40CA-9328-6B01A168BC72}" destId="{8FD954E0-7B52-4738-98D5-311BFF03C170}" srcOrd="3" destOrd="0" parTransId="{F50584B4-F997-4BAA-B6DD-67416DC27792}" sibTransId="{1BEBF37A-085A-4D24-8ED5-FD316CA19336}"/>
    <dgm:cxn modelId="{E5AFF7C5-C71E-4352-9F03-E91E0571CCE8}" srcId="{502B9D51-4D0E-40CA-9328-6B01A168BC72}" destId="{DF205606-1C4A-406D-843B-DE0E4CA519DF}" srcOrd="0" destOrd="0" parTransId="{A0373EF4-FB7A-4405-A8AF-70F8B32E63C9}" sibTransId="{0AB5BC05-93B5-4A03-8790-2BB67299421F}"/>
    <dgm:cxn modelId="{73A055C8-8DBB-47F6-BFC4-2CDD34EE0162}" type="presOf" srcId="{97C19A98-4DF6-4AFE-8EA0-2AB867F3E4E8}" destId="{76047EEF-A18C-462A-B2A7-0C6B08904BB2}" srcOrd="0" destOrd="0" presId="urn:microsoft.com/office/officeart/2005/8/layout/hList1"/>
    <dgm:cxn modelId="{631E48D1-1541-491E-89B9-B8236C470B56}" srcId="{502B9D51-4D0E-40CA-9328-6B01A168BC72}" destId="{6CE06AC2-DF11-44D6-BA36-026D4521C765}" srcOrd="1" destOrd="0" parTransId="{FA9D9BA2-2D60-4EF7-A06B-BE1BA9674BAE}" sibTransId="{94FB4130-5ED4-4948-95AB-C1CA3EE95BCB}"/>
    <dgm:cxn modelId="{1083B0D6-9AEE-4C23-B3DD-4AE0AAB0761B}" type="presOf" srcId="{6CE06AC2-DF11-44D6-BA36-026D4521C765}" destId="{FD975D88-78F5-43A6-926B-EE0A071E5A08}" srcOrd="0" destOrd="1" presId="urn:microsoft.com/office/officeart/2005/8/layout/hList1"/>
    <dgm:cxn modelId="{08DFAFE3-6FB1-485B-8491-64ED5F6E2277}" type="presOf" srcId="{9350AADA-A0B2-45E7-A785-D1CD367AB393}" destId="{76047EEF-A18C-462A-B2A7-0C6B08904BB2}" srcOrd="0" destOrd="1" presId="urn:microsoft.com/office/officeart/2005/8/layout/hList1"/>
    <dgm:cxn modelId="{B09530EB-0ABC-407C-A7FE-6A8AC5D99719}" srcId="{40C1B77A-1052-40A3-967A-1138EDEAA582}" destId="{64E3DEDE-54DF-4A2B-938D-D55B6A61759C}" srcOrd="0" destOrd="0" parTransId="{4005B83E-05FB-4FED-8F36-F369C68F6D59}" sibTransId="{823373C6-E701-416D-BEEC-A0E87D1C2ADD}"/>
    <dgm:cxn modelId="{191BCBF4-27AF-47E7-B80D-0C676BA537C4}" srcId="{25FCBC79-0D20-4B82-8CD5-F7A370F66882}" destId="{28435B2A-E134-492D-96B1-F1049BDD158B}" srcOrd="1" destOrd="0" parTransId="{63A5A3F0-14D9-4E2C-A277-53CCF34874E2}" sibTransId="{015CC8E9-6796-4A78-AECE-61B61DC795B2}"/>
    <dgm:cxn modelId="{1EC507FE-A69E-43AE-8CE6-076889E28793}" srcId="{40C1B77A-1052-40A3-967A-1138EDEAA582}" destId="{AB339B14-2002-4679-95CC-7AF435CC3FD5}" srcOrd="1" destOrd="0" parTransId="{80F89A47-B867-485F-92B8-26A79C194880}" sibTransId="{CC5F8D0A-60FE-468E-836C-754B4C5BD5E3}"/>
    <dgm:cxn modelId="{8B315734-0950-4B0E-B69B-A9976FC5AF8C}" type="presParOf" srcId="{8FE2DDA4-C35E-4EB3-B34A-918D33427B13}" destId="{C77E61D3-285D-42E6-8CB0-58C2A34B7EAA}" srcOrd="0" destOrd="0" presId="urn:microsoft.com/office/officeart/2005/8/layout/hList1"/>
    <dgm:cxn modelId="{1638E26E-DFB4-48DB-B952-87862CC28224}" type="presParOf" srcId="{C77E61D3-285D-42E6-8CB0-58C2A34B7EAA}" destId="{83D0BC68-A67E-4606-8236-972871581588}" srcOrd="0" destOrd="0" presId="urn:microsoft.com/office/officeart/2005/8/layout/hList1"/>
    <dgm:cxn modelId="{1D94ED3C-5DD4-4475-92A2-B74A83EA44A2}" type="presParOf" srcId="{C77E61D3-285D-42E6-8CB0-58C2A34B7EAA}" destId="{FD975D88-78F5-43A6-926B-EE0A071E5A08}" srcOrd="1" destOrd="0" presId="urn:microsoft.com/office/officeart/2005/8/layout/hList1"/>
    <dgm:cxn modelId="{6BDDB143-CBBB-4AE8-82C5-C4D095B02A24}" type="presParOf" srcId="{8FE2DDA4-C35E-4EB3-B34A-918D33427B13}" destId="{5FF36065-479C-49E8-B7A4-53198E31E312}" srcOrd="1" destOrd="0" presId="urn:microsoft.com/office/officeart/2005/8/layout/hList1"/>
    <dgm:cxn modelId="{CC510C67-43C9-464D-A59A-2080D35F2CB2}" type="presParOf" srcId="{8FE2DDA4-C35E-4EB3-B34A-918D33427B13}" destId="{E048B8A0-1FB5-4129-8BB9-9F4F3B069088}" srcOrd="2" destOrd="0" presId="urn:microsoft.com/office/officeart/2005/8/layout/hList1"/>
    <dgm:cxn modelId="{16BA5BA8-C999-4E02-8553-8A405C051B26}" type="presParOf" srcId="{E048B8A0-1FB5-4129-8BB9-9F4F3B069088}" destId="{8BCB5677-106F-46BC-8080-E883D755083D}" srcOrd="0" destOrd="0" presId="urn:microsoft.com/office/officeart/2005/8/layout/hList1"/>
    <dgm:cxn modelId="{B181FE4F-83A2-41DE-A45B-82C239965CF9}" type="presParOf" srcId="{E048B8A0-1FB5-4129-8BB9-9F4F3B069088}" destId="{04C9B0F4-2A4A-498F-96AF-13EEAEA7FDDC}" srcOrd="1" destOrd="0" presId="urn:microsoft.com/office/officeart/2005/8/layout/hList1"/>
    <dgm:cxn modelId="{4FFA526F-4866-428F-BF6E-C43E803C60BE}" type="presParOf" srcId="{8FE2DDA4-C35E-4EB3-B34A-918D33427B13}" destId="{CCDA8FC0-FA1E-4912-A4F2-CE30CF79E126}" srcOrd="3" destOrd="0" presId="urn:microsoft.com/office/officeart/2005/8/layout/hList1"/>
    <dgm:cxn modelId="{D2014D40-6028-4C2F-A55B-F984156ABB3C}" type="presParOf" srcId="{8FE2DDA4-C35E-4EB3-B34A-918D33427B13}" destId="{7289F528-31E2-447C-8F41-D1803B8D7F25}" srcOrd="4" destOrd="0" presId="urn:microsoft.com/office/officeart/2005/8/layout/hList1"/>
    <dgm:cxn modelId="{75EE491E-5F46-49E6-858F-77748C57F0D5}" type="presParOf" srcId="{7289F528-31E2-447C-8F41-D1803B8D7F25}" destId="{3ED5C95B-C7B1-4552-A91C-BBE1A3B449C8}" srcOrd="0" destOrd="0" presId="urn:microsoft.com/office/officeart/2005/8/layout/hList1"/>
    <dgm:cxn modelId="{865E1E90-47A2-40EE-A188-D4786CFBB74D}" type="presParOf" srcId="{7289F528-31E2-447C-8F41-D1803B8D7F25}" destId="{0A80CDD3-D7FA-489B-8101-4E0FAFD82768}" srcOrd="1" destOrd="0" presId="urn:microsoft.com/office/officeart/2005/8/layout/hList1"/>
    <dgm:cxn modelId="{1383FDEC-964B-4F66-97D0-F34EC6E1256D}" type="presParOf" srcId="{8FE2DDA4-C35E-4EB3-B34A-918D33427B13}" destId="{0805E518-867C-453D-B46E-B75BA8EDD80D}" srcOrd="5" destOrd="0" presId="urn:microsoft.com/office/officeart/2005/8/layout/hList1"/>
    <dgm:cxn modelId="{200FBA44-9E88-4238-B15B-698AB6175BAA}" type="presParOf" srcId="{8FE2DDA4-C35E-4EB3-B34A-918D33427B13}" destId="{446C1DBB-2520-4815-A413-BFD2FAD41E15}" srcOrd="6" destOrd="0" presId="urn:microsoft.com/office/officeart/2005/8/layout/hList1"/>
    <dgm:cxn modelId="{ED3FAC4F-3654-4D48-BF77-33A5DEA34013}" type="presParOf" srcId="{446C1DBB-2520-4815-A413-BFD2FAD41E15}" destId="{2CA4893A-E05F-424B-AD05-5CB507C76E51}" srcOrd="0" destOrd="0" presId="urn:microsoft.com/office/officeart/2005/8/layout/hList1"/>
    <dgm:cxn modelId="{3A52289C-CFB2-43CE-B4EA-E4C2D2893264}" type="presParOf" srcId="{446C1DBB-2520-4815-A413-BFD2FAD41E15}" destId="{76047EEF-A18C-462A-B2A7-0C6B08904BB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D0BC68-A67E-4606-8236-972871581588}">
      <dsp:nvSpPr>
        <dsp:cNvPr id="0" name=""/>
        <dsp:cNvSpPr/>
      </dsp:nvSpPr>
      <dsp:spPr>
        <a:xfrm>
          <a:off x="4074" y="17627"/>
          <a:ext cx="2450230" cy="489600"/>
        </a:xfrm>
        <a:prstGeom prst="rect">
          <a:avLst/>
        </a:prstGeom>
        <a:solidFill>
          <a:srgbClr val="00B0F0"/>
        </a:solidFill>
        <a:ln w="19050" cap="flat" cmpd="sng" algn="ctr">
          <a:solidFill>
            <a:srgbClr val="00B0F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marL="0" lvl="0" indent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50" kern="1200"/>
            <a:t>Finsko</a:t>
          </a:r>
        </a:p>
      </dsp:txBody>
      <dsp:txXfrm>
        <a:off x="4074" y="17627"/>
        <a:ext cx="2450230" cy="489600"/>
      </dsp:txXfrm>
    </dsp:sp>
    <dsp:sp modelId="{FD975D88-78F5-43A6-926B-EE0A071E5A08}">
      <dsp:nvSpPr>
        <dsp:cNvPr id="0" name=""/>
        <dsp:cNvSpPr/>
      </dsp:nvSpPr>
      <dsp:spPr>
        <a:xfrm>
          <a:off x="4074" y="507227"/>
          <a:ext cx="2450230" cy="3639870"/>
        </a:xfrm>
        <a:prstGeom prst="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V 2006 ukončilo dodatečné financování malých škol, což následně vedlo k tomu, že obce z důvodu finančních problémů zavíraly malé školy.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Od 1990 do 2010 bylo ve Finsku zavřeno 2117 škol, zejména šla o školy s méně než 50 žáky nacházející se ve venkovských oblastech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2011-2018 bylo uzavřeno dalších celkem 477 základních škol s 1.-6. ročníkem, což zahrnovalo i školy s více než 50 žáky.</a:t>
          </a:r>
        </a:p>
        <a:p>
          <a:pPr marL="57150" lvl="1" indent="-57150" algn="l" defTabSz="51117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150" kern="1200"/>
        </a:p>
      </dsp:txBody>
      <dsp:txXfrm>
        <a:off x="4074" y="507227"/>
        <a:ext cx="2450230" cy="3639870"/>
      </dsp:txXfrm>
    </dsp:sp>
    <dsp:sp modelId="{8BCB5677-106F-46BC-8080-E883D755083D}">
      <dsp:nvSpPr>
        <dsp:cNvPr id="0" name=""/>
        <dsp:cNvSpPr/>
      </dsp:nvSpPr>
      <dsp:spPr>
        <a:xfrm>
          <a:off x="2797337" y="17627"/>
          <a:ext cx="2450230" cy="489600"/>
        </a:xfrm>
        <a:prstGeom prst="rect">
          <a:avLst/>
        </a:prstGeom>
        <a:solidFill>
          <a:srgbClr val="00B0F0"/>
        </a:solidFill>
        <a:ln w="19050" cap="flat" cmpd="sng" algn="ctr">
          <a:solidFill>
            <a:srgbClr val="00B0F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marL="0" lvl="0" indent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50" kern="1200"/>
            <a:t>Německo </a:t>
          </a:r>
        </a:p>
      </dsp:txBody>
      <dsp:txXfrm>
        <a:off x="2797337" y="17627"/>
        <a:ext cx="2450230" cy="489600"/>
      </dsp:txXfrm>
    </dsp:sp>
    <dsp:sp modelId="{04C9B0F4-2A4A-498F-96AF-13EEAEA7FDDC}">
      <dsp:nvSpPr>
        <dsp:cNvPr id="0" name=""/>
        <dsp:cNvSpPr/>
      </dsp:nvSpPr>
      <dsp:spPr>
        <a:xfrm>
          <a:off x="2797337" y="507227"/>
          <a:ext cx="2450230" cy="3639870"/>
        </a:xfrm>
        <a:prstGeom prst="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Německo – různé strategie pro optimalizaci školské sítě v jednotlivých spolkových zemích.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Požadavek na alespoň 2 paralelní třídy v ročníku na úrovni ISCED 2 (např. Durynsko, Sasko, Severní Porýní - Vestfálsko)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Pilotování svazkových škol, v oblastech s výrazným poklesem počtu dětí došlo k uzavírání a slučování škol.</a:t>
          </a:r>
        </a:p>
      </dsp:txBody>
      <dsp:txXfrm>
        <a:off x="2797337" y="507227"/>
        <a:ext cx="2450230" cy="3639870"/>
      </dsp:txXfrm>
    </dsp:sp>
    <dsp:sp modelId="{3ED5C95B-C7B1-4552-A91C-BBE1A3B449C8}">
      <dsp:nvSpPr>
        <dsp:cNvPr id="0" name=""/>
        <dsp:cNvSpPr/>
      </dsp:nvSpPr>
      <dsp:spPr>
        <a:xfrm>
          <a:off x="5590600" y="17627"/>
          <a:ext cx="2450230" cy="489600"/>
        </a:xfrm>
        <a:prstGeom prst="rect">
          <a:avLst/>
        </a:prstGeom>
        <a:solidFill>
          <a:srgbClr val="00B0F0"/>
        </a:solidFill>
        <a:ln w="19050" cap="flat" cmpd="sng" algn="ctr">
          <a:solidFill>
            <a:srgbClr val="00B0F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marL="0" lvl="0" indent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50" kern="1200"/>
            <a:t>Francie  </a:t>
          </a:r>
        </a:p>
      </dsp:txBody>
      <dsp:txXfrm>
        <a:off x="5590600" y="17627"/>
        <a:ext cx="2450230" cy="489600"/>
      </dsp:txXfrm>
    </dsp:sp>
    <dsp:sp modelId="{0A80CDD3-D7FA-489B-8101-4E0FAFD82768}">
      <dsp:nvSpPr>
        <dsp:cNvPr id="0" name=""/>
        <dsp:cNvSpPr/>
      </dsp:nvSpPr>
      <dsp:spPr>
        <a:xfrm>
          <a:off x="5590600" y="524854"/>
          <a:ext cx="2450230" cy="3639870"/>
        </a:xfrm>
        <a:prstGeom prst="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400" b="0" kern="1200" dirty="0" err="1"/>
            <a:t>Administrativní</a:t>
          </a:r>
          <a:r>
            <a:rPr lang="pt-BR" sz="1400" b="0" kern="1200" dirty="0"/>
            <a:t> a </a:t>
          </a:r>
          <a:r>
            <a:rPr lang="pt-BR" sz="1400" b="0" kern="1200" dirty="0" err="1"/>
            <a:t>územní</a:t>
          </a:r>
          <a:r>
            <a:rPr lang="pt-BR" sz="1400" b="0" kern="1200" dirty="0"/>
            <a:t> reforma (2015)</a:t>
          </a:r>
          <a:r>
            <a:rPr lang="cs-CZ" sz="1400" b="0" kern="1200" dirty="0"/>
            <a:t> a z</a:t>
          </a:r>
          <a:r>
            <a:rPr lang="cs-CZ" sz="1400" kern="1200" dirty="0"/>
            <a:t>měny ve financování škol přispěly k restrukturalizaci školské sítě a slučování malých škol.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Slučování mateřských a základních škol do tzv. primárních škol jako nástroj ke zvýšení efektivity školské sítě na venkově.</a:t>
          </a:r>
        </a:p>
      </dsp:txBody>
      <dsp:txXfrm>
        <a:off x="5590600" y="524854"/>
        <a:ext cx="2450230" cy="3639870"/>
      </dsp:txXfrm>
    </dsp:sp>
    <dsp:sp modelId="{2CA4893A-E05F-424B-AD05-5CB507C76E51}">
      <dsp:nvSpPr>
        <dsp:cNvPr id="0" name=""/>
        <dsp:cNvSpPr/>
      </dsp:nvSpPr>
      <dsp:spPr>
        <a:xfrm>
          <a:off x="8383863" y="17627"/>
          <a:ext cx="2450230" cy="489600"/>
        </a:xfrm>
        <a:prstGeom prst="rect">
          <a:avLst/>
        </a:prstGeom>
        <a:solidFill>
          <a:srgbClr val="00B0F0"/>
        </a:solidFill>
        <a:ln w="19050" cap="flat" cmpd="sng" algn="ctr">
          <a:solidFill>
            <a:srgbClr val="00B0F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marL="0" lvl="0" indent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50" kern="1200"/>
            <a:t>Estonsko</a:t>
          </a:r>
        </a:p>
      </dsp:txBody>
      <dsp:txXfrm>
        <a:off x="8383863" y="17627"/>
        <a:ext cx="2450230" cy="489600"/>
      </dsp:txXfrm>
    </dsp:sp>
    <dsp:sp modelId="{76047EEF-A18C-462A-B2A7-0C6B08904BB2}">
      <dsp:nvSpPr>
        <dsp:cNvPr id="0" name=""/>
        <dsp:cNvSpPr/>
      </dsp:nvSpPr>
      <dsp:spPr>
        <a:xfrm>
          <a:off x="8383863" y="507227"/>
          <a:ext cx="2450230" cy="3639870"/>
        </a:xfrm>
        <a:prstGeom prst="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Administrativní reforma v roce 2017 s cílem snížit počet malých obcí a zefektivnit správu s výrazným dopadem na školskou síť.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Reforma slučování obcí vytvořila podmínky pro slučování škol a centralizaci vzdělávací infrastruktury.</a:t>
          </a:r>
        </a:p>
      </dsp:txBody>
      <dsp:txXfrm>
        <a:off x="8383863" y="507227"/>
        <a:ext cx="2450230" cy="36398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4D9605-0F39-047E-E0FD-9791991B7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D86198D-4279-80F4-A897-2F1AF5FDE7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175C886-CA08-2C9A-A574-EB8E989DE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AA60-96D9-4DFA-8F59-B46C5A7D0F6C}" type="datetimeFigureOut">
              <a:rPr lang="cs-CZ" smtClean="0"/>
              <a:t>06.12.2024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7D8ECD-31CF-BF5B-8239-7B499F975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322E38-59DE-FFC3-A7FF-0EDA61A06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32011-2D51-4B6A-8CF5-D804BABFA4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376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B116FF-3D99-6528-59DC-81DF55D08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5295E39-F52D-23D9-F9B7-741D4DBCC5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B51839-2CC0-4EE9-5839-5828B3048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AA60-96D9-4DFA-8F59-B46C5A7D0F6C}" type="datetimeFigureOut">
              <a:rPr lang="cs-CZ" smtClean="0"/>
              <a:t>06.12.2024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F1B6F4-907E-0339-E646-88F5BA37C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F016C7D-D386-0927-3425-D9173E353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32011-2D51-4B6A-8CF5-D804BABFA4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2084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8373A30-E060-7DA8-A3E1-84F55D7DA6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D1FC50B-90A4-D396-7ED5-D263B08466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8C9AE7-1754-1B78-80F4-E203F9875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AA60-96D9-4DFA-8F59-B46C5A7D0F6C}" type="datetimeFigureOut">
              <a:rPr lang="cs-CZ" smtClean="0"/>
              <a:t>06.12.2024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4113A4-C616-F858-B3FE-4C34C10B1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6D92B71-3DC9-388D-C64A-99612A77E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32011-2D51-4B6A-8CF5-D804BABFA4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6403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89C168-A747-74AC-A390-7F3A7CE35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8EAF67-9FD4-48C7-22BB-3418C7E12F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71BD88C-6C67-A62B-6A3F-0DD7BD90B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AA60-96D9-4DFA-8F59-B46C5A7D0F6C}" type="datetimeFigureOut">
              <a:rPr lang="cs-CZ" smtClean="0"/>
              <a:t>06.12.2024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3BB67E1-6E07-D73B-586B-885CB960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32B2D7B-1849-2236-E898-57E1B4A35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32011-2D51-4B6A-8CF5-D804BABFA4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6960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546A2F-E030-A6C8-DF4A-36BE4E598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1EA4FE9-0B78-406D-080C-E71996711B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D39DCC-2C77-68F7-9242-1CE6157CF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AA60-96D9-4DFA-8F59-B46C5A7D0F6C}" type="datetimeFigureOut">
              <a:rPr lang="cs-CZ" smtClean="0"/>
              <a:t>06.12.2024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819D40-0799-3F9D-82C3-F4E3C1920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470F9F-CEDD-6356-65E2-B8BC2FB7B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32011-2D51-4B6A-8CF5-D804BABFA4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1170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FF9532-04E5-0388-EE82-23F8EFE5B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2E31B2-CE4A-B19D-E5C7-691A6F7046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EAEA8B2-6EDD-F96C-13A8-DC17A33D71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3344ACE-4505-9B19-DF06-2AB46C4AD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AA60-96D9-4DFA-8F59-B46C5A7D0F6C}" type="datetimeFigureOut">
              <a:rPr lang="cs-CZ" smtClean="0"/>
              <a:t>06.12.2024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3BB2B9F-CE63-86D2-DE7D-A40473313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A56C74D-2560-FEA2-B907-6B23D4C4E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32011-2D51-4B6A-8CF5-D804BABFA4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1504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E3ABCF-EA3F-56C0-95EA-95866CB44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A5E5B04-9CAE-D891-C42A-CD0034E727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1157193-1AFE-FDC5-87DA-6F3B38E046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F4C4A2F-2CDB-AF22-D782-95EA0370DC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1A97BA6-E47A-9147-23CF-A479D19B9C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B9EAFC6-B2ED-2F6E-C5E1-1652F198B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AA60-96D9-4DFA-8F59-B46C5A7D0F6C}" type="datetimeFigureOut">
              <a:rPr lang="cs-CZ" smtClean="0"/>
              <a:t>06.12.2024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20603E2-3252-6BF2-E137-FD8263544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FFDC83A-40A4-0F58-1AC8-D3DBD7505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32011-2D51-4B6A-8CF5-D804BABFA4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3553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E96052-109C-7CBA-C648-D35249EA3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0600688-3ABB-D7C6-FA3C-17EE21789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AA60-96D9-4DFA-8F59-B46C5A7D0F6C}" type="datetimeFigureOut">
              <a:rPr lang="cs-CZ" smtClean="0"/>
              <a:t>06.12.2024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867C291-7DFB-3BDB-339E-11B185B9D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1AEDF37-52E1-5BE8-F2FF-113D0B4D9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32011-2D51-4B6A-8CF5-D804BABFA4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3861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499C3F2-2DD1-CAD4-F562-953D1E9C0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AA60-96D9-4DFA-8F59-B46C5A7D0F6C}" type="datetimeFigureOut">
              <a:rPr lang="cs-CZ" smtClean="0"/>
              <a:t>06.12.2024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2BD5D58-2759-D66E-FB4B-BDBA28514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5759A32-A208-09E4-2F5C-A9D8C7E5C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32011-2D51-4B6A-8CF5-D804BABFA4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861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15D630-BEC4-A966-D449-419FF6D7D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38CE73-F25C-48FC-D45C-C3400C1E3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39D46E7-F0B3-4549-9E4C-064D1DF748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872BE48-3A9C-13F5-FA03-C8B58AA46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AA60-96D9-4DFA-8F59-B46C5A7D0F6C}" type="datetimeFigureOut">
              <a:rPr lang="cs-CZ" smtClean="0"/>
              <a:t>06.12.2024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048ACDE-4CE6-AD3E-76B3-57D5EE0D0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522C8D2-2BBB-6605-0E3B-CDCCC81CC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32011-2D51-4B6A-8CF5-D804BABFA4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7428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4E670F-EEEE-2196-DB3C-1E9362857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249BEC4-FDC1-183E-41DE-D67135B889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78FBF1D-350D-72DB-1D53-9A8454BE04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3212E51-AABE-E9AA-F852-2ACC80F72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AA60-96D9-4DFA-8F59-B46C5A7D0F6C}" type="datetimeFigureOut">
              <a:rPr lang="cs-CZ" smtClean="0"/>
              <a:t>06.12.2024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5C4724E-C625-8201-3884-4D540BF11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9D0A384-8F47-AEB0-FF86-DC84AF453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32011-2D51-4B6A-8CF5-D804BABFA4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4905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771D0EC-912A-C352-EBF6-FCB6DE1BB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E07EB2F-F0F9-C7A8-E5A2-DC84CE021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B1AF7F-ADB3-18DD-97F7-7BFCD96691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6F8AA60-96D9-4DFA-8F59-B46C5A7D0F6C}" type="datetimeFigureOut">
              <a:rPr lang="cs-CZ" smtClean="0"/>
              <a:t>06.12.2024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5527E7-8CFC-2EA7-CB7A-1D36F04168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EDED42-B5C4-6245-EF73-11C6E373CA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B232011-2D51-4B6A-8CF5-D804BABFA4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1987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du.cz/methodology/svazkove-skoly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2.svg"/><Relationship Id="rId7" Type="http://schemas.openxmlformats.org/officeDocument/2006/relationships/image" Target="../media/image15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11" Type="http://schemas.openxmlformats.org/officeDocument/2006/relationships/image" Target="../media/image19.svg"/><Relationship Id="rId5" Type="http://schemas.openxmlformats.org/officeDocument/2006/relationships/image" Target="../media/image13.sv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sv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2.svg"/><Relationship Id="rId7" Type="http://schemas.openxmlformats.org/officeDocument/2006/relationships/image" Target="../media/image13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11" Type="http://schemas.openxmlformats.org/officeDocument/2006/relationships/image" Target="../media/image17.svg"/><Relationship Id="rId5" Type="http://schemas.openxmlformats.org/officeDocument/2006/relationships/image" Target="../media/image21.svg"/><Relationship Id="rId10" Type="http://schemas.openxmlformats.org/officeDocument/2006/relationships/image" Target="../media/image16.png"/><Relationship Id="rId4" Type="http://schemas.openxmlformats.org/officeDocument/2006/relationships/image" Target="../media/image20.png"/><Relationship Id="rId9" Type="http://schemas.openxmlformats.org/officeDocument/2006/relationships/image" Target="../media/image19.sv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7.svg"/><Relationship Id="rId18" Type="http://schemas.openxmlformats.org/officeDocument/2006/relationships/image" Target="../media/image30.png"/><Relationship Id="rId3" Type="http://schemas.openxmlformats.org/officeDocument/2006/relationships/image" Target="../media/image2.svg"/><Relationship Id="rId21" Type="http://schemas.openxmlformats.org/officeDocument/2006/relationships/image" Target="../media/image21.svg"/><Relationship Id="rId7" Type="http://schemas.openxmlformats.org/officeDocument/2006/relationships/image" Target="../media/image23.svg"/><Relationship Id="rId12" Type="http://schemas.openxmlformats.org/officeDocument/2006/relationships/image" Target="../media/image26.png"/><Relationship Id="rId17" Type="http://schemas.openxmlformats.org/officeDocument/2006/relationships/image" Target="../media/image17.svg"/><Relationship Id="rId2" Type="http://schemas.openxmlformats.org/officeDocument/2006/relationships/image" Target="../media/image1.pn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11" Type="http://schemas.openxmlformats.org/officeDocument/2006/relationships/image" Target="../media/image25.svg"/><Relationship Id="rId5" Type="http://schemas.openxmlformats.org/officeDocument/2006/relationships/image" Target="../media/image15.svg"/><Relationship Id="rId15" Type="http://schemas.openxmlformats.org/officeDocument/2006/relationships/image" Target="../media/image29.svg"/><Relationship Id="rId10" Type="http://schemas.openxmlformats.org/officeDocument/2006/relationships/image" Target="../media/image24.png"/><Relationship Id="rId19" Type="http://schemas.openxmlformats.org/officeDocument/2006/relationships/image" Target="../media/image31.svg"/><Relationship Id="rId4" Type="http://schemas.openxmlformats.org/officeDocument/2006/relationships/image" Target="../media/image14.png"/><Relationship Id="rId9" Type="http://schemas.openxmlformats.org/officeDocument/2006/relationships/image" Target="../media/image19.svg"/><Relationship Id="rId14" Type="http://schemas.openxmlformats.org/officeDocument/2006/relationships/image" Target="../media/image2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partnerstvi2030.cz/wp-content/uploads/Vice_casu_na_pedagogicke_vedeni_skoly_VSE.pdf" TargetMode="External"/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2.xml"/><Relationship Id="rId6" Type="http://schemas.microsoft.com/office/2014/relationships/chartEx" Target="../charts/chartEx3.xml"/><Relationship Id="rId5" Type="http://schemas.openxmlformats.org/officeDocument/2006/relationships/image" Target="../media/image10.png"/><Relationship Id="rId4" Type="http://schemas.microsoft.com/office/2014/relationships/chartEx" Target="../charts/chartEx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artnerstvi2030.cz/wp-content/uploads/Vice_casu_na_pedagogicke_vedeni_skoly_VSE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icr.cz/cz/Dokumenty/Publikace-a-ostatni-vystupy/Sekundarni-analyza-Vztah-velikosti-skoly-a-kvalit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C3BF9A-487B-61D9-04FD-839E81F2D0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9621" y="1963665"/>
            <a:ext cx="9144000" cy="2534013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00B0F0"/>
                </a:solidFill>
              </a:rPr>
              <a:t>Svazkové školy</a:t>
            </a:r>
            <a:br>
              <a:rPr lang="cs-CZ" dirty="0">
                <a:solidFill>
                  <a:srgbClr val="00B0F0"/>
                </a:solidFill>
              </a:rPr>
            </a:br>
            <a:r>
              <a:rPr lang="cs-CZ" dirty="0">
                <a:solidFill>
                  <a:srgbClr val="00B0F0"/>
                </a:solidFill>
              </a:rPr>
              <a:t>a spojená ředitelství</a:t>
            </a:r>
            <a:br>
              <a:rPr lang="cs-CZ" dirty="0">
                <a:solidFill>
                  <a:srgbClr val="00B0F0"/>
                </a:solidFill>
              </a:rPr>
            </a:br>
            <a:r>
              <a:rPr lang="cs-CZ" dirty="0">
                <a:solidFill>
                  <a:srgbClr val="00B0F0"/>
                </a:solidFill>
              </a:rPr>
              <a:t>cesta k profesionalizaci a zkvalitňování našich škol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36E03A6-CAA8-631B-25EC-CE6A49F70C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4408" y="5299796"/>
            <a:ext cx="10203180" cy="913070"/>
          </a:xfrm>
        </p:spPr>
        <p:txBody>
          <a:bodyPr/>
          <a:lstStyle/>
          <a:p>
            <a:r>
              <a:rPr lang="cs-CZ" dirty="0"/>
              <a:t>Martina </a:t>
            </a:r>
            <a:r>
              <a:rPr lang="cs-CZ" dirty="0" err="1"/>
              <a:t>Běťáková</a:t>
            </a:r>
            <a:r>
              <a:rPr lang="cs-CZ" dirty="0"/>
              <a:t>, zástupkyně státního tajemníka MŠMT</a:t>
            </a:r>
          </a:p>
          <a:p>
            <a:r>
              <a:rPr lang="cs-CZ" dirty="0"/>
              <a:t>Jakub Fischer, děkan FIS VŠE </a:t>
            </a:r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id="{89BC23E7-6F48-6E42-8635-0530D36FE1CD}"/>
              </a:ext>
            </a:extLst>
          </p:cNvPr>
          <p:cNvGrpSpPr/>
          <p:nvPr/>
        </p:nvGrpSpPr>
        <p:grpSpPr>
          <a:xfrm>
            <a:off x="9553800" y="-1010287"/>
            <a:ext cx="3600000" cy="3600000"/>
            <a:chOff x="9173979" y="-779476"/>
            <a:chExt cx="3600000" cy="3600000"/>
          </a:xfrm>
        </p:grpSpPr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F93023F7-876E-705F-4FEE-474ED5A0BC9E}"/>
                </a:ext>
              </a:extLst>
            </p:cNvPr>
            <p:cNvSpPr/>
            <p:nvPr/>
          </p:nvSpPr>
          <p:spPr>
            <a:xfrm>
              <a:off x="9173979" y="-779476"/>
              <a:ext cx="3600000" cy="360000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" name="Ovál 5">
              <a:extLst>
                <a:ext uri="{FF2B5EF4-FFF2-40B4-BE49-F238E27FC236}">
                  <a16:creationId xmlns:a16="http://schemas.microsoft.com/office/drawing/2014/main" id="{DB85F115-FAF7-93ED-D2E5-05F4E58D7F49}"/>
                </a:ext>
              </a:extLst>
            </p:cNvPr>
            <p:cNvSpPr/>
            <p:nvPr/>
          </p:nvSpPr>
          <p:spPr>
            <a:xfrm>
              <a:off x="9719046" y="-595984"/>
              <a:ext cx="2880000" cy="288000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" name="Ovál 6">
              <a:extLst>
                <a:ext uri="{FF2B5EF4-FFF2-40B4-BE49-F238E27FC236}">
                  <a16:creationId xmlns:a16="http://schemas.microsoft.com/office/drawing/2014/main" id="{2BF459F6-9DF4-A8FA-9DB5-0789AE654E5F}"/>
                </a:ext>
              </a:extLst>
            </p:cNvPr>
            <p:cNvSpPr/>
            <p:nvPr/>
          </p:nvSpPr>
          <p:spPr>
            <a:xfrm>
              <a:off x="10273800" y="-401843"/>
              <a:ext cx="2160000" cy="216000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Ovál 7">
              <a:extLst>
                <a:ext uri="{FF2B5EF4-FFF2-40B4-BE49-F238E27FC236}">
                  <a16:creationId xmlns:a16="http://schemas.microsoft.com/office/drawing/2014/main" id="{D554D74B-9EA8-DFE8-060D-0633D5D03B0E}"/>
                </a:ext>
              </a:extLst>
            </p:cNvPr>
            <p:cNvSpPr/>
            <p:nvPr/>
          </p:nvSpPr>
          <p:spPr>
            <a:xfrm>
              <a:off x="10752000" y="-171383"/>
              <a:ext cx="1440000" cy="144000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9" name="Ovál 8">
            <a:extLst>
              <a:ext uri="{FF2B5EF4-FFF2-40B4-BE49-F238E27FC236}">
                <a16:creationId xmlns:a16="http://schemas.microsoft.com/office/drawing/2014/main" id="{5E1E63DF-821C-9FA7-02DF-87EA423F6538}"/>
              </a:ext>
            </a:extLst>
          </p:cNvPr>
          <p:cNvSpPr/>
          <p:nvPr/>
        </p:nvSpPr>
        <p:spPr>
          <a:xfrm>
            <a:off x="11159046" y="5772875"/>
            <a:ext cx="1440000" cy="144000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953E39FB-19BE-9423-2897-BF4AB018478C}"/>
              </a:ext>
            </a:extLst>
          </p:cNvPr>
          <p:cNvCxnSpPr>
            <a:cxnSpLocks/>
          </p:cNvCxnSpPr>
          <p:nvPr/>
        </p:nvCxnSpPr>
        <p:spPr>
          <a:xfrm>
            <a:off x="2772425" y="4651693"/>
            <a:ext cx="66471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49459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10D0F8B1-53FE-D080-6184-9067F839F6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62639264"/>
              </p:ext>
            </p:extLst>
          </p:nvPr>
        </p:nvGraphicFramePr>
        <p:xfrm>
          <a:off x="720090" y="697230"/>
          <a:ext cx="10633710" cy="57378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Ovál 11">
            <a:extLst>
              <a:ext uri="{FF2B5EF4-FFF2-40B4-BE49-F238E27FC236}">
                <a16:creationId xmlns:a16="http://schemas.microsoft.com/office/drawing/2014/main" id="{DAAB051D-C572-F588-4B02-0F938E7740FB}"/>
              </a:ext>
            </a:extLst>
          </p:cNvPr>
          <p:cNvSpPr/>
          <p:nvPr/>
        </p:nvSpPr>
        <p:spPr>
          <a:xfrm>
            <a:off x="11159046" y="5772875"/>
            <a:ext cx="1440000" cy="144000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00480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4F5881-1CBE-E7B8-B419-9DF80DB03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4449" y="2018337"/>
            <a:ext cx="9563100" cy="365094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400">
                <a:solidFill>
                  <a:schemeClr val="bg1"/>
                </a:solidFill>
              </a:rPr>
              <a:t>Řešením těchto problému může být:</a:t>
            </a:r>
          </a:p>
          <a:p>
            <a:pPr marL="0" indent="0">
              <a:buNone/>
            </a:pPr>
            <a:endParaRPr lang="cs-CZ" sz="1800"/>
          </a:p>
          <a:p>
            <a:pPr marL="0" indent="0">
              <a:buNone/>
            </a:pPr>
            <a:r>
              <a:rPr lang="cs-CZ" sz="4400">
                <a:solidFill>
                  <a:schemeClr val="bg1"/>
                </a:solidFill>
              </a:rPr>
              <a:t>		svazková škola</a:t>
            </a:r>
          </a:p>
          <a:p>
            <a:pPr marL="0" indent="0">
              <a:buNone/>
            </a:pPr>
            <a:endParaRPr lang="cs-CZ" sz="180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sz="4400">
                <a:solidFill>
                  <a:schemeClr val="bg1"/>
                </a:solidFill>
              </a:rPr>
              <a:t>		spojené ředitelství</a:t>
            </a:r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2563A235-84FC-76FE-CE61-4E6324E5315C}"/>
              </a:ext>
            </a:extLst>
          </p:cNvPr>
          <p:cNvCxnSpPr>
            <a:cxnSpLocks/>
          </p:cNvCxnSpPr>
          <p:nvPr/>
        </p:nvCxnSpPr>
        <p:spPr>
          <a:xfrm>
            <a:off x="2772427" y="1665961"/>
            <a:ext cx="664714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Ovál 11">
            <a:extLst>
              <a:ext uri="{FF2B5EF4-FFF2-40B4-BE49-F238E27FC236}">
                <a16:creationId xmlns:a16="http://schemas.microsoft.com/office/drawing/2014/main" id="{2AAA43B3-5397-AF6A-CFE2-76E15854245D}"/>
              </a:ext>
            </a:extLst>
          </p:cNvPr>
          <p:cNvSpPr/>
          <p:nvPr/>
        </p:nvSpPr>
        <p:spPr>
          <a:xfrm>
            <a:off x="11159046" y="5772875"/>
            <a:ext cx="1440000" cy="14400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Šipka vpravo 1">
            <a:extLst>
              <a:ext uri="{FF2B5EF4-FFF2-40B4-BE49-F238E27FC236}">
                <a16:creationId xmlns:a16="http://schemas.microsoft.com/office/drawing/2014/main" id="{7411D41D-90A9-2E56-583D-6BFD4BC500C5}"/>
              </a:ext>
            </a:extLst>
          </p:cNvPr>
          <p:cNvSpPr/>
          <p:nvPr/>
        </p:nvSpPr>
        <p:spPr>
          <a:xfrm>
            <a:off x="2160268" y="3286125"/>
            <a:ext cx="525780" cy="445770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Šipka vpravo 3">
            <a:extLst>
              <a:ext uri="{FF2B5EF4-FFF2-40B4-BE49-F238E27FC236}">
                <a16:creationId xmlns:a16="http://schemas.microsoft.com/office/drawing/2014/main" id="{2B800F9A-AE15-9FFA-C8AA-385F422B3825}"/>
              </a:ext>
            </a:extLst>
          </p:cNvPr>
          <p:cNvSpPr/>
          <p:nvPr/>
        </p:nvSpPr>
        <p:spPr>
          <a:xfrm>
            <a:off x="2160268" y="4387815"/>
            <a:ext cx="525780" cy="445770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45633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5DB16B-6D9E-593D-9DCF-EF09600CE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915" y="513992"/>
            <a:ext cx="10838169" cy="622138"/>
          </a:xfrm>
        </p:spPr>
        <p:txBody>
          <a:bodyPr>
            <a:normAutofit/>
          </a:bodyPr>
          <a:lstStyle/>
          <a:p>
            <a:r>
              <a:rPr lang="cs-CZ" sz="2400"/>
              <a:t>Zahraniční přístupy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410F744-1B70-CCFC-02F3-90FA9A26B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B70F08-41D3-4C49-9139-1BF5B9A15634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26F83402-84D9-B4CB-A726-EF44559822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32278717"/>
              </p:ext>
            </p:extLst>
          </p:nvPr>
        </p:nvGraphicFramePr>
        <p:xfrm>
          <a:off x="628617" y="1902372"/>
          <a:ext cx="10838169" cy="4164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Zástupný obsah 2">
            <a:extLst>
              <a:ext uri="{FF2B5EF4-FFF2-40B4-BE49-F238E27FC236}">
                <a16:creationId xmlns:a16="http://schemas.microsoft.com/office/drawing/2014/main" id="{3655A1F2-86DB-408B-EB5C-353F21D8B112}"/>
              </a:ext>
            </a:extLst>
          </p:cNvPr>
          <p:cNvSpPr txBox="1">
            <a:spLocks/>
          </p:cNvSpPr>
          <p:nvPr/>
        </p:nvSpPr>
        <p:spPr>
          <a:xfrm>
            <a:off x="628617" y="1017614"/>
            <a:ext cx="10838169" cy="622138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>
            <a:noAutofit/>
          </a:bodyPr>
          <a:lstStyle>
            <a:lvl1pPr marL="324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428D96"/>
              </a:buClr>
              <a:buFont typeface="Calibri Light" panose="020F0302020204030204" pitchFamily="34" charset="0"/>
              <a:buChar char="●"/>
              <a:defRPr sz="19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24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28D96"/>
              </a:buClr>
              <a:buFont typeface="Calibri Light" panose="020F0302020204030204" pitchFamily="34" charset="0"/>
              <a:buChar char="●"/>
              <a:defRPr sz="19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428D96"/>
              </a:buClr>
              <a:buSzTx/>
              <a:buFont typeface="Calibri Light" panose="020F0302020204030204" pitchFamily="34" charset="0"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tendence ke spojování škol do větších celků při zajištění jak hospodárnosti, tak dostatečné prostorové dostupnosti =&gt; administrativní reformy a změny ve financování škol</a:t>
            </a:r>
          </a:p>
        </p:txBody>
      </p:sp>
    </p:spTree>
    <p:extLst>
      <p:ext uri="{BB962C8B-B14F-4D97-AF65-F5344CB8AC3E}">
        <p14:creationId xmlns:p14="http://schemas.microsoft.com/office/powerpoint/2010/main" val="37837008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7FE8B9-9674-A41B-0497-A8E5CDC4B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Svazkové školství</a:t>
            </a:r>
            <a:endParaRPr lang="cs-CZ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347538-DC5A-9381-F408-6EEAD1F61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815421" cy="4351338"/>
          </a:xfrm>
        </p:spPr>
        <p:txBody>
          <a:bodyPr/>
          <a:lstStyle/>
          <a:p>
            <a:pPr>
              <a:buClr>
                <a:srgbClr val="00B0F0"/>
              </a:buClr>
            </a:pPr>
            <a:r>
              <a:rPr lang="cs-CZ" sz="2400"/>
              <a:t>svazek obcí je zřizovatelem společné školy</a:t>
            </a:r>
          </a:p>
          <a:p>
            <a:pPr>
              <a:buClr>
                <a:srgbClr val="00B0F0"/>
              </a:buClr>
            </a:pPr>
            <a:r>
              <a:rPr lang="cs-CZ" sz="2400"/>
              <a:t>škola může sídlit v jedné budově nebo mít různá pracoviště v jednotlivých obcích</a:t>
            </a:r>
          </a:p>
          <a:p>
            <a:pPr marL="0" indent="0">
              <a:buClr>
                <a:srgbClr val="00B0F0"/>
              </a:buClr>
              <a:buNone/>
            </a:pPr>
            <a:endParaRPr lang="cs-CZ" sz="2000"/>
          </a:p>
          <a:p>
            <a:pPr lvl="1">
              <a:buClr>
                <a:srgbClr val="00B0F0"/>
              </a:buClr>
              <a:buFont typeface="System Font Regular"/>
              <a:buChar char="+"/>
            </a:pPr>
            <a:r>
              <a:rPr lang="cs-CZ"/>
              <a:t>lepší řízení kapacit</a:t>
            </a:r>
          </a:p>
          <a:p>
            <a:pPr lvl="1">
              <a:buClr>
                <a:srgbClr val="00B0F0"/>
              </a:buClr>
              <a:buFont typeface="System Font Regular"/>
              <a:buChar char="+"/>
            </a:pPr>
            <a:r>
              <a:rPr lang="cs-CZ"/>
              <a:t>jeden ředitel, jedna administrativa, jedno účetnictví</a:t>
            </a:r>
          </a:p>
          <a:p>
            <a:pPr lvl="1">
              <a:buClr>
                <a:srgbClr val="00B0F0"/>
              </a:buClr>
              <a:buFont typeface="System Font Regular"/>
              <a:buChar char="+"/>
            </a:pPr>
            <a:r>
              <a:rPr lang="cs-CZ"/>
              <a:t>centrální objednávky a nákupy, úspory z rozsahu</a:t>
            </a:r>
          </a:p>
          <a:p>
            <a:pPr lvl="1">
              <a:buClr>
                <a:srgbClr val="00B0F0"/>
              </a:buClr>
              <a:buFont typeface="System Font Regular"/>
              <a:buChar char="+"/>
            </a:pPr>
            <a:r>
              <a:rPr lang="cs-CZ"/>
              <a:t>sdílení učitelů i nepedagogických pracovníků</a:t>
            </a:r>
          </a:p>
          <a:p>
            <a:pPr lvl="1">
              <a:buClr>
                <a:srgbClr val="00B0F0"/>
              </a:buClr>
              <a:buFont typeface="System Font Regular"/>
              <a:buChar char="+"/>
            </a:pPr>
            <a:r>
              <a:rPr lang="cs-CZ"/>
              <a:t>sdílené vybavení a prostory</a:t>
            </a:r>
          </a:p>
          <a:p>
            <a:pPr lvl="1">
              <a:buClr>
                <a:srgbClr val="00B0F0"/>
              </a:buClr>
              <a:buFont typeface="System Font Regular"/>
              <a:buChar char="+"/>
            </a:pPr>
            <a:r>
              <a:rPr lang="cs-CZ"/>
              <a:t>aprobovanost a kurikulární práce školy</a:t>
            </a:r>
          </a:p>
          <a:p>
            <a:pPr marL="0" indent="0">
              <a:buNone/>
            </a:pPr>
            <a:endParaRPr lang="cs-CZ"/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739EFF49-7F32-3C69-FFF2-AF795B91BB81}"/>
              </a:ext>
            </a:extLst>
          </p:cNvPr>
          <p:cNvCxnSpPr>
            <a:cxnSpLocks/>
          </p:cNvCxnSpPr>
          <p:nvPr/>
        </p:nvCxnSpPr>
        <p:spPr>
          <a:xfrm>
            <a:off x="0" y="1402914"/>
            <a:ext cx="3182655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ál 10">
            <a:extLst>
              <a:ext uri="{FF2B5EF4-FFF2-40B4-BE49-F238E27FC236}">
                <a16:creationId xmlns:a16="http://schemas.microsoft.com/office/drawing/2014/main" id="{F07981A2-2D92-74D0-E2F1-EA1F72B17C3A}"/>
              </a:ext>
            </a:extLst>
          </p:cNvPr>
          <p:cNvSpPr/>
          <p:nvPr/>
        </p:nvSpPr>
        <p:spPr>
          <a:xfrm>
            <a:off x="11159046" y="5772875"/>
            <a:ext cx="1440000" cy="144000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13" name="Skupina 12">
            <a:extLst>
              <a:ext uri="{FF2B5EF4-FFF2-40B4-BE49-F238E27FC236}">
                <a16:creationId xmlns:a16="http://schemas.microsoft.com/office/drawing/2014/main" id="{1237288D-639D-0581-6F6C-1C322288913F}"/>
              </a:ext>
            </a:extLst>
          </p:cNvPr>
          <p:cNvGrpSpPr/>
          <p:nvPr/>
        </p:nvGrpSpPr>
        <p:grpSpPr>
          <a:xfrm>
            <a:off x="9553800" y="-1010287"/>
            <a:ext cx="3600000" cy="3600000"/>
            <a:chOff x="9173979" y="-779476"/>
            <a:chExt cx="3600000" cy="3600000"/>
          </a:xfrm>
        </p:grpSpPr>
        <p:sp>
          <p:nvSpPr>
            <p:cNvPr id="8" name="Ovál 7">
              <a:extLst>
                <a:ext uri="{FF2B5EF4-FFF2-40B4-BE49-F238E27FC236}">
                  <a16:creationId xmlns:a16="http://schemas.microsoft.com/office/drawing/2014/main" id="{153684FE-DA4F-5A45-6671-151801F2994A}"/>
                </a:ext>
              </a:extLst>
            </p:cNvPr>
            <p:cNvSpPr/>
            <p:nvPr/>
          </p:nvSpPr>
          <p:spPr>
            <a:xfrm>
              <a:off x="9173979" y="-779476"/>
              <a:ext cx="3600000" cy="360000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B61B8F2B-6FB1-2177-B482-3EE02DEAB667}"/>
                </a:ext>
              </a:extLst>
            </p:cNvPr>
            <p:cNvSpPr/>
            <p:nvPr/>
          </p:nvSpPr>
          <p:spPr>
            <a:xfrm>
              <a:off x="9719046" y="-595984"/>
              <a:ext cx="2880000" cy="288000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E2A967E9-D015-1F83-35F1-8AB0BCDA22A8}"/>
                </a:ext>
              </a:extLst>
            </p:cNvPr>
            <p:cNvSpPr/>
            <p:nvPr/>
          </p:nvSpPr>
          <p:spPr>
            <a:xfrm>
              <a:off x="10273800" y="-401843"/>
              <a:ext cx="2160000" cy="216000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Ovál 11">
              <a:extLst>
                <a:ext uri="{FF2B5EF4-FFF2-40B4-BE49-F238E27FC236}">
                  <a16:creationId xmlns:a16="http://schemas.microsoft.com/office/drawing/2014/main" id="{61788E98-81A7-3A2E-606A-114889E6A2A5}"/>
                </a:ext>
              </a:extLst>
            </p:cNvPr>
            <p:cNvSpPr/>
            <p:nvPr/>
          </p:nvSpPr>
          <p:spPr>
            <a:xfrm>
              <a:off x="10752000" y="-171383"/>
              <a:ext cx="1440000" cy="144000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5" name="TextovéPole 4">
            <a:extLst>
              <a:ext uri="{FF2B5EF4-FFF2-40B4-BE49-F238E27FC236}">
                <a16:creationId xmlns:a16="http://schemas.microsoft.com/office/drawing/2014/main" id="{41EFE872-1C6E-5769-07DE-798DD4133F5E}"/>
              </a:ext>
            </a:extLst>
          </p:cNvPr>
          <p:cNvSpPr txBox="1"/>
          <p:nvPr/>
        </p:nvSpPr>
        <p:spPr>
          <a:xfrm>
            <a:off x="838200" y="6067426"/>
            <a:ext cx="685124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metodika MŠMT „Svazkové školství“ (květen 2024)</a:t>
            </a:r>
            <a:endParaRPr lang="cs-CZ" sz="2000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24698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8511D8-9EA8-9076-643B-5E253A302B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81504A-F021-6AA4-9EE1-217F83E4A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Spojená ředitelství</a:t>
            </a:r>
            <a:endParaRPr lang="cs-CZ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A014EF-7673-918E-4E78-69AE84EDC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815421" cy="4351338"/>
          </a:xfrm>
        </p:spPr>
        <p:txBody>
          <a:bodyPr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428D96"/>
              </a:buClr>
              <a:buSzPct val="80000"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Administrativní spojení malých škol</a:t>
            </a:r>
            <a:r>
              <a:rPr lang="cs-CZ" sz="24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 rámci jedné obce – jedno ředitelství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428D96"/>
              </a:buClr>
              <a:buSzPct val="80000"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Každá obcí zřizovaná MŠ, ZŠ nebo SŠ musí mít nejméně 200 dětí/žáků (alespoň jednou v posledních třech letech).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428D96"/>
              </a:buClr>
              <a:buSzPct val="80000"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Přechodné období – do 3 let po nabytí účinnosti.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428D96"/>
              </a:buClr>
              <a:buSzPct val="80000"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Povinnost se nevztahuje na případy, kdy je obcí zřizována pouze jedna právnická osoba vykonávající činnost školy.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428D96"/>
              </a:buClr>
              <a:buSzPct val="80000"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Povinnost se dále nevztahuje na školy zřízené podle § 16 odst. 9 a na školy s vyučovacím jazykem národnostní menšiny.</a:t>
            </a:r>
          </a:p>
          <a:p>
            <a:pPr marL="0" indent="0">
              <a:buNone/>
            </a:pPr>
            <a:endParaRPr lang="cs-CZ" dirty="0"/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AE38A70F-CFF4-8203-9F1C-64B7A16B1EE1}"/>
              </a:ext>
            </a:extLst>
          </p:cNvPr>
          <p:cNvCxnSpPr>
            <a:cxnSpLocks/>
          </p:cNvCxnSpPr>
          <p:nvPr/>
        </p:nvCxnSpPr>
        <p:spPr>
          <a:xfrm>
            <a:off x="0" y="1402914"/>
            <a:ext cx="3182655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ál 10">
            <a:extLst>
              <a:ext uri="{FF2B5EF4-FFF2-40B4-BE49-F238E27FC236}">
                <a16:creationId xmlns:a16="http://schemas.microsoft.com/office/drawing/2014/main" id="{ECC09F74-A814-FDB5-2E5A-C1641320D8E8}"/>
              </a:ext>
            </a:extLst>
          </p:cNvPr>
          <p:cNvSpPr/>
          <p:nvPr/>
        </p:nvSpPr>
        <p:spPr>
          <a:xfrm>
            <a:off x="11159046" y="5772875"/>
            <a:ext cx="1440000" cy="144000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13" name="Skupina 12">
            <a:extLst>
              <a:ext uri="{FF2B5EF4-FFF2-40B4-BE49-F238E27FC236}">
                <a16:creationId xmlns:a16="http://schemas.microsoft.com/office/drawing/2014/main" id="{92ACA8B9-A95B-9C8E-37A3-B34C3805FCA3}"/>
              </a:ext>
            </a:extLst>
          </p:cNvPr>
          <p:cNvGrpSpPr/>
          <p:nvPr/>
        </p:nvGrpSpPr>
        <p:grpSpPr>
          <a:xfrm>
            <a:off x="9553800" y="-1010287"/>
            <a:ext cx="3600000" cy="3600000"/>
            <a:chOff x="9173979" y="-779476"/>
            <a:chExt cx="3600000" cy="3600000"/>
          </a:xfrm>
        </p:grpSpPr>
        <p:sp>
          <p:nvSpPr>
            <p:cNvPr id="8" name="Ovál 7">
              <a:extLst>
                <a:ext uri="{FF2B5EF4-FFF2-40B4-BE49-F238E27FC236}">
                  <a16:creationId xmlns:a16="http://schemas.microsoft.com/office/drawing/2014/main" id="{7D7C3FCD-83B5-5DDA-F761-9CDA37DFDB41}"/>
                </a:ext>
              </a:extLst>
            </p:cNvPr>
            <p:cNvSpPr/>
            <p:nvPr/>
          </p:nvSpPr>
          <p:spPr>
            <a:xfrm>
              <a:off x="9173979" y="-779476"/>
              <a:ext cx="3600000" cy="360000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3B385C59-8B68-E838-FDE3-6E67AA36649C}"/>
                </a:ext>
              </a:extLst>
            </p:cNvPr>
            <p:cNvSpPr/>
            <p:nvPr/>
          </p:nvSpPr>
          <p:spPr>
            <a:xfrm>
              <a:off x="9719046" y="-595984"/>
              <a:ext cx="2880000" cy="288000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43EA9A75-EFD2-97CF-FB6B-71D4BD84FF56}"/>
                </a:ext>
              </a:extLst>
            </p:cNvPr>
            <p:cNvSpPr/>
            <p:nvPr/>
          </p:nvSpPr>
          <p:spPr>
            <a:xfrm>
              <a:off x="10273800" y="-401843"/>
              <a:ext cx="2160000" cy="216000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Ovál 11">
              <a:extLst>
                <a:ext uri="{FF2B5EF4-FFF2-40B4-BE49-F238E27FC236}">
                  <a16:creationId xmlns:a16="http://schemas.microsoft.com/office/drawing/2014/main" id="{A593EC08-3C12-B9F4-A172-29FC0A2456B9}"/>
                </a:ext>
              </a:extLst>
            </p:cNvPr>
            <p:cNvSpPr/>
            <p:nvPr/>
          </p:nvSpPr>
          <p:spPr>
            <a:xfrm>
              <a:off x="10752000" y="-171383"/>
              <a:ext cx="1440000" cy="144000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27816727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590044-896D-1E0A-B882-D5974E793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914" y="493409"/>
            <a:ext cx="10838169" cy="622138"/>
          </a:xfrm>
        </p:spPr>
        <p:txBody>
          <a:bodyPr>
            <a:normAutofit fontScale="90000"/>
          </a:bodyPr>
          <a:lstStyle/>
          <a:p>
            <a:r>
              <a:rPr lang="cs-CZ" dirty="0"/>
              <a:t>Dopady návrhu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BE5434F-5B80-18A3-AF6B-A59D07B0C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15</a:t>
            </a:fld>
            <a:endParaRPr lang="cs-CZ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6F3A36B3-B8DF-EDD4-E822-026CD55D2A32}"/>
              </a:ext>
            </a:extLst>
          </p:cNvPr>
          <p:cNvSpPr txBox="1"/>
          <p:nvPr/>
        </p:nvSpPr>
        <p:spPr>
          <a:xfrm>
            <a:off x="593332" y="1226521"/>
            <a:ext cx="1083816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>
                <a:effectLst/>
                <a:ea typeface="Times New Roman" panose="02020603050405020304" pitchFamily="18" charset="0"/>
              </a:rPr>
              <a:t>Z celkového počtu 6 414 škol zřizovaných obcí je 2 190 škol s počtem dětí/ žáků do 200, které zároveň nejsou jedinou školou v obci. Jde o 34 % všech škol. </a:t>
            </a:r>
            <a:endParaRPr lang="cs-CZ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CFBE7BB1-0D70-B627-3409-8829DEBFB289}"/>
              </a:ext>
            </a:extLst>
          </p:cNvPr>
          <p:cNvSpPr txBox="1"/>
          <p:nvPr/>
        </p:nvSpPr>
        <p:spPr>
          <a:xfrm>
            <a:off x="676914" y="2107816"/>
            <a:ext cx="107545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00B0F0"/>
                </a:solidFill>
              </a:rPr>
              <a:t>Dotčené školy - srovnání počtu obecních škol celkem a počtu škol do 200 dětí/žáků pod jedním zřizovatelem (obcí) dle typu subjektu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48DE24B9-46EC-E826-FFEC-4C0590B52639}"/>
              </a:ext>
            </a:extLst>
          </p:cNvPr>
          <p:cNvSpPr/>
          <p:nvPr/>
        </p:nvSpPr>
        <p:spPr>
          <a:xfrm>
            <a:off x="750149" y="5719509"/>
            <a:ext cx="6276598" cy="62213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000" dirty="0"/>
              <a:t>Kalkulace na základě údajů ze školního roku 2023/24</a:t>
            </a:r>
            <a:endParaRPr lang="cs-CZ" dirty="0"/>
          </a:p>
        </p:txBody>
      </p:sp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D6FA611C-A2D8-FA4B-7C49-AC792CD6889F}"/>
              </a:ext>
            </a:extLst>
          </p:cNvPr>
          <p:cNvGraphicFramePr>
            <a:graphicFrameLocks/>
          </p:cNvGraphicFramePr>
          <p:nvPr/>
        </p:nvGraphicFramePr>
        <p:xfrm>
          <a:off x="760499" y="2865121"/>
          <a:ext cx="10496781" cy="27663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70041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6892FB-5C60-0C28-214C-3BB71E2BE0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5E1A5F-40E3-B397-6FA7-146D08700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Školská právnická osoba</a:t>
            </a:r>
            <a:endParaRPr lang="cs-CZ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E54F7E-7EA0-2F49-71ED-79CCFCED1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815421" cy="435133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Clr>
                <a:srgbClr val="00B0F0"/>
              </a:buClr>
              <a:buSzPct val="100000"/>
            </a:pPr>
            <a:r>
              <a:rPr lang="cs-CZ" sz="2200" dirty="0">
                <a:latin typeface="+mn-lt"/>
              </a:rPr>
              <a:t>možnost tvořit tzv. </a:t>
            </a:r>
            <a:r>
              <a:rPr lang="cs-CZ" sz="2200" b="1" dirty="0">
                <a:latin typeface="+mn-lt"/>
              </a:rPr>
              <a:t>organizační jednotky</a:t>
            </a:r>
          </a:p>
          <a:p>
            <a:pPr lvl="1">
              <a:spcAft>
                <a:spcPts val="600"/>
              </a:spcAft>
              <a:buClr>
                <a:srgbClr val="00B0F0"/>
              </a:buClr>
              <a:buSzPct val="100000"/>
            </a:pPr>
            <a:r>
              <a:rPr lang="cs-CZ" sz="2200" b="1" dirty="0">
                <a:latin typeface="+mn-lt"/>
              </a:rPr>
              <a:t>vlastní název </a:t>
            </a:r>
            <a:r>
              <a:rPr lang="cs-CZ" sz="2200" dirty="0">
                <a:latin typeface="+mn-lt"/>
              </a:rPr>
              <a:t>s doplňkem pod jakou ŠPO organizační jednotka spadá</a:t>
            </a:r>
          </a:p>
          <a:p>
            <a:pPr lvl="1">
              <a:spcAft>
                <a:spcPts val="600"/>
              </a:spcAft>
              <a:buClr>
                <a:srgbClr val="00B0F0"/>
              </a:buClr>
              <a:buSzPct val="100000"/>
            </a:pPr>
            <a:r>
              <a:rPr lang="cs-CZ" sz="2200" dirty="0">
                <a:latin typeface="+mn-lt"/>
              </a:rPr>
              <a:t>vedoucí organizační jednotky může používat </a:t>
            </a:r>
            <a:r>
              <a:rPr lang="cs-CZ" sz="2200" b="1" dirty="0">
                <a:latin typeface="+mn-lt"/>
              </a:rPr>
              <a:t>titul ředitel</a:t>
            </a:r>
          </a:p>
          <a:p>
            <a:pPr lvl="1">
              <a:spcAft>
                <a:spcPts val="600"/>
              </a:spcAft>
              <a:buClr>
                <a:srgbClr val="00B0F0"/>
              </a:buClr>
              <a:buSzPct val="100000"/>
            </a:pPr>
            <a:r>
              <a:rPr lang="cs-CZ" sz="2200" dirty="0">
                <a:latin typeface="+mn-lt"/>
              </a:rPr>
              <a:t>možnost stanovit </a:t>
            </a:r>
            <a:r>
              <a:rPr lang="cs-CZ" sz="2200" b="1" dirty="0">
                <a:latin typeface="+mn-lt"/>
              </a:rPr>
              <a:t>samostatné spádové obvody </a:t>
            </a:r>
            <a:r>
              <a:rPr lang="cs-CZ" sz="2200" dirty="0">
                <a:latin typeface="+mn-lt"/>
              </a:rPr>
              <a:t>pro organizační jednotky</a:t>
            </a:r>
          </a:p>
          <a:p>
            <a:pPr lvl="1">
              <a:spcAft>
                <a:spcPts val="600"/>
              </a:spcAft>
              <a:buClr>
                <a:srgbClr val="00B0F0"/>
              </a:buClr>
              <a:buSzPct val="100000"/>
            </a:pPr>
            <a:r>
              <a:rPr lang="cs-CZ" sz="2200" dirty="0">
                <a:latin typeface="+mn-lt"/>
              </a:rPr>
              <a:t>možnost mít </a:t>
            </a:r>
            <a:r>
              <a:rPr lang="cs-CZ" sz="2200" b="1" dirty="0">
                <a:latin typeface="+mn-lt"/>
              </a:rPr>
              <a:t>vlastní ŠVP </a:t>
            </a:r>
            <a:r>
              <a:rPr lang="cs-CZ" sz="2200" dirty="0">
                <a:latin typeface="+mn-lt"/>
              </a:rPr>
              <a:t>pro každou jednotku </a:t>
            </a:r>
          </a:p>
          <a:p>
            <a:pPr>
              <a:spcAft>
                <a:spcPts val="600"/>
              </a:spcAft>
              <a:buClr>
                <a:srgbClr val="00B0F0"/>
              </a:buClr>
              <a:buSzPct val="100000"/>
            </a:pPr>
            <a:r>
              <a:rPr lang="cs-CZ" sz="2200" dirty="0">
                <a:latin typeface="+mn-lt"/>
              </a:rPr>
              <a:t>prostředky z </a:t>
            </a:r>
            <a:r>
              <a:rPr lang="cs-CZ" sz="2200" dirty="0"/>
              <a:t>RUD </a:t>
            </a:r>
            <a:r>
              <a:rPr lang="cs-CZ" sz="2200" dirty="0">
                <a:latin typeface="+mn-lt"/>
              </a:rPr>
              <a:t>získá obec, ve které má ŠPO sídlo</a:t>
            </a:r>
          </a:p>
          <a:p>
            <a:pPr marL="0" indent="0">
              <a:buNone/>
            </a:pPr>
            <a:endParaRPr lang="cs-CZ" dirty="0"/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564CCB82-9E09-1F0A-4AB8-4AA361B66628}"/>
              </a:ext>
            </a:extLst>
          </p:cNvPr>
          <p:cNvCxnSpPr>
            <a:cxnSpLocks/>
          </p:cNvCxnSpPr>
          <p:nvPr/>
        </p:nvCxnSpPr>
        <p:spPr>
          <a:xfrm>
            <a:off x="0" y="1402914"/>
            <a:ext cx="3182655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ál 10">
            <a:extLst>
              <a:ext uri="{FF2B5EF4-FFF2-40B4-BE49-F238E27FC236}">
                <a16:creationId xmlns:a16="http://schemas.microsoft.com/office/drawing/2014/main" id="{60D1AD43-2BDC-6045-D3B4-62079B877DB6}"/>
              </a:ext>
            </a:extLst>
          </p:cNvPr>
          <p:cNvSpPr/>
          <p:nvPr/>
        </p:nvSpPr>
        <p:spPr>
          <a:xfrm>
            <a:off x="11159046" y="5772875"/>
            <a:ext cx="1440000" cy="144000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13" name="Skupina 12">
            <a:extLst>
              <a:ext uri="{FF2B5EF4-FFF2-40B4-BE49-F238E27FC236}">
                <a16:creationId xmlns:a16="http://schemas.microsoft.com/office/drawing/2014/main" id="{126AACAD-6C27-C1E8-66E1-D4DB985A2431}"/>
              </a:ext>
            </a:extLst>
          </p:cNvPr>
          <p:cNvGrpSpPr/>
          <p:nvPr/>
        </p:nvGrpSpPr>
        <p:grpSpPr>
          <a:xfrm>
            <a:off x="9553800" y="-1010287"/>
            <a:ext cx="3600000" cy="3600000"/>
            <a:chOff x="9173979" y="-779476"/>
            <a:chExt cx="3600000" cy="3600000"/>
          </a:xfrm>
        </p:grpSpPr>
        <p:sp>
          <p:nvSpPr>
            <p:cNvPr id="8" name="Ovál 7">
              <a:extLst>
                <a:ext uri="{FF2B5EF4-FFF2-40B4-BE49-F238E27FC236}">
                  <a16:creationId xmlns:a16="http://schemas.microsoft.com/office/drawing/2014/main" id="{9CCC44EC-AA67-2A51-35A3-9A8D4DB143BC}"/>
                </a:ext>
              </a:extLst>
            </p:cNvPr>
            <p:cNvSpPr/>
            <p:nvPr/>
          </p:nvSpPr>
          <p:spPr>
            <a:xfrm>
              <a:off x="9173979" y="-779476"/>
              <a:ext cx="3600000" cy="360000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9A3D265C-2738-FA5D-E190-4F1F71E9044A}"/>
                </a:ext>
              </a:extLst>
            </p:cNvPr>
            <p:cNvSpPr/>
            <p:nvPr/>
          </p:nvSpPr>
          <p:spPr>
            <a:xfrm>
              <a:off x="9719046" y="-595984"/>
              <a:ext cx="2880000" cy="288000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32CDBDDE-2DEA-9AE4-8552-555857E91615}"/>
                </a:ext>
              </a:extLst>
            </p:cNvPr>
            <p:cNvSpPr/>
            <p:nvPr/>
          </p:nvSpPr>
          <p:spPr>
            <a:xfrm>
              <a:off x="10273800" y="-401843"/>
              <a:ext cx="2160000" cy="216000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Ovál 11">
              <a:extLst>
                <a:ext uri="{FF2B5EF4-FFF2-40B4-BE49-F238E27FC236}">
                  <a16:creationId xmlns:a16="http://schemas.microsoft.com/office/drawing/2014/main" id="{3FAD13CC-5E8E-DC20-5384-33847E431C39}"/>
                </a:ext>
              </a:extLst>
            </p:cNvPr>
            <p:cNvSpPr/>
            <p:nvPr/>
          </p:nvSpPr>
          <p:spPr>
            <a:xfrm>
              <a:off x="10752000" y="-171383"/>
              <a:ext cx="1440000" cy="144000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495335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 descr="Školní budova obrys">
            <a:extLst>
              <a:ext uri="{FF2B5EF4-FFF2-40B4-BE49-F238E27FC236}">
                <a16:creationId xmlns:a16="http://schemas.microsoft.com/office/drawing/2014/main" id="{F690B8CE-D91C-0063-0D5D-CB6F59C16F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72700" y="288974"/>
            <a:ext cx="5646599" cy="5646599"/>
          </a:xfrm>
          <a:prstGeom prst="rect">
            <a:avLst/>
          </a:prstGeom>
        </p:spPr>
      </p:pic>
      <p:pic>
        <p:nvPicPr>
          <p:cNvPr id="10" name="Grafický objekt 9" descr="Školní budova obrys">
            <a:extLst>
              <a:ext uri="{FF2B5EF4-FFF2-40B4-BE49-F238E27FC236}">
                <a16:creationId xmlns:a16="http://schemas.microsoft.com/office/drawing/2014/main" id="{A84070DD-5304-E3BB-5CCC-AE9752369A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0599" y="3329131"/>
            <a:ext cx="1080541" cy="1080541"/>
          </a:xfrm>
          <a:prstGeom prst="rect">
            <a:avLst/>
          </a:prstGeom>
        </p:spPr>
      </p:pic>
      <p:pic>
        <p:nvPicPr>
          <p:cNvPr id="12" name="Grafický objekt 11" descr="Školní budova obrys">
            <a:extLst>
              <a:ext uri="{FF2B5EF4-FFF2-40B4-BE49-F238E27FC236}">
                <a16:creationId xmlns:a16="http://schemas.microsoft.com/office/drawing/2014/main" id="{5BC5D527-1003-E6B5-1396-9CD76FBB0A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98895" y="5083934"/>
            <a:ext cx="1080541" cy="1080541"/>
          </a:xfrm>
          <a:prstGeom prst="rect">
            <a:avLst/>
          </a:prstGeom>
        </p:spPr>
      </p:pic>
      <p:pic>
        <p:nvPicPr>
          <p:cNvPr id="13" name="Grafický objekt 12" descr="Školní budova obrys">
            <a:extLst>
              <a:ext uri="{FF2B5EF4-FFF2-40B4-BE49-F238E27FC236}">
                <a16:creationId xmlns:a16="http://schemas.microsoft.com/office/drawing/2014/main" id="{E14F12C4-32DC-C285-B937-D4BA5C180D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083751" y="2304737"/>
            <a:ext cx="1080541" cy="1080541"/>
          </a:xfrm>
          <a:prstGeom prst="rect">
            <a:avLst/>
          </a:prstGeom>
        </p:spPr>
      </p:pic>
      <p:pic>
        <p:nvPicPr>
          <p:cNvPr id="14" name="Grafický objekt 13" descr="Školní budova obrys">
            <a:extLst>
              <a:ext uri="{FF2B5EF4-FFF2-40B4-BE49-F238E27FC236}">
                <a16:creationId xmlns:a16="http://schemas.microsoft.com/office/drawing/2014/main" id="{89A68C8D-E33F-07C2-DA69-1DEC61370B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31246" y="4482178"/>
            <a:ext cx="1658057" cy="1658057"/>
          </a:xfrm>
          <a:prstGeom prst="rect">
            <a:avLst/>
          </a:prstGeom>
        </p:spPr>
      </p:pic>
      <p:pic>
        <p:nvPicPr>
          <p:cNvPr id="15" name="Grafický objekt 14" descr="Školní budova obrys">
            <a:extLst>
              <a:ext uri="{FF2B5EF4-FFF2-40B4-BE49-F238E27FC236}">
                <a16:creationId xmlns:a16="http://schemas.microsoft.com/office/drawing/2014/main" id="{A6D62A4F-B844-59E0-0C27-1B0887D7F3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93344" y="3059748"/>
            <a:ext cx="1658057" cy="1658057"/>
          </a:xfrm>
          <a:prstGeom prst="rect">
            <a:avLst/>
          </a:prstGeom>
        </p:spPr>
      </p:pic>
      <p:pic>
        <p:nvPicPr>
          <p:cNvPr id="16" name="Grafický objekt 15" descr="Školní budova obrys">
            <a:extLst>
              <a:ext uri="{FF2B5EF4-FFF2-40B4-BE49-F238E27FC236}">
                <a16:creationId xmlns:a16="http://schemas.microsoft.com/office/drawing/2014/main" id="{DB56DCCC-5D40-66A5-7841-E3D7B36C5E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2344" y="475146"/>
            <a:ext cx="2335113" cy="2335113"/>
          </a:xfrm>
          <a:prstGeom prst="rect">
            <a:avLst/>
          </a:prstGeom>
        </p:spPr>
      </p:pic>
      <p:pic>
        <p:nvPicPr>
          <p:cNvPr id="17" name="Grafický objekt 16" descr="Školní budova obrys">
            <a:extLst>
              <a:ext uri="{FF2B5EF4-FFF2-40B4-BE49-F238E27FC236}">
                <a16:creationId xmlns:a16="http://schemas.microsoft.com/office/drawing/2014/main" id="{21B3BF0C-7A02-8331-5025-B3697B79AF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42544" y="1492376"/>
            <a:ext cx="1080541" cy="1080541"/>
          </a:xfrm>
          <a:prstGeom prst="rect">
            <a:avLst/>
          </a:prstGeom>
        </p:spPr>
      </p:pic>
      <p:pic>
        <p:nvPicPr>
          <p:cNvPr id="19" name="Grafický objekt 18" descr="Zavřít se souvislou výplní">
            <a:extLst>
              <a:ext uri="{FF2B5EF4-FFF2-40B4-BE49-F238E27FC236}">
                <a16:creationId xmlns:a16="http://schemas.microsoft.com/office/drawing/2014/main" id="{4523E633-8603-BE5A-3ABF-AE02ED324C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65714" y="915157"/>
            <a:ext cx="1811872" cy="1811872"/>
          </a:xfrm>
          <a:prstGeom prst="rect">
            <a:avLst/>
          </a:prstGeom>
        </p:spPr>
      </p:pic>
      <p:pic>
        <p:nvPicPr>
          <p:cNvPr id="22" name="Grafický objekt 21" descr="Zavřít se souvislou výplní">
            <a:extLst>
              <a:ext uri="{FF2B5EF4-FFF2-40B4-BE49-F238E27FC236}">
                <a16:creationId xmlns:a16="http://schemas.microsoft.com/office/drawing/2014/main" id="{EA1959F8-15F9-6E5E-1441-8BC3EE1B699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681550" y="4839516"/>
            <a:ext cx="1157448" cy="1157448"/>
          </a:xfrm>
          <a:prstGeom prst="rect">
            <a:avLst/>
          </a:prstGeom>
        </p:spPr>
      </p:pic>
      <p:pic>
        <p:nvPicPr>
          <p:cNvPr id="23" name="Grafický objekt 22" descr="Zavřít se souvislou výplní">
            <a:extLst>
              <a:ext uri="{FF2B5EF4-FFF2-40B4-BE49-F238E27FC236}">
                <a16:creationId xmlns:a16="http://schemas.microsoft.com/office/drawing/2014/main" id="{870067B9-FDCF-78F7-B3EA-3CDC1940DE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43648" y="3584137"/>
            <a:ext cx="1157448" cy="1157448"/>
          </a:xfrm>
          <a:prstGeom prst="rect">
            <a:avLst/>
          </a:prstGeom>
        </p:spPr>
      </p:pic>
      <p:pic>
        <p:nvPicPr>
          <p:cNvPr id="24" name="Grafický objekt 23" descr="Zavřít se souvislou výplní">
            <a:extLst>
              <a:ext uri="{FF2B5EF4-FFF2-40B4-BE49-F238E27FC236}">
                <a16:creationId xmlns:a16="http://schemas.microsoft.com/office/drawing/2014/main" id="{F2144EDD-3B2B-32AC-F54F-2452E61FFC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524145" y="5322559"/>
            <a:ext cx="812361" cy="812361"/>
          </a:xfrm>
          <a:prstGeom prst="rect">
            <a:avLst/>
          </a:prstGeom>
        </p:spPr>
      </p:pic>
      <p:pic>
        <p:nvPicPr>
          <p:cNvPr id="25" name="Grafický objekt 24" descr="Zavřít se souvislou výplní">
            <a:extLst>
              <a:ext uri="{FF2B5EF4-FFF2-40B4-BE49-F238E27FC236}">
                <a16:creationId xmlns:a16="http://schemas.microsoft.com/office/drawing/2014/main" id="{24B4CCD9-A3FE-07E0-0484-6EE5AC0632E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74688" y="3482597"/>
            <a:ext cx="812361" cy="812361"/>
          </a:xfrm>
          <a:prstGeom prst="rect">
            <a:avLst/>
          </a:prstGeom>
        </p:spPr>
      </p:pic>
      <p:pic>
        <p:nvPicPr>
          <p:cNvPr id="26" name="Grafický objekt 25" descr="Zavřít se souvislou výplní">
            <a:extLst>
              <a:ext uri="{FF2B5EF4-FFF2-40B4-BE49-F238E27FC236}">
                <a16:creationId xmlns:a16="http://schemas.microsoft.com/office/drawing/2014/main" id="{EA56114B-C23C-3D14-23A9-DE8EB33FAF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76635" y="1725574"/>
            <a:ext cx="812361" cy="812361"/>
          </a:xfrm>
          <a:prstGeom prst="rect">
            <a:avLst/>
          </a:prstGeom>
        </p:spPr>
      </p:pic>
      <p:pic>
        <p:nvPicPr>
          <p:cNvPr id="27" name="Grafický objekt 26" descr="Zavřít se souvislou výplní">
            <a:extLst>
              <a:ext uri="{FF2B5EF4-FFF2-40B4-BE49-F238E27FC236}">
                <a16:creationId xmlns:a16="http://schemas.microsoft.com/office/drawing/2014/main" id="{538FE64C-771E-EB17-ADE7-B0600F298F8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244889" y="2572917"/>
            <a:ext cx="812361" cy="812361"/>
          </a:xfrm>
          <a:prstGeom prst="rect">
            <a:avLst/>
          </a:prstGeom>
        </p:spPr>
      </p:pic>
      <p:pic>
        <p:nvPicPr>
          <p:cNvPr id="42" name="Grafický objekt 41" descr="Běžet obrys">
            <a:extLst>
              <a:ext uri="{FF2B5EF4-FFF2-40B4-BE49-F238E27FC236}">
                <a16:creationId xmlns:a16="http://schemas.microsoft.com/office/drawing/2014/main" id="{E1662216-26B1-EDC4-1317-2E1E86A9AAA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858653">
            <a:off x="4728817" y="5095768"/>
            <a:ext cx="914400" cy="914400"/>
          </a:xfrm>
          <a:prstGeom prst="rect">
            <a:avLst/>
          </a:prstGeom>
        </p:spPr>
      </p:pic>
      <p:pic>
        <p:nvPicPr>
          <p:cNvPr id="44" name="Grafický objekt 43" descr="Muž s dítětem obrys">
            <a:extLst>
              <a:ext uri="{FF2B5EF4-FFF2-40B4-BE49-F238E27FC236}">
                <a16:creationId xmlns:a16="http://schemas.microsoft.com/office/drawing/2014/main" id="{ED955D25-1F00-527D-3F16-FA3990C7F54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676974" y="4507667"/>
            <a:ext cx="914400" cy="914400"/>
          </a:xfrm>
          <a:prstGeom prst="rect">
            <a:avLst/>
          </a:prstGeom>
        </p:spPr>
      </p:pic>
      <p:pic>
        <p:nvPicPr>
          <p:cNvPr id="46" name="Grafický objekt 45" descr="Tancovat obrys">
            <a:extLst>
              <a:ext uri="{FF2B5EF4-FFF2-40B4-BE49-F238E27FC236}">
                <a16:creationId xmlns:a16="http://schemas.microsoft.com/office/drawing/2014/main" id="{55183A55-F1FB-20B4-2256-E57AF5A6805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788670" y="4987436"/>
            <a:ext cx="914400" cy="914400"/>
          </a:xfrm>
          <a:prstGeom prst="rect">
            <a:avLst/>
          </a:prstGeom>
        </p:spPr>
      </p:pic>
      <p:sp>
        <p:nvSpPr>
          <p:cNvPr id="75" name="TextovéPole 74">
            <a:extLst>
              <a:ext uri="{FF2B5EF4-FFF2-40B4-BE49-F238E27FC236}">
                <a16:creationId xmlns:a16="http://schemas.microsoft.com/office/drawing/2014/main" id="{3A3CCE4E-4FAD-F57C-A165-D336516EF0FE}"/>
              </a:ext>
            </a:extLst>
          </p:cNvPr>
          <p:cNvSpPr txBox="1"/>
          <p:nvPr/>
        </p:nvSpPr>
        <p:spPr>
          <a:xfrm>
            <a:off x="6927245" y="679822"/>
            <a:ext cx="37436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RUŠENÍ ŠKOL?</a:t>
            </a:r>
          </a:p>
        </p:txBody>
      </p:sp>
    </p:spTree>
    <p:extLst>
      <p:ext uri="{BB962C8B-B14F-4D97-AF65-F5344CB8AC3E}">
        <p14:creationId xmlns:p14="http://schemas.microsoft.com/office/powerpoint/2010/main" val="6837362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 descr="Školní budova obrys">
            <a:extLst>
              <a:ext uri="{FF2B5EF4-FFF2-40B4-BE49-F238E27FC236}">
                <a16:creationId xmlns:a16="http://schemas.microsoft.com/office/drawing/2014/main" id="{BBF4F3D3-BD72-6DFF-7259-3E5505503A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54393" y="3250366"/>
            <a:ext cx="2624528" cy="2624528"/>
          </a:xfrm>
          <a:prstGeom prst="rect">
            <a:avLst/>
          </a:prstGeom>
        </p:spPr>
      </p:pic>
      <p:pic>
        <p:nvPicPr>
          <p:cNvPr id="4" name="Grafický objekt 3" descr="Školní budova obrys">
            <a:extLst>
              <a:ext uri="{FF2B5EF4-FFF2-40B4-BE49-F238E27FC236}">
                <a16:creationId xmlns:a16="http://schemas.microsoft.com/office/drawing/2014/main" id="{1CCE4468-89E7-70CF-AA3C-BE555B4CB6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52359" y="979095"/>
            <a:ext cx="4204552" cy="4204552"/>
          </a:xfrm>
          <a:prstGeom prst="rect">
            <a:avLst/>
          </a:prstGeom>
        </p:spPr>
      </p:pic>
      <p:pic>
        <p:nvPicPr>
          <p:cNvPr id="8" name="Grafický objekt 7" descr="Profil muže obrys">
            <a:extLst>
              <a:ext uri="{FF2B5EF4-FFF2-40B4-BE49-F238E27FC236}">
                <a16:creationId xmlns:a16="http://schemas.microsoft.com/office/drawing/2014/main" id="{6A45A31C-34FF-3C20-FCBC-5E0FF2BAB4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95999" y="945684"/>
            <a:ext cx="2068286" cy="2068286"/>
          </a:xfrm>
          <a:prstGeom prst="rect">
            <a:avLst/>
          </a:prstGeom>
        </p:spPr>
      </p:pic>
      <p:sp>
        <p:nvSpPr>
          <p:cNvPr id="5" name="Šipka nahoru 4">
            <a:extLst>
              <a:ext uri="{FF2B5EF4-FFF2-40B4-BE49-F238E27FC236}">
                <a16:creationId xmlns:a16="http://schemas.microsoft.com/office/drawing/2014/main" id="{70B020FD-41F7-096F-774D-6990DB2D660B}"/>
              </a:ext>
            </a:extLst>
          </p:cNvPr>
          <p:cNvSpPr/>
          <p:nvPr/>
        </p:nvSpPr>
        <p:spPr>
          <a:xfrm rot="3076076" flipH="1">
            <a:off x="5949289" y="3084792"/>
            <a:ext cx="293421" cy="2098024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Grafický objekt 5" descr="Profil muže obrys">
            <a:extLst>
              <a:ext uri="{FF2B5EF4-FFF2-40B4-BE49-F238E27FC236}">
                <a16:creationId xmlns:a16="http://schemas.microsoft.com/office/drawing/2014/main" id="{879F4B93-3507-EA4E-0E14-0F3389688D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908410" y="3145972"/>
            <a:ext cx="1251183" cy="1251183"/>
          </a:xfrm>
          <a:prstGeom prst="rect">
            <a:avLst/>
          </a:prstGeom>
        </p:spPr>
      </p:pic>
      <p:pic>
        <p:nvPicPr>
          <p:cNvPr id="7" name="Grafický objekt 6" descr="Zavřít se souvislou výplní">
            <a:extLst>
              <a:ext uri="{FF2B5EF4-FFF2-40B4-BE49-F238E27FC236}">
                <a16:creationId xmlns:a16="http://schemas.microsoft.com/office/drawing/2014/main" id="{D549F04A-90EF-6ACF-04F7-CAD6A195B62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249203" y="3643077"/>
            <a:ext cx="858472" cy="858472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FD04487B-C9D9-0FAE-613D-9B48C8F7EA19}"/>
              </a:ext>
            </a:extLst>
          </p:cNvPr>
          <p:cNvSpPr txBox="1"/>
          <p:nvPr/>
        </p:nvSpPr>
        <p:spPr>
          <a:xfrm>
            <a:off x="2382577" y="5600885"/>
            <a:ext cx="247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/>
              <a:t>MATEŘSKÁ ŠKOLA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0E618A2-9582-5249-915C-B06C35990DDF}"/>
              </a:ext>
            </a:extLst>
          </p:cNvPr>
          <p:cNvSpPr txBox="1"/>
          <p:nvPr/>
        </p:nvSpPr>
        <p:spPr>
          <a:xfrm>
            <a:off x="7311129" y="4632835"/>
            <a:ext cx="3287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/>
              <a:t>ZÁKLADNÍ ŠKOLA</a:t>
            </a:r>
          </a:p>
        </p:txBody>
      </p:sp>
      <p:pic>
        <p:nvPicPr>
          <p:cNvPr id="13" name="Grafický objekt 12" descr="Tancovat obrys">
            <a:extLst>
              <a:ext uri="{FF2B5EF4-FFF2-40B4-BE49-F238E27FC236}">
                <a16:creationId xmlns:a16="http://schemas.microsoft.com/office/drawing/2014/main" id="{155B769B-9D5E-9DC4-B504-5DF18A1F3BC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796938" y="4501549"/>
            <a:ext cx="786723" cy="786723"/>
          </a:xfrm>
          <a:prstGeom prst="rect">
            <a:avLst/>
          </a:prstGeom>
        </p:spPr>
      </p:pic>
      <p:pic>
        <p:nvPicPr>
          <p:cNvPr id="14" name="Grafický objekt 13" descr="Muž s dítětem obrys">
            <a:extLst>
              <a:ext uri="{FF2B5EF4-FFF2-40B4-BE49-F238E27FC236}">
                <a16:creationId xmlns:a16="http://schemas.microsoft.com/office/drawing/2014/main" id="{7F579037-28F0-AE16-FD85-7DE9919B8CB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925377" y="5143685"/>
            <a:ext cx="914400" cy="914400"/>
          </a:xfrm>
          <a:prstGeom prst="rect">
            <a:avLst/>
          </a:prstGeom>
        </p:spPr>
      </p:pic>
      <p:sp>
        <p:nvSpPr>
          <p:cNvPr id="15" name="TextovéPole 14">
            <a:extLst>
              <a:ext uri="{FF2B5EF4-FFF2-40B4-BE49-F238E27FC236}">
                <a16:creationId xmlns:a16="http://schemas.microsoft.com/office/drawing/2014/main" id="{9ACCB244-0347-8F8D-B061-07E73E4E28E3}"/>
              </a:ext>
            </a:extLst>
          </p:cNvPr>
          <p:cNvSpPr txBox="1"/>
          <p:nvPr/>
        </p:nvSpPr>
        <p:spPr>
          <a:xfrm>
            <a:off x="774370" y="973292"/>
            <a:ext cx="57845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PŘIPOJENÍ MŠ POD ZŠ?</a:t>
            </a:r>
          </a:p>
        </p:txBody>
      </p:sp>
    </p:spTree>
    <p:extLst>
      <p:ext uri="{BB962C8B-B14F-4D97-AF65-F5344CB8AC3E}">
        <p14:creationId xmlns:p14="http://schemas.microsoft.com/office/powerpoint/2010/main" val="10975222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1" descr="Školní budova obrys">
            <a:extLst>
              <a:ext uri="{FF2B5EF4-FFF2-40B4-BE49-F238E27FC236}">
                <a16:creationId xmlns:a16="http://schemas.microsoft.com/office/drawing/2014/main" id="{AFA301B9-AE81-A425-2199-ABC63A3225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2343" y="396289"/>
            <a:ext cx="2335113" cy="2335113"/>
          </a:xfrm>
          <a:prstGeom prst="rect">
            <a:avLst/>
          </a:prstGeom>
        </p:spPr>
      </p:pic>
      <p:pic>
        <p:nvPicPr>
          <p:cNvPr id="3" name="Grafický objekt 2" descr="Školní budova obrys">
            <a:extLst>
              <a:ext uri="{FF2B5EF4-FFF2-40B4-BE49-F238E27FC236}">
                <a16:creationId xmlns:a16="http://schemas.microsoft.com/office/drawing/2014/main" id="{58E2F99F-2016-2FC8-F69D-C87F907434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89507" y="1725792"/>
            <a:ext cx="2515208" cy="2515208"/>
          </a:xfrm>
          <a:prstGeom prst="rect">
            <a:avLst/>
          </a:prstGeom>
        </p:spPr>
      </p:pic>
      <p:pic>
        <p:nvPicPr>
          <p:cNvPr id="4" name="Grafický objekt 3" descr="Školní budova obrys">
            <a:extLst>
              <a:ext uri="{FF2B5EF4-FFF2-40B4-BE49-F238E27FC236}">
                <a16:creationId xmlns:a16="http://schemas.microsoft.com/office/drawing/2014/main" id="{55ACCA8D-8FA3-AEBE-BEA3-8AB3C2DDC7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69747" y="3996627"/>
            <a:ext cx="2166856" cy="2166856"/>
          </a:xfrm>
          <a:prstGeom prst="rect">
            <a:avLst/>
          </a:prstGeom>
        </p:spPr>
      </p:pic>
      <p:sp>
        <p:nvSpPr>
          <p:cNvPr id="11" name="Obousměrná svislá šipka 10">
            <a:extLst>
              <a:ext uri="{FF2B5EF4-FFF2-40B4-BE49-F238E27FC236}">
                <a16:creationId xmlns:a16="http://schemas.microsoft.com/office/drawing/2014/main" id="{D16A7E54-7C21-5AE8-C082-B012176E7177}"/>
              </a:ext>
            </a:extLst>
          </p:cNvPr>
          <p:cNvSpPr/>
          <p:nvPr/>
        </p:nvSpPr>
        <p:spPr>
          <a:xfrm rot="17462165">
            <a:off x="3623802" y="1586669"/>
            <a:ext cx="303979" cy="1658057"/>
          </a:xfrm>
          <a:prstGeom prst="upDown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ousměrná svislá šipka 11">
            <a:extLst>
              <a:ext uri="{FF2B5EF4-FFF2-40B4-BE49-F238E27FC236}">
                <a16:creationId xmlns:a16="http://schemas.microsoft.com/office/drawing/2014/main" id="{17879134-EEBE-4F11-354D-C22D839304B1}"/>
              </a:ext>
            </a:extLst>
          </p:cNvPr>
          <p:cNvSpPr/>
          <p:nvPr/>
        </p:nvSpPr>
        <p:spPr>
          <a:xfrm rot="13101066">
            <a:off x="5547157" y="4110512"/>
            <a:ext cx="275085" cy="1066150"/>
          </a:xfrm>
          <a:prstGeom prst="upDown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ousměrná svislá šipka 12">
            <a:extLst>
              <a:ext uri="{FF2B5EF4-FFF2-40B4-BE49-F238E27FC236}">
                <a16:creationId xmlns:a16="http://schemas.microsoft.com/office/drawing/2014/main" id="{6CCB882F-2AA7-97EE-8FAA-6B4AA6E8C764}"/>
              </a:ext>
            </a:extLst>
          </p:cNvPr>
          <p:cNvSpPr/>
          <p:nvPr/>
        </p:nvSpPr>
        <p:spPr>
          <a:xfrm rot="16816713">
            <a:off x="8233184" y="2446820"/>
            <a:ext cx="314399" cy="1662195"/>
          </a:xfrm>
          <a:prstGeom prst="upDown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4" name="Grafický objekt 13" descr="Běžet obrys">
            <a:extLst>
              <a:ext uri="{FF2B5EF4-FFF2-40B4-BE49-F238E27FC236}">
                <a16:creationId xmlns:a16="http://schemas.microsoft.com/office/drawing/2014/main" id="{AA126C40-319B-0C63-3ED6-685E63EAB0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0383805">
            <a:off x="1570095" y="3340715"/>
            <a:ext cx="686798" cy="686798"/>
          </a:xfrm>
          <a:prstGeom prst="rect">
            <a:avLst/>
          </a:prstGeom>
        </p:spPr>
      </p:pic>
      <p:pic>
        <p:nvPicPr>
          <p:cNvPr id="16" name="Grafický objekt 15" descr="Běžet obrys">
            <a:extLst>
              <a:ext uri="{FF2B5EF4-FFF2-40B4-BE49-F238E27FC236}">
                <a16:creationId xmlns:a16="http://schemas.microsoft.com/office/drawing/2014/main" id="{1641EE57-1F85-2631-95C4-D7B5DC180D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>
            <a:off x="1985393" y="2654615"/>
            <a:ext cx="616922" cy="616922"/>
          </a:xfrm>
          <a:prstGeom prst="rect">
            <a:avLst/>
          </a:prstGeom>
        </p:spPr>
      </p:pic>
      <p:pic>
        <p:nvPicPr>
          <p:cNvPr id="17" name="Grafický objekt 16" descr="Běžet obrys">
            <a:extLst>
              <a:ext uri="{FF2B5EF4-FFF2-40B4-BE49-F238E27FC236}">
                <a16:creationId xmlns:a16="http://schemas.microsoft.com/office/drawing/2014/main" id="{D56962B2-7D5C-2BBB-1D23-0D2D505305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0952175">
            <a:off x="2525018" y="5510195"/>
            <a:ext cx="659783" cy="574413"/>
          </a:xfrm>
          <a:prstGeom prst="rect">
            <a:avLst/>
          </a:prstGeom>
        </p:spPr>
      </p:pic>
      <p:pic>
        <p:nvPicPr>
          <p:cNvPr id="18" name="Grafický objekt 17" descr="Holčička s balónkem obrys">
            <a:extLst>
              <a:ext uri="{FF2B5EF4-FFF2-40B4-BE49-F238E27FC236}">
                <a16:creationId xmlns:a16="http://schemas.microsoft.com/office/drawing/2014/main" id="{DD012320-9478-F080-7380-26209891B03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405162" y="5156680"/>
            <a:ext cx="869821" cy="869821"/>
          </a:xfrm>
          <a:prstGeom prst="rect">
            <a:avLst/>
          </a:prstGeom>
        </p:spPr>
      </p:pic>
      <p:pic>
        <p:nvPicPr>
          <p:cNvPr id="19" name="Grafický objekt 18" descr="Tancovat obrys">
            <a:extLst>
              <a:ext uri="{FF2B5EF4-FFF2-40B4-BE49-F238E27FC236}">
                <a16:creationId xmlns:a16="http://schemas.microsoft.com/office/drawing/2014/main" id="{017FA69F-1667-C6FF-B581-456C742A9B7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976230" y="4125215"/>
            <a:ext cx="786723" cy="786723"/>
          </a:xfrm>
          <a:prstGeom prst="rect">
            <a:avLst/>
          </a:prstGeom>
        </p:spPr>
      </p:pic>
      <p:pic>
        <p:nvPicPr>
          <p:cNvPr id="20" name="Grafický objekt 19" descr="Tancovat obrys">
            <a:extLst>
              <a:ext uri="{FF2B5EF4-FFF2-40B4-BE49-F238E27FC236}">
                <a16:creationId xmlns:a16="http://schemas.microsoft.com/office/drawing/2014/main" id="{2470FADB-60AB-8A97-EC98-3AE91B79E43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flipH="1">
            <a:off x="9189507" y="4426850"/>
            <a:ext cx="786723" cy="786723"/>
          </a:xfrm>
          <a:prstGeom prst="rect">
            <a:avLst/>
          </a:prstGeom>
        </p:spPr>
      </p:pic>
      <p:pic>
        <p:nvPicPr>
          <p:cNvPr id="22" name="Grafický objekt 21" descr="Fotbal obrys">
            <a:extLst>
              <a:ext uri="{FF2B5EF4-FFF2-40B4-BE49-F238E27FC236}">
                <a16:creationId xmlns:a16="http://schemas.microsoft.com/office/drawing/2014/main" id="{E82CDE74-317E-78B3-4957-FFFA3C2FC52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28241" y="2768512"/>
            <a:ext cx="696063" cy="696063"/>
          </a:xfrm>
          <a:prstGeom prst="rect">
            <a:avLst/>
          </a:prstGeom>
        </p:spPr>
      </p:pic>
      <p:pic>
        <p:nvPicPr>
          <p:cNvPr id="24" name="Grafický objekt 23" descr="Hřiště obrys">
            <a:extLst>
              <a:ext uri="{FF2B5EF4-FFF2-40B4-BE49-F238E27FC236}">
                <a16:creationId xmlns:a16="http://schemas.microsoft.com/office/drawing/2014/main" id="{52D72A0C-2C71-FC7D-A2F2-2E220EC00417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 flipH="1">
            <a:off x="5512913" y="5074634"/>
            <a:ext cx="1029478" cy="1029478"/>
          </a:xfrm>
          <a:prstGeom prst="rect">
            <a:avLst/>
          </a:prstGeom>
        </p:spPr>
      </p:pic>
      <p:pic>
        <p:nvPicPr>
          <p:cNvPr id="26" name="Grafický objekt 25" descr="Houpačka obrys">
            <a:extLst>
              <a:ext uri="{FF2B5EF4-FFF2-40B4-BE49-F238E27FC236}">
                <a16:creationId xmlns:a16="http://schemas.microsoft.com/office/drawing/2014/main" id="{A20347FA-042D-7FB2-D11E-93D0A05D5D79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0762953" y="4423609"/>
            <a:ext cx="1033884" cy="1033884"/>
          </a:xfrm>
          <a:prstGeom prst="rect">
            <a:avLst/>
          </a:prstGeom>
        </p:spPr>
      </p:pic>
      <p:pic>
        <p:nvPicPr>
          <p:cNvPr id="28" name="Grafický objekt 27" descr="Muž s dítětem obrys">
            <a:extLst>
              <a:ext uri="{FF2B5EF4-FFF2-40B4-BE49-F238E27FC236}">
                <a16:creationId xmlns:a16="http://schemas.microsoft.com/office/drawing/2014/main" id="{37BEC26C-DD6D-CD19-0D99-1064133F6CD0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 flipH="1">
            <a:off x="11227290" y="3464979"/>
            <a:ext cx="914400" cy="914400"/>
          </a:xfrm>
          <a:prstGeom prst="rect">
            <a:avLst/>
          </a:prstGeom>
        </p:spPr>
      </p:pic>
      <p:pic>
        <p:nvPicPr>
          <p:cNvPr id="29" name="Grafický objekt 28" descr="Skupina mužů se souvislou výplní">
            <a:extLst>
              <a:ext uri="{FF2B5EF4-FFF2-40B4-BE49-F238E27FC236}">
                <a16:creationId xmlns:a16="http://schemas.microsoft.com/office/drawing/2014/main" id="{1297CCF2-E102-4D0F-A52D-215605FB840D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4639077" y="1402395"/>
            <a:ext cx="2905496" cy="2905496"/>
          </a:xfrm>
          <a:prstGeom prst="rect">
            <a:avLst/>
          </a:prstGeom>
        </p:spPr>
      </p:pic>
      <p:pic>
        <p:nvPicPr>
          <p:cNvPr id="32" name="Grafický objekt 31" descr="Běžet obrys">
            <a:extLst>
              <a:ext uri="{FF2B5EF4-FFF2-40B4-BE49-F238E27FC236}">
                <a16:creationId xmlns:a16="http://schemas.microsoft.com/office/drawing/2014/main" id="{F1EFBDBD-EEA3-0EE8-EBAD-64D18A08A1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818117" flipH="1">
            <a:off x="2536211" y="2993387"/>
            <a:ext cx="616922" cy="616922"/>
          </a:xfrm>
          <a:prstGeom prst="rect">
            <a:avLst/>
          </a:prstGeom>
        </p:spPr>
      </p:pic>
      <p:sp>
        <p:nvSpPr>
          <p:cNvPr id="33" name="TextovéPole 32">
            <a:extLst>
              <a:ext uri="{FF2B5EF4-FFF2-40B4-BE49-F238E27FC236}">
                <a16:creationId xmlns:a16="http://schemas.microsoft.com/office/drawing/2014/main" id="{562DC27D-159D-A90D-38D1-A82F4E32FE69}"/>
              </a:ext>
            </a:extLst>
          </p:cNvPr>
          <p:cNvSpPr txBox="1"/>
          <p:nvPr/>
        </p:nvSpPr>
        <p:spPr>
          <a:xfrm>
            <a:off x="3862454" y="396289"/>
            <a:ext cx="44315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>
                <a:solidFill>
                  <a:schemeClr val="accent6"/>
                </a:solidFill>
              </a:rPr>
              <a:t>STATUTÁR</a:t>
            </a:r>
          </a:p>
          <a:p>
            <a:pPr algn="ctr"/>
            <a:r>
              <a:rPr lang="cs-CZ" sz="3200" dirty="0">
                <a:solidFill>
                  <a:schemeClr val="accent6"/>
                </a:solidFill>
              </a:rPr>
              <a:t>SPOJENÉ ŘEDITELSTVÍ</a:t>
            </a:r>
          </a:p>
          <a:p>
            <a:pPr algn="ctr"/>
            <a:endParaRPr lang="cs-CZ" sz="2400" dirty="0">
              <a:solidFill>
                <a:schemeClr val="accent6"/>
              </a:solidFill>
            </a:endParaRPr>
          </a:p>
        </p:txBody>
      </p:sp>
      <p:sp>
        <p:nvSpPr>
          <p:cNvPr id="34" name="TextovéPole 33">
            <a:extLst>
              <a:ext uri="{FF2B5EF4-FFF2-40B4-BE49-F238E27FC236}">
                <a16:creationId xmlns:a16="http://schemas.microsoft.com/office/drawing/2014/main" id="{894C1D99-2834-1C4A-6316-AF9C459140F2}"/>
              </a:ext>
            </a:extLst>
          </p:cNvPr>
          <p:cNvSpPr txBox="1"/>
          <p:nvPr/>
        </p:nvSpPr>
        <p:spPr>
          <a:xfrm>
            <a:off x="3038420" y="5771735"/>
            <a:ext cx="247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/>
              <a:t>MATEŘSKÁ ŠKOLA</a:t>
            </a:r>
          </a:p>
        </p:txBody>
      </p:sp>
      <p:sp>
        <p:nvSpPr>
          <p:cNvPr id="35" name="TextovéPole 34">
            <a:extLst>
              <a:ext uri="{FF2B5EF4-FFF2-40B4-BE49-F238E27FC236}">
                <a16:creationId xmlns:a16="http://schemas.microsoft.com/office/drawing/2014/main" id="{D8D24BCC-F0EF-9BF8-D0E9-3E220C2AA997}"/>
              </a:ext>
            </a:extLst>
          </p:cNvPr>
          <p:cNvSpPr txBox="1"/>
          <p:nvPr/>
        </p:nvSpPr>
        <p:spPr>
          <a:xfrm>
            <a:off x="136393" y="2362070"/>
            <a:ext cx="3287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/>
              <a:t>ZÁKLADNÍ ŠKOLA</a:t>
            </a:r>
          </a:p>
        </p:txBody>
      </p:sp>
      <p:sp>
        <p:nvSpPr>
          <p:cNvPr id="36" name="TextovéPole 35">
            <a:extLst>
              <a:ext uri="{FF2B5EF4-FFF2-40B4-BE49-F238E27FC236}">
                <a16:creationId xmlns:a16="http://schemas.microsoft.com/office/drawing/2014/main" id="{C18DE058-96A4-0729-FEFA-575C6B8B11B2}"/>
              </a:ext>
            </a:extLst>
          </p:cNvPr>
          <p:cNvSpPr txBox="1"/>
          <p:nvPr/>
        </p:nvSpPr>
        <p:spPr>
          <a:xfrm>
            <a:off x="8803605" y="3846646"/>
            <a:ext cx="3287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/>
              <a:t>ZÁKLADNÍ ŠKOLA</a:t>
            </a:r>
          </a:p>
        </p:txBody>
      </p:sp>
      <p:pic>
        <p:nvPicPr>
          <p:cNvPr id="38" name="Grafický objekt 37" descr="Profil muže obrys">
            <a:extLst>
              <a:ext uri="{FF2B5EF4-FFF2-40B4-BE49-F238E27FC236}">
                <a16:creationId xmlns:a16="http://schemas.microsoft.com/office/drawing/2014/main" id="{9815299D-11FC-E64A-7867-586DC0972E8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2730811" y="3921333"/>
            <a:ext cx="1131643" cy="1131643"/>
          </a:xfrm>
          <a:prstGeom prst="rect">
            <a:avLst/>
          </a:prstGeom>
        </p:spPr>
      </p:pic>
      <p:pic>
        <p:nvPicPr>
          <p:cNvPr id="39" name="Grafický objekt 38" descr="Profil muže obrys">
            <a:extLst>
              <a:ext uri="{FF2B5EF4-FFF2-40B4-BE49-F238E27FC236}">
                <a16:creationId xmlns:a16="http://schemas.microsoft.com/office/drawing/2014/main" id="{761BCFD7-161F-3BBA-485B-8BDA4528E2E2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8767903" y="1543183"/>
            <a:ext cx="1311960" cy="1311960"/>
          </a:xfrm>
          <a:prstGeom prst="rect">
            <a:avLst/>
          </a:prstGeom>
        </p:spPr>
      </p:pic>
      <p:pic>
        <p:nvPicPr>
          <p:cNvPr id="41" name="Grafický objekt 40" descr="Profil muže obrys">
            <a:extLst>
              <a:ext uri="{FF2B5EF4-FFF2-40B4-BE49-F238E27FC236}">
                <a16:creationId xmlns:a16="http://schemas.microsoft.com/office/drawing/2014/main" id="{9C4E7B96-F4F9-3566-D0FA-A593AAED2F5F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136393" y="231223"/>
            <a:ext cx="1311960" cy="1311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851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Skupina 23">
            <a:extLst>
              <a:ext uri="{FF2B5EF4-FFF2-40B4-BE49-F238E27FC236}">
                <a16:creationId xmlns:a16="http://schemas.microsoft.com/office/drawing/2014/main" id="{D351B38F-E96F-2DEE-7D25-597888AC367B}"/>
              </a:ext>
            </a:extLst>
          </p:cNvPr>
          <p:cNvGrpSpPr/>
          <p:nvPr/>
        </p:nvGrpSpPr>
        <p:grpSpPr>
          <a:xfrm>
            <a:off x="1127407" y="1852801"/>
            <a:ext cx="9937186" cy="1189478"/>
            <a:chOff x="1001761" y="759415"/>
            <a:chExt cx="9937186" cy="1189478"/>
          </a:xfrm>
        </p:grpSpPr>
        <p:grpSp>
          <p:nvGrpSpPr>
            <p:cNvPr id="23" name="Skupina 22">
              <a:extLst>
                <a:ext uri="{FF2B5EF4-FFF2-40B4-BE49-F238E27FC236}">
                  <a16:creationId xmlns:a16="http://schemas.microsoft.com/office/drawing/2014/main" id="{6A97B2AD-EDDA-0404-6F21-6F343A530985}"/>
                </a:ext>
              </a:extLst>
            </p:cNvPr>
            <p:cNvGrpSpPr/>
            <p:nvPr/>
          </p:nvGrpSpPr>
          <p:grpSpPr>
            <a:xfrm>
              <a:off x="1001761" y="817430"/>
              <a:ext cx="9937186" cy="1131463"/>
              <a:chOff x="890193" y="1971715"/>
              <a:chExt cx="9937186" cy="1131463"/>
            </a:xfrm>
          </p:grpSpPr>
          <p:sp>
            <p:nvSpPr>
              <p:cNvPr id="5" name="Zaoblený obdélník 4">
                <a:extLst>
                  <a:ext uri="{FF2B5EF4-FFF2-40B4-BE49-F238E27FC236}">
                    <a16:creationId xmlns:a16="http://schemas.microsoft.com/office/drawing/2014/main" id="{0FA478AA-3C8C-E336-01D9-644DCD76DEC7}"/>
                  </a:ext>
                </a:extLst>
              </p:cNvPr>
              <p:cNvSpPr/>
              <p:nvPr/>
            </p:nvSpPr>
            <p:spPr>
              <a:xfrm>
                <a:off x="890193" y="1972647"/>
                <a:ext cx="9937186" cy="1130531"/>
              </a:xfrm>
              <a:prstGeom prst="roundRect">
                <a:avLst/>
              </a:prstGeom>
              <a:solidFill>
                <a:schemeClr val="tx2">
                  <a:lumMod val="10000"/>
                  <a:lumOff val="90000"/>
                </a:schemeClr>
              </a:solidFill>
              <a:ln>
                <a:solidFill>
                  <a:schemeClr val="tx2">
                    <a:lumMod val="10000"/>
                    <a:lumOff val="9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1" name="Zaoblený obdélník 20">
                <a:extLst>
                  <a:ext uri="{FF2B5EF4-FFF2-40B4-BE49-F238E27FC236}">
                    <a16:creationId xmlns:a16="http://schemas.microsoft.com/office/drawing/2014/main" id="{E14FD3B3-88A0-0F0E-82AB-102C125CCCAD}"/>
                  </a:ext>
                </a:extLst>
              </p:cNvPr>
              <p:cNvSpPr/>
              <p:nvPr/>
            </p:nvSpPr>
            <p:spPr>
              <a:xfrm>
                <a:off x="9135379" y="1971715"/>
                <a:ext cx="1692000" cy="1130531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bg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19" name="Skupina 18">
              <a:extLst>
                <a:ext uri="{FF2B5EF4-FFF2-40B4-BE49-F238E27FC236}">
                  <a16:creationId xmlns:a16="http://schemas.microsoft.com/office/drawing/2014/main" id="{4DA77FBF-85F4-D785-C708-E54CAA45D3E8}"/>
                </a:ext>
              </a:extLst>
            </p:cNvPr>
            <p:cNvGrpSpPr/>
            <p:nvPr/>
          </p:nvGrpSpPr>
          <p:grpSpPr>
            <a:xfrm>
              <a:off x="1001761" y="759415"/>
              <a:ext cx="9937186" cy="1188546"/>
              <a:chOff x="1296593" y="1914631"/>
              <a:chExt cx="9937186" cy="1188546"/>
            </a:xfrm>
          </p:grpSpPr>
          <p:sp>
            <p:nvSpPr>
              <p:cNvPr id="4" name="Zaoblený obdélník 3">
                <a:extLst>
                  <a:ext uri="{FF2B5EF4-FFF2-40B4-BE49-F238E27FC236}">
                    <a16:creationId xmlns:a16="http://schemas.microsoft.com/office/drawing/2014/main" id="{B6C7B314-382F-AAF4-1D12-2C569EAAFB21}"/>
                  </a:ext>
                </a:extLst>
              </p:cNvPr>
              <p:cNvSpPr/>
              <p:nvPr/>
            </p:nvSpPr>
            <p:spPr>
              <a:xfrm>
                <a:off x="1309395" y="1971716"/>
                <a:ext cx="4968000" cy="1130531"/>
              </a:xfrm>
              <a:prstGeom prst="roundRect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grpSp>
            <p:nvGrpSpPr>
              <p:cNvPr id="18" name="Skupina 17">
                <a:extLst>
                  <a:ext uri="{FF2B5EF4-FFF2-40B4-BE49-F238E27FC236}">
                    <a16:creationId xmlns:a16="http://schemas.microsoft.com/office/drawing/2014/main" id="{CEBE6619-DD1A-8F52-9DD0-D32C61551C39}"/>
                  </a:ext>
                </a:extLst>
              </p:cNvPr>
              <p:cNvGrpSpPr/>
              <p:nvPr/>
            </p:nvGrpSpPr>
            <p:grpSpPr>
              <a:xfrm>
                <a:off x="1296593" y="1914631"/>
                <a:ext cx="9937186" cy="1188546"/>
                <a:chOff x="592111" y="1738226"/>
                <a:chExt cx="9937186" cy="1188546"/>
              </a:xfrm>
            </p:grpSpPr>
            <p:pic>
              <p:nvPicPr>
                <p:cNvPr id="8" name="Grafický objekt 7" descr="Školní budova obrys">
                  <a:extLst>
                    <a:ext uri="{FF2B5EF4-FFF2-40B4-BE49-F238E27FC236}">
                      <a16:creationId xmlns:a16="http://schemas.microsoft.com/office/drawing/2014/main" id="{1B661B9C-4E42-5FB4-24C1-68E7DD715F0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9398767" y="1738226"/>
                  <a:ext cx="1130530" cy="1130530"/>
                </a:xfrm>
                <a:prstGeom prst="rect">
                  <a:avLst/>
                </a:prstGeom>
              </p:spPr>
            </p:pic>
            <p:pic>
              <p:nvPicPr>
                <p:cNvPr id="9" name="Grafický objekt 8" descr="Školní budova obrys">
                  <a:extLst>
                    <a:ext uri="{FF2B5EF4-FFF2-40B4-BE49-F238E27FC236}">
                      <a16:creationId xmlns:a16="http://schemas.microsoft.com/office/drawing/2014/main" id="{AF9C0E0F-B37C-1879-4962-A1E90097F94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431889" y="1751331"/>
                  <a:ext cx="1130530" cy="1130530"/>
                </a:xfrm>
                <a:prstGeom prst="rect">
                  <a:avLst/>
                </a:prstGeom>
              </p:spPr>
            </p:pic>
            <p:pic>
              <p:nvPicPr>
                <p:cNvPr id="10" name="Grafický objekt 9" descr="Školní budova obrys">
                  <a:extLst>
                    <a:ext uri="{FF2B5EF4-FFF2-40B4-BE49-F238E27FC236}">
                      <a16:creationId xmlns:a16="http://schemas.microsoft.com/office/drawing/2014/main" id="{C08C1057-A998-2E2A-8356-D7BCE7E564E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440074" y="1761258"/>
                  <a:ext cx="1130530" cy="1130530"/>
                </a:xfrm>
                <a:prstGeom prst="rect">
                  <a:avLst/>
                </a:prstGeom>
              </p:spPr>
            </p:pic>
            <p:pic>
              <p:nvPicPr>
                <p:cNvPr id="11" name="Grafický objekt 10" descr="Školní budova obrys">
                  <a:extLst>
                    <a:ext uri="{FF2B5EF4-FFF2-40B4-BE49-F238E27FC236}">
                      <a16:creationId xmlns:a16="http://schemas.microsoft.com/office/drawing/2014/main" id="{7A0262FC-2B60-31AB-84EA-E0F2E277657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463215" y="1763343"/>
                  <a:ext cx="1130530" cy="1130530"/>
                </a:xfrm>
                <a:prstGeom prst="rect">
                  <a:avLst/>
                </a:prstGeom>
              </p:spPr>
            </p:pic>
            <p:pic>
              <p:nvPicPr>
                <p:cNvPr id="12" name="Grafický objekt 11" descr="Školní budova obrys">
                  <a:extLst>
                    <a:ext uri="{FF2B5EF4-FFF2-40B4-BE49-F238E27FC236}">
                      <a16:creationId xmlns:a16="http://schemas.microsoft.com/office/drawing/2014/main" id="{9543D796-B095-4F8B-8A0B-18586BB9A2F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505799" y="1772353"/>
                  <a:ext cx="1130530" cy="1130530"/>
                </a:xfrm>
                <a:prstGeom prst="rect">
                  <a:avLst/>
                </a:prstGeom>
              </p:spPr>
            </p:pic>
            <p:pic>
              <p:nvPicPr>
                <p:cNvPr id="13" name="Grafický objekt 12" descr="Školní budova obrys">
                  <a:extLst>
                    <a:ext uri="{FF2B5EF4-FFF2-40B4-BE49-F238E27FC236}">
                      <a16:creationId xmlns:a16="http://schemas.microsoft.com/office/drawing/2014/main" id="{0446F84C-B3D4-1FE8-A37A-8F88EA8CCF8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92111" y="1788622"/>
                  <a:ext cx="1130530" cy="1130530"/>
                </a:xfrm>
                <a:prstGeom prst="rect">
                  <a:avLst/>
                </a:prstGeom>
              </p:spPr>
            </p:pic>
            <p:pic>
              <p:nvPicPr>
                <p:cNvPr id="14" name="Grafický objekt 13" descr="Školní budova obrys">
                  <a:extLst>
                    <a:ext uri="{FF2B5EF4-FFF2-40B4-BE49-F238E27FC236}">
                      <a16:creationId xmlns:a16="http://schemas.microsoft.com/office/drawing/2014/main" id="{CC713885-1503-5B62-BDBB-07F58134563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594665" y="1777317"/>
                  <a:ext cx="1130530" cy="1130530"/>
                </a:xfrm>
                <a:prstGeom prst="rect">
                  <a:avLst/>
                </a:prstGeom>
              </p:spPr>
            </p:pic>
            <p:pic>
              <p:nvPicPr>
                <p:cNvPr id="15" name="Grafický objekt 14" descr="Školní budova obrys">
                  <a:extLst>
                    <a:ext uri="{FF2B5EF4-FFF2-40B4-BE49-F238E27FC236}">
                      <a16:creationId xmlns:a16="http://schemas.microsoft.com/office/drawing/2014/main" id="{94CA7046-8495-C697-5619-7FAAC43E251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593388" y="1776387"/>
                  <a:ext cx="1130530" cy="1130530"/>
                </a:xfrm>
                <a:prstGeom prst="rect">
                  <a:avLst/>
                </a:prstGeom>
              </p:spPr>
            </p:pic>
            <p:pic>
              <p:nvPicPr>
                <p:cNvPr id="16" name="Grafický objekt 15" descr="Školní budova obrys">
                  <a:extLst>
                    <a:ext uri="{FF2B5EF4-FFF2-40B4-BE49-F238E27FC236}">
                      <a16:creationId xmlns:a16="http://schemas.microsoft.com/office/drawing/2014/main" id="{2EF617DB-B894-20A7-18F9-788EAEA6E15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562062" y="1796242"/>
                  <a:ext cx="1130530" cy="1130530"/>
                </a:xfrm>
                <a:prstGeom prst="rect">
                  <a:avLst/>
                </a:prstGeom>
              </p:spPr>
            </p:pic>
            <p:pic>
              <p:nvPicPr>
                <p:cNvPr id="17" name="Grafický objekt 16" descr="Školní budova obrys">
                  <a:extLst>
                    <a:ext uri="{FF2B5EF4-FFF2-40B4-BE49-F238E27FC236}">
                      <a16:creationId xmlns:a16="http://schemas.microsoft.com/office/drawing/2014/main" id="{20AC4C8F-FB66-74C3-2477-BEBFE4F9523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8940" y="1784928"/>
                  <a:ext cx="1130530" cy="1130530"/>
                </a:xfrm>
                <a:prstGeom prst="rect">
                  <a:avLst/>
                </a:prstGeom>
              </p:spPr>
            </p:pic>
          </p:grpSp>
        </p:grpSp>
      </p:grpSp>
      <p:grpSp>
        <p:nvGrpSpPr>
          <p:cNvPr id="43" name="Skupina 42">
            <a:extLst>
              <a:ext uri="{FF2B5EF4-FFF2-40B4-BE49-F238E27FC236}">
                <a16:creationId xmlns:a16="http://schemas.microsoft.com/office/drawing/2014/main" id="{1E2DA69D-5DCC-63A6-BF08-8418C1008F58}"/>
              </a:ext>
            </a:extLst>
          </p:cNvPr>
          <p:cNvGrpSpPr/>
          <p:nvPr/>
        </p:nvGrpSpPr>
        <p:grpSpPr>
          <a:xfrm>
            <a:off x="1226173" y="4408597"/>
            <a:ext cx="9937186" cy="1132394"/>
            <a:chOff x="1163953" y="3852005"/>
            <a:chExt cx="9937186" cy="1132394"/>
          </a:xfrm>
        </p:grpSpPr>
        <p:grpSp>
          <p:nvGrpSpPr>
            <p:cNvPr id="42" name="Skupina 41">
              <a:extLst>
                <a:ext uri="{FF2B5EF4-FFF2-40B4-BE49-F238E27FC236}">
                  <a16:creationId xmlns:a16="http://schemas.microsoft.com/office/drawing/2014/main" id="{D2BCE6F3-300F-BC2D-65ED-87596CDE3464}"/>
                </a:ext>
              </a:extLst>
            </p:cNvPr>
            <p:cNvGrpSpPr/>
            <p:nvPr/>
          </p:nvGrpSpPr>
          <p:grpSpPr>
            <a:xfrm>
              <a:off x="1163953" y="3852005"/>
              <a:ext cx="9937186" cy="1132394"/>
              <a:chOff x="1139616" y="3676709"/>
              <a:chExt cx="9937186" cy="1132394"/>
            </a:xfrm>
          </p:grpSpPr>
          <p:sp>
            <p:nvSpPr>
              <p:cNvPr id="25" name="Zaoblený obdélník 24">
                <a:extLst>
                  <a:ext uri="{FF2B5EF4-FFF2-40B4-BE49-F238E27FC236}">
                    <a16:creationId xmlns:a16="http://schemas.microsoft.com/office/drawing/2014/main" id="{7193AC1F-C932-8836-EF3E-2CC52947FCFA}"/>
                  </a:ext>
                </a:extLst>
              </p:cNvPr>
              <p:cNvSpPr/>
              <p:nvPr/>
            </p:nvSpPr>
            <p:spPr>
              <a:xfrm>
                <a:off x="1139616" y="3678572"/>
                <a:ext cx="9937186" cy="1130531"/>
              </a:xfrm>
              <a:prstGeom prst="roundRect">
                <a:avLst/>
              </a:prstGeom>
              <a:solidFill>
                <a:schemeClr val="tx2">
                  <a:lumMod val="10000"/>
                  <a:lumOff val="90000"/>
                </a:schemeClr>
              </a:solidFill>
              <a:ln>
                <a:solidFill>
                  <a:schemeClr val="tx2">
                    <a:lumMod val="10000"/>
                    <a:lumOff val="9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6" name="Zaoblený obdélník 25">
                <a:extLst>
                  <a:ext uri="{FF2B5EF4-FFF2-40B4-BE49-F238E27FC236}">
                    <a16:creationId xmlns:a16="http://schemas.microsoft.com/office/drawing/2014/main" id="{842626B4-098D-9AF5-436B-06A6FC7F0EF1}"/>
                  </a:ext>
                </a:extLst>
              </p:cNvPr>
              <p:cNvSpPr/>
              <p:nvPr/>
            </p:nvSpPr>
            <p:spPr>
              <a:xfrm>
                <a:off x="1139616" y="3676710"/>
                <a:ext cx="993600" cy="1130531"/>
              </a:xfrm>
              <a:prstGeom prst="roundRect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8" name="Zaoblený obdélník 27">
                <a:extLst>
                  <a:ext uri="{FF2B5EF4-FFF2-40B4-BE49-F238E27FC236}">
                    <a16:creationId xmlns:a16="http://schemas.microsoft.com/office/drawing/2014/main" id="{02EEB71F-9513-DFB4-9124-5F4B365D692A}"/>
                  </a:ext>
                </a:extLst>
              </p:cNvPr>
              <p:cNvSpPr/>
              <p:nvPr/>
            </p:nvSpPr>
            <p:spPr>
              <a:xfrm>
                <a:off x="5810002" y="3676709"/>
                <a:ext cx="5266800" cy="1130531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bg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41" name="Skupina 40">
              <a:extLst>
                <a:ext uri="{FF2B5EF4-FFF2-40B4-BE49-F238E27FC236}">
                  <a16:creationId xmlns:a16="http://schemas.microsoft.com/office/drawing/2014/main" id="{B05C80F4-837B-8AF7-4EC7-AF8F0DDA1A48}"/>
                </a:ext>
              </a:extLst>
            </p:cNvPr>
            <p:cNvGrpSpPr/>
            <p:nvPr/>
          </p:nvGrpSpPr>
          <p:grpSpPr>
            <a:xfrm>
              <a:off x="1226172" y="3946926"/>
              <a:ext cx="9812747" cy="940687"/>
              <a:chOff x="1194492" y="3101760"/>
              <a:chExt cx="9812747" cy="940687"/>
            </a:xfrm>
          </p:grpSpPr>
          <p:pic>
            <p:nvPicPr>
              <p:cNvPr id="30" name="Grafický objekt 29" descr="Skupina mužů obrys">
                <a:extLst>
                  <a:ext uri="{FF2B5EF4-FFF2-40B4-BE49-F238E27FC236}">
                    <a16:creationId xmlns:a16="http://schemas.microsoft.com/office/drawing/2014/main" id="{F0FF9A9D-CF0F-09AB-D52A-22DB42F47FF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2147802" y="3106708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32" name="Grafický objekt 31" descr="Skupina žen obrys">
                <a:extLst>
                  <a:ext uri="{FF2B5EF4-FFF2-40B4-BE49-F238E27FC236}">
                    <a16:creationId xmlns:a16="http://schemas.microsoft.com/office/drawing/2014/main" id="{B6601B30-2F49-1790-BD78-9D341B889C6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1194492" y="3115098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33" name="Grafický objekt 32" descr="Skupina žen obrys">
                <a:extLst>
                  <a:ext uri="{FF2B5EF4-FFF2-40B4-BE49-F238E27FC236}">
                    <a16:creationId xmlns:a16="http://schemas.microsoft.com/office/drawing/2014/main" id="{CFDE9AD9-1FBB-55A5-F7D5-7881A8CC7B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9178439" y="3106708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34" name="Grafický objekt 33" descr="Skupina žen obrys">
                <a:extLst>
                  <a:ext uri="{FF2B5EF4-FFF2-40B4-BE49-F238E27FC236}">
                    <a16:creationId xmlns:a16="http://schemas.microsoft.com/office/drawing/2014/main" id="{6951F1AF-CCF5-8007-8D65-612A843201A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7163252" y="3113377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35" name="Grafický objekt 34" descr="Skupina žen obrys">
                <a:extLst>
                  <a:ext uri="{FF2B5EF4-FFF2-40B4-BE49-F238E27FC236}">
                    <a16:creationId xmlns:a16="http://schemas.microsoft.com/office/drawing/2014/main" id="{764A53B9-63DB-25B5-DC58-538E3E58D98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5148065" y="3119410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36" name="Grafický objekt 35" descr="Skupina žen obrys">
                <a:extLst>
                  <a:ext uri="{FF2B5EF4-FFF2-40B4-BE49-F238E27FC236}">
                    <a16:creationId xmlns:a16="http://schemas.microsoft.com/office/drawing/2014/main" id="{F6B0EBA7-2D68-4737-AAFA-85111E11589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3130087" y="3119410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37" name="Grafický objekt 36" descr="Skupina mužů obrys">
                <a:extLst>
                  <a:ext uri="{FF2B5EF4-FFF2-40B4-BE49-F238E27FC236}">
                    <a16:creationId xmlns:a16="http://schemas.microsoft.com/office/drawing/2014/main" id="{1980B115-776C-B4F5-C519-8BBF34CD502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092839" y="3101760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38" name="Grafický objekt 37" descr="Skupina mužů obrys">
                <a:extLst>
                  <a:ext uri="{FF2B5EF4-FFF2-40B4-BE49-F238E27FC236}">
                    <a16:creationId xmlns:a16="http://schemas.microsoft.com/office/drawing/2014/main" id="{87BAB171-B9C9-9434-E96A-DD336C73CEB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096000" y="3128047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39" name="Grafický objekt 38" descr="Skupina mužů obrys">
                <a:extLst>
                  <a:ext uri="{FF2B5EF4-FFF2-40B4-BE49-F238E27FC236}">
                    <a16:creationId xmlns:a16="http://schemas.microsoft.com/office/drawing/2014/main" id="{D29A9240-98FD-1C84-286C-13CD5DEEC08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167313" y="3106708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40" name="Grafický objekt 39" descr="Skupina mužů obrys">
                <a:extLst>
                  <a:ext uri="{FF2B5EF4-FFF2-40B4-BE49-F238E27FC236}">
                    <a16:creationId xmlns:a16="http://schemas.microsoft.com/office/drawing/2014/main" id="{B031A542-4401-A3DC-CB1C-E463405580F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4155844" y="3128047"/>
                <a:ext cx="914400" cy="914400"/>
              </a:xfrm>
              <a:prstGeom prst="rect">
                <a:avLst/>
              </a:prstGeom>
            </p:spPr>
          </p:pic>
        </p:grpSp>
      </p:grpSp>
      <p:sp>
        <p:nvSpPr>
          <p:cNvPr id="44" name="TextovéPole 43">
            <a:extLst>
              <a:ext uri="{FF2B5EF4-FFF2-40B4-BE49-F238E27FC236}">
                <a16:creationId xmlns:a16="http://schemas.microsoft.com/office/drawing/2014/main" id="{02749817-29D1-F13D-DCB0-EEBEBD268FC4}"/>
              </a:ext>
            </a:extLst>
          </p:cNvPr>
          <p:cNvSpPr txBox="1"/>
          <p:nvPr/>
        </p:nvSpPr>
        <p:spPr>
          <a:xfrm>
            <a:off x="1065125" y="880468"/>
            <a:ext cx="2020976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>
                <a:solidFill>
                  <a:srgbClr val="00B0F0"/>
                </a:solidFill>
              </a:rPr>
              <a:t>MALÉ ŠKOLY </a:t>
            </a:r>
          </a:p>
          <a:p>
            <a:r>
              <a:rPr lang="cs-CZ" sz="2400">
                <a:solidFill>
                  <a:srgbClr val="00B0F0"/>
                </a:solidFill>
              </a:rPr>
              <a:t>50 %</a:t>
            </a:r>
            <a:r>
              <a:rPr lang="cs-CZ" sz="2400"/>
              <a:t>	</a:t>
            </a:r>
          </a:p>
        </p:txBody>
      </p:sp>
      <p:sp>
        <p:nvSpPr>
          <p:cNvPr id="45" name="TextovéPole 44">
            <a:extLst>
              <a:ext uri="{FF2B5EF4-FFF2-40B4-BE49-F238E27FC236}">
                <a16:creationId xmlns:a16="http://schemas.microsoft.com/office/drawing/2014/main" id="{7811E55A-A248-51F9-C6D1-BA3E6D17F1EB}"/>
              </a:ext>
            </a:extLst>
          </p:cNvPr>
          <p:cNvSpPr txBox="1"/>
          <p:nvPr/>
        </p:nvSpPr>
        <p:spPr>
          <a:xfrm>
            <a:off x="9043097" y="880468"/>
            <a:ext cx="2083778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cs-CZ" sz="240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cs-CZ" sz="2400">
                <a:solidFill>
                  <a:schemeClr val="accent6">
                    <a:lumMod val="75000"/>
                  </a:schemeClr>
                </a:solidFill>
              </a:rPr>
              <a:t>VELKÉ ŠKOLY</a:t>
            </a:r>
          </a:p>
          <a:p>
            <a:pPr algn="r"/>
            <a:r>
              <a:rPr lang="cs-CZ" sz="2400">
                <a:solidFill>
                  <a:schemeClr val="accent6">
                    <a:lumMod val="75000"/>
                  </a:schemeClr>
                </a:solidFill>
              </a:rPr>
              <a:t>17 %</a:t>
            </a:r>
          </a:p>
        </p:txBody>
      </p:sp>
      <p:sp>
        <p:nvSpPr>
          <p:cNvPr id="47" name="TextovéPole 46">
            <a:extLst>
              <a:ext uri="{FF2B5EF4-FFF2-40B4-BE49-F238E27FC236}">
                <a16:creationId xmlns:a16="http://schemas.microsoft.com/office/drawing/2014/main" id="{9B2EA4E9-A331-C46F-B18F-6D3EEDEA555C}"/>
              </a:ext>
            </a:extLst>
          </p:cNvPr>
          <p:cNvSpPr txBox="1"/>
          <p:nvPr/>
        </p:nvSpPr>
        <p:spPr>
          <a:xfrm>
            <a:off x="5054110" y="1378165"/>
            <a:ext cx="20837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/>
              <a:t>Školy v ČR</a:t>
            </a:r>
          </a:p>
        </p:txBody>
      </p:sp>
      <p:sp>
        <p:nvSpPr>
          <p:cNvPr id="48" name="TextovéPole 47">
            <a:extLst>
              <a:ext uri="{FF2B5EF4-FFF2-40B4-BE49-F238E27FC236}">
                <a16:creationId xmlns:a16="http://schemas.microsoft.com/office/drawing/2014/main" id="{90125EFA-AB0A-947C-89A4-07547E298E81}"/>
              </a:ext>
            </a:extLst>
          </p:cNvPr>
          <p:cNvSpPr txBox="1"/>
          <p:nvPr/>
        </p:nvSpPr>
        <p:spPr>
          <a:xfrm>
            <a:off x="5126839" y="3887259"/>
            <a:ext cx="1938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/>
              <a:t>Žáci v ČR</a:t>
            </a:r>
          </a:p>
        </p:txBody>
      </p:sp>
      <p:sp>
        <p:nvSpPr>
          <p:cNvPr id="49" name="TextovéPole 48">
            <a:extLst>
              <a:ext uri="{FF2B5EF4-FFF2-40B4-BE49-F238E27FC236}">
                <a16:creationId xmlns:a16="http://schemas.microsoft.com/office/drawing/2014/main" id="{573B1567-E883-3474-5441-5CAED7037461}"/>
              </a:ext>
            </a:extLst>
          </p:cNvPr>
          <p:cNvSpPr txBox="1"/>
          <p:nvPr/>
        </p:nvSpPr>
        <p:spPr>
          <a:xfrm>
            <a:off x="1231214" y="3773560"/>
            <a:ext cx="202097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>
                <a:solidFill>
                  <a:srgbClr val="00B0F0"/>
                </a:solidFill>
              </a:rPr>
              <a:t>10 %</a:t>
            </a:r>
            <a:r>
              <a:rPr lang="cs-CZ" sz="2400"/>
              <a:t>	</a:t>
            </a:r>
          </a:p>
        </p:txBody>
      </p:sp>
      <p:sp>
        <p:nvSpPr>
          <p:cNvPr id="50" name="TextovéPole 49">
            <a:extLst>
              <a:ext uri="{FF2B5EF4-FFF2-40B4-BE49-F238E27FC236}">
                <a16:creationId xmlns:a16="http://schemas.microsoft.com/office/drawing/2014/main" id="{82B8BB74-1C61-54C9-89CB-F229234437CC}"/>
              </a:ext>
            </a:extLst>
          </p:cNvPr>
          <p:cNvSpPr txBox="1"/>
          <p:nvPr/>
        </p:nvSpPr>
        <p:spPr>
          <a:xfrm>
            <a:off x="9043097" y="3773559"/>
            <a:ext cx="208377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cs-CZ" sz="2400">
                <a:solidFill>
                  <a:schemeClr val="accent6">
                    <a:lumMod val="75000"/>
                  </a:schemeClr>
                </a:solidFill>
              </a:rPr>
              <a:t>53 %</a:t>
            </a:r>
          </a:p>
        </p:txBody>
      </p:sp>
    </p:spTree>
    <p:extLst>
      <p:ext uri="{BB962C8B-B14F-4D97-AF65-F5344CB8AC3E}">
        <p14:creationId xmlns:p14="http://schemas.microsoft.com/office/powerpoint/2010/main" val="30328654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4F5881-1CBE-E7B8-B419-9DF80DB03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4449" y="2018337"/>
            <a:ext cx="9563100" cy="365094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5400">
                <a:solidFill>
                  <a:schemeClr val="bg1"/>
                </a:solidFill>
              </a:rPr>
              <a:t>Děkujeme za pozornost</a:t>
            </a:r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2563A235-84FC-76FE-CE61-4E6324E5315C}"/>
              </a:ext>
            </a:extLst>
          </p:cNvPr>
          <p:cNvCxnSpPr>
            <a:cxnSpLocks/>
          </p:cNvCxnSpPr>
          <p:nvPr/>
        </p:nvCxnSpPr>
        <p:spPr>
          <a:xfrm>
            <a:off x="2772427" y="1665961"/>
            <a:ext cx="664714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Ovál 11">
            <a:extLst>
              <a:ext uri="{FF2B5EF4-FFF2-40B4-BE49-F238E27FC236}">
                <a16:creationId xmlns:a16="http://schemas.microsoft.com/office/drawing/2014/main" id="{2AAA43B3-5397-AF6A-CFE2-76E15854245D}"/>
              </a:ext>
            </a:extLst>
          </p:cNvPr>
          <p:cNvSpPr/>
          <p:nvPr/>
        </p:nvSpPr>
        <p:spPr>
          <a:xfrm>
            <a:off x="11159046" y="5772875"/>
            <a:ext cx="1440000" cy="14400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1477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CEFF08A3-5E4B-7715-31BE-F360045FD1B5}"/>
              </a:ext>
            </a:extLst>
          </p:cNvPr>
          <p:cNvSpPr txBox="1"/>
          <p:nvPr/>
        </p:nvSpPr>
        <p:spPr>
          <a:xfrm>
            <a:off x="598990" y="715139"/>
            <a:ext cx="371393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/>
              <a:t>Ředitel české školy </a:t>
            </a:r>
          </a:p>
          <a:p>
            <a:r>
              <a:rPr lang="cs-CZ" sz="2400"/>
              <a:t>musí zastat práci </a:t>
            </a:r>
          </a:p>
          <a:p>
            <a:r>
              <a:rPr lang="cs-CZ" sz="2400"/>
              <a:t>celého představenstva </a:t>
            </a:r>
          </a:p>
          <a:p>
            <a:r>
              <a:rPr lang="cs-CZ" sz="2800" b="1">
                <a:solidFill>
                  <a:srgbClr val="00B0F0"/>
                </a:solidFill>
              </a:rPr>
              <a:t>a ještě něco navíc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2FED3DD-3545-97D3-1896-6E7B83A1B477}"/>
              </a:ext>
            </a:extLst>
          </p:cNvPr>
          <p:cNvSpPr txBox="1"/>
          <p:nvPr/>
        </p:nvSpPr>
        <p:spPr>
          <a:xfrm>
            <a:off x="1756410" y="3989451"/>
            <a:ext cx="23238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/>
              <a:t>finanční ředitel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1B37A4E3-A814-25B0-D98D-8EA04EA7D989}"/>
              </a:ext>
            </a:extLst>
          </p:cNvPr>
          <p:cNvSpPr txBox="1"/>
          <p:nvPr/>
        </p:nvSpPr>
        <p:spPr>
          <a:xfrm>
            <a:off x="1201887" y="3115028"/>
            <a:ext cx="25081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/>
              <a:t>personální ředitel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99CFBA1-1A42-7427-CD07-45D1EB4E0E0E}"/>
              </a:ext>
            </a:extLst>
          </p:cNvPr>
          <p:cNvSpPr txBox="1"/>
          <p:nvPr/>
        </p:nvSpPr>
        <p:spPr>
          <a:xfrm>
            <a:off x="8018897" y="5814885"/>
            <a:ext cx="28472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>
                <a:solidFill>
                  <a:srgbClr val="00B0F0"/>
                </a:solidFill>
              </a:rPr>
              <a:t>pedagog a pedagogický lídr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D25AE46C-6A53-CA26-9D2D-B03C4A0E3159}"/>
              </a:ext>
            </a:extLst>
          </p:cNvPr>
          <p:cNvSpPr txBox="1"/>
          <p:nvPr/>
        </p:nvSpPr>
        <p:spPr>
          <a:xfrm>
            <a:off x="7705082" y="4771770"/>
            <a:ext cx="27305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/>
              <a:t>specialista BOZP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203660F9-00D8-0E43-2ADA-9C4486AA8CD8}"/>
              </a:ext>
            </a:extLst>
          </p:cNvPr>
          <p:cNvSpPr txBox="1"/>
          <p:nvPr/>
        </p:nvSpPr>
        <p:spPr>
          <a:xfrm>
            <a:off x="8018896" y="3714424"/>
            <a:ext cx="2847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/>
              <a:t>právní specialista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CD2A9BF5-FC77-33A2-99AD-11E531EC823F}"/>
              </a:ext>
            </a:extLst>
          </p:cNvPr>
          <p:cNvSpPr txBox="1"/>
          <p:nvPr/>
        </p:nvSpPr>
        <p:spPr>
          <a:xfrm>
            <a:off x="7551031" y="1592302"/>
            <a:ext cx="23238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/>
              <a:t>provozní ředitel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EF31806B-4F95-ED07-5AE9-02596F7AB897}"/>
              </a:ext>
            </a:extLst>
          </p:cNvPr>
          <p:cNvSpPr txBox="1"/>
          <p:nvPr/>
        </p:nvSpPr>
        <p:spPr>
          <a:xfrm>
            <a:off x="8883650" y="2653363"/>
            <a:ext cx="23238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/>
              <a:t>IT ředitel</a:t>
            </a:r>
          </a:p>
        </p:txBody>
      </p:sp>
      <p:grpSp>
        <p:nvGrpSpPr>
          <p:cNvPr id="14" name="Skupina 13">
            <a:extLst>
              <a:ext uri="{FF2B5EF4-FFF2-40B4-BE49-F238E27FC236}">
                <a16:creationId xmlns:a16="http://schemas.microsoft.com/office/drawing/2014/main" id="{C823B7C6-F187-D70F-2EF7-A9DF181C9874}"/>
              </a:ext>
            </a:extLst>
          </p:cNvPr>
          <p:cNvGrpSpPr/>
          <p:nvPr/>
        </p:nvGrpSpPr>
        <p:grpSpPr>
          <a:xfrm>
            <a:off x="9553800" y="-1010287"/>
            <a:ext cx="3600000" cy="3600000"/>
            <a:chOff x="9173979" y="-779476"/>
            <a:chExt cx="3600000" cy="3600000"/>
          </a:xfrm>
        </p:grpSpPr>
        <p:sp>
          <p:nvSpPr>
            <p:cNvPr id="15" name="Ovál 14">
              <a:extLst>
                <a:ext uri="{FF2B5EF4-FFF2-40B4-BE49-F238E27FC236}">
                  <a16:creationId xmlns:a16="http://schemas.microsoft.com/office/drawing/2014/main" id="{37D15E42-E637-2CF5-E46B-DFBDFF7CC0C2}"/>
                </a:ext>
              </a:extLst>
            </p:cNvPr>
            <p:cNvSpPr/>
            <p:nvPr/>
          </p:nvSpPr>
          <p:spPr>
            <a:xfrm>
              <a:off x="9173979" y="-779476"/>
              <a:ext cx="3600000" cy="360000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" name="Ovál 15">
              <a:extLst>
                <a:ext uri="{FF2B5EF4-FFF2-40B4-BE49-F238E27FC236}">
                  <a16:creationId xmlns:a16="http://schemas.microsoft.com/office/drawing/2014/main" id="{8F948F88-BD54-AE68-9648-B5D57397FED3}"/>
                </a:ext>
              </a:extLst>
            </p:cNvPr>
            <p:cNvSpPr/>
            <p:nvPr/>
          </p:nvSpPr>
          <p:spPr>
            <a:xfrm>
              <a:off x="9719046" y="-595984"/>
              <a:ext cx="2880000" cy="288000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" name="Ovál 16">
              <a:extLst>
                <a:ext uri="{FF2B5EF4-FFF2-40B4-BE49-F238E27FC236}">
                  <a16:creationId xmlns:a16="http://schemas.microsoft.com/office/drawing/2014/main" id="{82E20D80-7755-6325-05B0-EC2E4C785390}"/>
                </a:ext>
              </a:extLst>
            </p:cNvPr>
            <p:cNvSpPr/>
            <p:nvPr/>
          </p:nvSpPr>
          <p:spPr>
            <a:xfrm>
              <a:off x="10273800" y="-401843"/>
              <a:ext cx="2160000" cy="216000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8" name="Ovál 17">
              <a:extLst>
                <a:ext uri="{FF2B5EF4-FFF2-40B4-BE49-F238E27FC236}">
                  <a16:creationId xmlns:a16="http://schemas.microsoft.com/office/drawing/2014/main" id="{854C87C9-65B5-EFAB-3FAA-D2A9039F5A19}"/>
                </a:ext>
              </a:extLst>
            </p:cNvPr>
            <p:cNvSpPr/>
            <p:nvPr/>
          </p:nvSpPr>
          <p:spPr>
            <a:xfrm>
              <a:off x="10752000" y="-171383"/>
              <a:ext cx="1440000" cy="144000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9" name="Ovál 18">
            <a:extLst>
              <a:ext uri="{FF2B5EF4-FFF2-40B4-BE49-F238E27FC236}">
                <a16:creationId xmlns:a16="http://schemas.microsoft.com/office/drawing/2014/main" id="{79A750D2-DDFD-1CA0-386E-41235DCCE2DA}"/>
              </a:ext>
            </a:extLst>
          </p:cNvPr>
          <p:cNvSpPr/>
          <p:nvPr/>
        </p:nvSpPr>
        <p:spPr>
          <a:xfrm>
            <a:off x="11159046" y="5772875"/>
            <a:ext cx="1440000" cy="144000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1" name="Grafický objekt 20" descr="Zmatený člověk obrys">
            <a:extLst>
              <a:ext uri="{FF2B5EF4-FFF2-40B4-BE49-F238E27FC236}">
                <a16:creationId xmlns:a16="http://schemas.microsoft.com/office/drawing/2014/main" id="{E5812AF6-60CD-678E-EF6F-AED12A3C91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59750" y="1037806"/>
            <a:ext cx="5733252" cy="5733252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8BF1D33E-06DB-A2AE-56CA-BFD81DA9E2D8}"/>
              </a:ext>
            </a:extLst>
          </p:cNvPr>
          <p:cNvSpPr txBox="1"/>
          <p:nvPr/>
        </p:nvSpPr>
        <p:spPr>
          <a:xfrm>
            <a:off x="2332482" y="4918589"/>
            <a:ext cx="25081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/>
              <a:t>dotační manažer</a:t>
            </a:r>
          </a:p>
        </p:txBody>
      </p:sp>
    </p:spTree>
    <p:extLst>
      <p:ext uri="{BB962C8B-B14F-4D97-AF65-F5344CB8AC3E}">
        <p14:creationId xmlns:p14="http://schemas.microsoft.com/office/powerpoint/2010/main" val="84923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7FE8B9-9674-A41B-0497-A8E5CDC4B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+mn-lt"/>
                <a:cs typeface="Arial" panose="020B0604020202020204" pitchFamily="34" charset="0"/>
              </a:rPr>
              <a:t>Problémy malých škol v regionech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347538-DC5A-9381-F408-6EEAD1F611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B0F0"/>
              </a:buClr>
            </a:pPr>
            <a:r>
              <a:rPr lang="cs-CZ" sz="2400" dirty="0">
                <a:cs typeface="Arial" panose="020B0604020202020204" pitchFamily="34" charset="0"/>
              </a:rPr>
              <a:t>kapacity škol chybí nebo naopak přebývají, spádovost</a:t>
            </a:r>
          </a:p>
          <a:p>
            <a:pPr>
              <a:buClr>
                <a:srgbClr val="00B0F0"/>
              </a:buClr>
            </a:pPr>
            <a:r>
              <a:rPr lang="cs-CZ" sz="2400" dirty="0">
                <a:cs typeface="Arial" panose="020B0604020202020204" pitchFamily="34" charset="0"/>
              </a:rPr>
              <a:t>obce musí doplácet na „výjimkové školy“</a:t>
            </a:r>
          </a:p>
          <a:p>
            <a:pPr>
              <a:buClr>
                <a:srgbClr val="00B0F0"/>
              </a:buClr>
            </a:pPr>
            <a:r>
              <a:rPr lang="cs-CZ" sz="2400" dirty="0">
                <a:cs typeface="Arial" panose="020B0604020202020204" pitchFamily="34" charset="0"/>
              </a:rPr>
              <a:t>málo kvalitních zájemců o práci ředitele</a:t>
            </a:r>
          </a:p>
          <a:p>
            <a:pPr>
              <a:buClr>
                <a:srgbClr val="00B0F0"/>
              </a:buClr>
            </a:pPr>
            <a:r>
              <a:rPr lang="cs-CZ" sz="2400" dirty="0">
                <a:cs typeface="Arial" panose="020B0604020202020204" pitchFamily="34" charset="0"/>
              </a:rPr>
              <a:t>nedostatek aprobovaných učitelů, školních psychologů atp.</a:t>
            </a:r>
          </a:p>
          <a:p>
            <a:pPr>
              <a:buClr>
                <a:srgbClr val="00B0F0"/>
              </a:buClr>
            </a:pPr>
            <a:r>
              <a:rPr lang="cs-CZ" sz="2400" dirty="0">
                <a:cs typeface="Arial" panose="020B0604020202020204" pitchFamily="34" charset="0"/>
              </a:rPr>
              <a:t>těžko se hledají ekonomky, IT správci, dotační specialisti </a:t>
            </a:r>
          </a:p>
          <a:p>
            <a:pPr>
              <a:buClr>
                <a:srgbClr val="00B0F0"/>
              </a:buClr>
            </a:pPr>
            <a:r>
              <a:rPr lang="cs-CZ" sz="2400" dirty="0">
                <a:cs typeface="Arial" panose="020B0604020202020204" pitchFamily="34" charset="0"/>
              </a:rPr>
              <a:t>chybí odborné učebny, drahé pomůcky, tělocvičny, jídelny</a:t>
            </a:r>
          </a:p>
          <a:p>
            <a:pPr>
              <a:buClr>
                <a:srgbClr val="00B0F0"/>
              </a:buClr>
            </a:pPr>
            <a:r>
              <a:rPr lang="cs-CZ" sz="2400" dirty="0">
                <a:cs typeface="Arial" panose="020B0604020202020204" pitchFamily="34" charset="0"/>
              </a:rPr>
              <a:t>slabší výsledky ve vzdělávání a nižší úspěšnost dětí</a:t>
            </a:r>
          </a:p>
          <a:p>
            <a:endParaRPr lang="cs-CZ" dirty="0"/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739EFF49-7F32-3C69-FFF2-AF795B91BB81}"/>
              </a:ext>
            </a:extLst>
          </p:cNvPr>
          <p:cNvCxnSpPr>
            <a:cxnSpLocks/>
          </p:cNvCxnSpPr>
          <p:nvPr/>
        </p:nvCxnSpPr>
        <p:spPr>
          <a:xfrm>
            <a:off x="0" y="1402914"/>
            <a:ext cx="3182655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ál 10">
            <a:extLst>
              <a:ext uri="{FF2B5EF4-FFF2-40B4-BE49-F238E27FC236}">
                <a16:creationId xmlns:a16="http://schemas.microsoft.com/office/drawing/2014/main" id="{F07981A2-2D92-74D0-E2F1-EA1F72B17C3A}"/>
              </a:ext>
            </a:extLst>
          </p:cNvPr>
          <p:cNvSpPr/>
          <p:nvPr/>
        </p:nvSpPr>
        <p:spPr>
          <a:xfrm>
            <a:off x="11159046" y="5772875"/>
            <a:ext cx="1440000" cy="144000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13" name="Skupina 12">
            <a:extLst>
              <a:ext uri="{FF2B5EF4-FFF2-40B4-BE49-F238E27FC236}">
                <a16:creationId xmlns:a16="http://schemas.microsoft.com/office/drawing/2014/main" id="{1237288D-639D-0581-6F6C-1C322288913F}"/>
              </a:ext>
            </a:extLst>
          </p:cNvPr>
          <p:cNvGrpSpPr/>
          <p:nvPr/>
        </p:nvGrpSpPr>
        <p:grpSpPr>
          <a:xfrm>
            <a:off x="9553800" y="-1010287"/>
            <a:ext cx="3600000" cy="3600000"/>
            <a:chOff x="9173979" y="-779476"/>
            <a:chExt cx="3600000" cy="3600000"/>
          </a:xfrm>
        </p:grpSpPr>
        <p:sp>
          <p:nvSpPr>
            <p:cNvPr id="8" name="Ovál 7">
              <a:extLst>
                <a:ext uri="{FF2B5EF4-FFF2-40B4-BE49-F238E27FC236}">
                  <a16:creationId xmlns:a16="http://schemas.microsoft.com/office/drawing/2014/main" id="{153684FE-DA4F-5A45-6671-151801F2994A}"/>
                </a:ext>
              </a:extLst>
            </p:cNvPr>
            <p:cNvSpPr/>
            <p:nvPr/>
          </p:nvSpPr>
          <p:spPr>
            <a:xfrm>
              <a:off x="9173979" y="-779476"/>
              <a:ext cx="3600000" cy="360000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B61B8F2B-6FB1-2177-B482-3EE02DEAB667}"/>
                </a:ext>
              </a:extLst>
            </p:cNvPr>
            <p:cNvSpPr/>
            <p:nvPr/>
          </p:nvSpPr>
          <p:spPr>
            <a:xfrm>
              <a:off x="9719046" y="-595984"/>
              <a:ext cx="2880000" cy="288000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E2A967E9-D015-1F83-35F1-8AB0BCDA22A8}"/>
                </a:ext>
              </a:extLst>
            </p:cNvPr>
            <p:cNvSpPr/>
            <p:nvPr/>
          </p:nvSpPr>
          <p:spPr>
            <a:xfrm>
              <a:off x="10273800" y="-401843"/>
              <a:ext cx="2160000" cy="216000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Ovál 11">
              <a:extLst>
                <a:ext uri="{FF2B5EF4-FFF2-40B4-BE49-F238E27FC236}">
                  <a16:creationId xmlns:a16="http://schemas.microsoft.com/office/drawing/2014/main" id="{61788E98-81A7-3A2E-606A-114889E6A2A5}"/>
                </a:ext>
              </a:extLst>
            </p:cNvPr>
            <p:cNvSpPr/>
            <p:nvPr/>
          </p:nvSpPr>
          <p:spPr>
            <a:xfrm>
              <a:off x="10752000" y="-171383"/>
              <a:ext cx="1440000" cy="144000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2614658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4B54E5-ECEC-2C1F-81FA-CCA218F61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804" y="446849"/>
            <a:ext cx="10838169" cy="622138"/>
          </a:xfrm>
        </p:spPr>
        <p:txBody>
          <a:bodyPr>
            <a:normAutofit/>
          </a:bodyPr>
          <a:lstStyle/>
          <a:p>
            <a:r>
              <a:rPr lang="cs-CZ" sz="2400"/>
              <a:t>Počty učitelů ve školách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A70D64D-7813-14B4-6EEF-EA1661785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B70F08-41D3-4C49-9139-1BF5B9A15634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8" name="Zástupný obsah 7">
            <a:extLst>
              <a:ext uri="{FF2B5EF4-FFF2-40B4-BE49-F238E27FC236}">
                <a16:creationId xmlns:a16="http://schemas.microsoft.com/office/drawing/2014/main" id="{6AB1D482-97B5-B2D7-4B98-1D7F91D4CB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9674790"/>
              </p:ext>
            </p:extLst>
          </p:nvPr>
        </p:nvGraphicFramePr>
        <p:xfrm>
          <a:off x="554803" y="1201783"/>
          <a:ext cx="10653128" cy="4276163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2410495">
                  <a:extLst>
                    <a:ext uri="{9D8B030D-6E8A-4147-A177-3AD203B41FA5}">
                      <a16:colId xmlns:a16="http://schemas.microsoft.com/office/drawing/2014/main" val="2881769616"/>
                    </a:ext>
                  </a:extLst>
                </a:gridCol>
                <a:gridCol w="2856110">
                  <a:extLst>
                    <a:ext uri="{9D8B030D-6E8A-4147-A177-3AD203B41FA5}">
                      <a16:colId xmlns:a16="http://schemas.microsoft.com/office/drawing/2014/main" val="389411337"/>
                    </a:ext>
                  </a:extLst>
                </a:gridCol>
                <a:gridCol w="2680734">
                  <a:extLst>
                    <a:ext uri="{9D8B030D-6E8A-4147-A177-3AD203B41FA5}">
                      <a16:colId xmlns:a16="http://schemas.microsoft.com/office/drawing/2014/main" val="2897882984"/>
                    </a:ext>
                  </a:extLst>
                </a:gridCol>
                <a:gridCol w="2705789">
                  <a:extLst>
                    <a:ext uri="{9D8B030D-6E8A-4147-A177-3AD203B41FA5}">
                      <a16:colId xmlns:a16="http://schemas.microsoft.com/office/drawing/2014/main" val="226670487"/>
                    </a:ext>
                  </a:extLst>
                </a:gridCol>
              </a:tblGrid>
              <a:tr h="940903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Počet dětí/žáků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Průměrný počet učitelů  v MŠ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Průměrný počet učitelů ve sloučených MŠ a ZŠ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Průměrný počet učitelů v ZŠ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896768"/>
                  </a:ext>
                </a:extLst>
              </a:tr>
              <a:tr h="333526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 &lt; 50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3,1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4,5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4,4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5601445"/>
                  </a:ext>
                </a:extLst>
              </a:tr>
              <a:tr h="333526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 50 - 99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7,1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7,3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7,9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0445800"/>
                  </a:ext>
                </a:extLst>
              </a:tr>
              <a:tr h="333526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 100 - 149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11,1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11,9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12,7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947635"/>
                  </a:ext>
                </a:extLst>
              </a:tr>
              <a:tr h="333526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 150 - 199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15,8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16,3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14,4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970309"/>
                  </a:ext>
                </a:extLst>
              </a:tr>
              <a:tr h="333526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 200 - 249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solidFill>
                            <a:srgbClr val="00B0F0"/>
                          </a:solidFill>
                          <a:effectLst/>
                        </a:rPr>
                        <a:t>20,3</a:t>
                      </a:r>
                      <a:endParaRPr lang="cs-CZ" sz="1800" b="1" i="0" u="none" strike="noStrike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>
                          <a:solidFill>
                            <a:srgbClr val="00B0F0"/>
                          </a:solidFill>
                          <a:effectLst/>
                        </a:rPr>
                        <a:t>18,8</a:t>
                      </a:r>
                      <a:endParaRPr lang="cs-CZ" sz="1800" b="1" i="0" u="none" strike="noStrike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solidFill>
                            <a:srgbClr val="00B0F0"/>
                          </a:solidFill>
                          <a:effectLst/>
                        </a:rPr>
                        <a:t>16,7</a:t>
                      </a:r>
                      <a:endParaRPr lang="cs-CZ" sz="1800" b="1" i="0" u="none" strike="noStrike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125132"/>
                  </a:ext>
                </a:extLst>
              </a:tr>
              <a:tr h="333526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 250 - 299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24,9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22,1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21,1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324606"/>
                  </a:ext>
                </a:extLst>
              </a:tr>
              <a:tr h="333526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 300 - 349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30,4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25,4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24,0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76087"/>
                  </a:ext>
                </a:extLst>
              </a:tr>
              <a:tr h="333526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 350 - 399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33,8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28,9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26,5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4151240"/>
                  </a:ext>
                </a:extLst>
              </a:tr>
              <a:tr h="333526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 400 - 499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40,4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34,3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31,0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1061449"/>
                  </a:ext>
                </a:extLst>
              </a:tr>
              <a:tr h="333526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 500 - 599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50,0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40,6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36,5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8893110"/>
                  </a:ext>
                </a:extLst>
              </a:tr>
            </a:tbl>
          </a:graphicData>
        </a:graphic>
      </p:graphicFrame>
      <p:sp>
        <p:nvSpPr>
          <p:cNvPr id="13" name="Obdélník 12">
            <a:extLst>
              <a:ext uri="{FF2B5EF4-FFF2-40B4-BE49-F238E27FC236}">
                <a16:creationId xmlns:a16="http://schemas.microsoft.com/office/drawing/2014/main" id="{18CE6071-6412-3A2E-59B1-4B2A27DADF64}"/>
              </a:ext>
            </a:extLst>
          </p:cNvPr>
          <p:cNvSpPr/>
          <p:nvPr/>
        </p:nvSpPr>
        <p:spPr>
          <a:xfrm>
            <a:off x="470722" y="5477944"/>
            <a:ext cx="6276598" cy="6221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*údaje ze školního roku 2023/24, školy vykazující děti/žáky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*údaj zahrnuje školy provozující činnost mateřské, základní, střední a vyšší odborné školy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*učitelé v přepočtu na plně zaměstnané </a:t>
            </a:r>
          </a:p>
        </p:txBody>
      </p:sp>
    </p:spTree>
    <p:extLst>
      <p:ext uri="{BB962C8B-B14F-4D97-AF65-F5344CB8AC3E}">
        <p14:creationId xmlns:p14="http://schemas.microsoft.com/office/powerpoint/2010/main" val="384282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/>
              <a:t>Stručný popis kvantitativního šetření</a:t>
            </a:r>
            <a:endParaRPr lang="cs-CZ" dirty="0"/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1570A1D5-4BE6-4BF1-AA6A-C4CD9C206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1"/>
            <a:ext cx="10415954" cy="506306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Clr>
                <a:srgbClr val="00B0F0"/>
              </a:buClr>
            </a:pPr>
            <a:r>
              <a:rPr lang="cs-CZ" sz="2000" dirty="0"/>
              <a:t>10 oblastí provozních činností</a:t>
            </a:r>
          </a:p>
          <a:p>
            <a:pPr>
              <a:lnSpc>
                <a:spcPct val="100000"/>
              </a:lnSpc>
              <a:buClr>
                <a:srgbClr val="00B0F0"/>
              </a:buClr>
            </a:pPr>
            <a:r>
              <a:rPr lang="cs-CZ" sz="2000" dirty="0"/>
              <a:t>časové náklady ředitelů a interních zaměstnanců </a:t>
            </a:r>
          </a:p>
          <a:p>
            <a:pPr lvl="1">
              <a:lnSpc>
                <a:spcPct val="100000"/>
              </a:lnSpc>
              <a:buClr>
                <a:srgbClr val="00B0F0"/>
              </a:buClr>
            </a:pPr>
            <a:r>
              <a:rPr lang="cs-CZ" sz="2000" dirty="0"/>
              <a:t>lze následně převést na peníze</a:t>
            </a:r>
          </a:p>
          <a:p>
            <a:pPr>
              <a:lnSpc>
                <a:spcPct val="100000"/>
              </a:lnSpc>
              <a:buClr>
                <a:srgbClr val="00B0F0"/>
              </a:buClr>
            </a:pPr>
            <a:r>
              <a:rPr lang="cs-CZ" sz="2000" dirty="0"/>
              <a:t>finanční náklady na zajištění činností externími dodavateli</a:t>
            </a:r>
          </a:p>
          <a:p>
            <a:pPr>
              <a:lnSpc>
                <a:spcPct val="100000"/>
              </a:lnSpc>
              <a:buClr>
                <a:srgbClr val="00B0F0"/>
              </a:buClr>
            </a:pPr>
            <a:r>
              <a:rPr lang="cs-CZ" sz="2000" dirty="0"/>
              <a:t>šetření bylo neanonymní, což umožnilo propojit odpovědi respondentů s jinými ukazateli za školu a umožní i do budoucna provádět modelování na úrovni konkrétních území</a:t>
            </a:r>
          </a:p>
          <a:p>
            <a:pPr>
              <a:lnSpc>
                <a:spcPct val="100000"/>
              </a:lnSpc>
              <a:buClr>
                <a:srgbClr val="00B0F0"/>
              </a:buClr>
            </a:pPr>
            <a:r>
              <a:rPr lang="cs-CZ" sz="2000" dirty="0"/>
              <a:t>respondenty byli ředitelky a ředitelé „veřejných“ ZŠ, MŠ a ZŠ+MŠ</a:t>
            </a:r>
          </a:p>
          <a:p>
            <a:pPr>
              <a:lnSpc>
                <a:spcPct val="100000"/>
              </a:lnSpc>
              <a:buClr>
                <a:srgbClr val="00B0F0"/>
              </a:buClr>
            </a:pPr>
            <a:r>
              <a:rPr lang="cs-CZ" sz="2000" dirty="0"/>
              <a:t>osloveno 6 788 škol, obdrželi jsme 1 849 odpovědí, zařazeno bylo 1 833 (27 % základního souboru)</a:t>
            </a:r>
          </a:p>
          <a:p>
            <a:pPr>
              <a:lnSpc>
                <a:spcPct val="100000"/>
              </a:lnSpc>
              <a:buClr>
                <a:srgbClr val="00B0F0"/>
              </a:buClr>
            </a:pPr>
            <a:r>
              <a:rPr lang="cs-CZ" sz="2000" dirty="0"/>
              <a:t>struktura odpovídajících škol přibližně odpovídá struktuře základního souboru</a:t>
            </a:r>
          </a:p>
          <a:p>
            <a:pPr>
              <a:lnSpc>
                <a:spcPct val="100000"/>
              </a:lnSpc>
              <a:buClr>
                <a:srgbClr val="00B0F0"/>
              </a:buClr>
            </a:pPr>
            <a:r>
              <a:rPr lang="cs-CZ" sz="2000" dirty="0"/>
              <a:t>míra responze se lišila podle SO ORP (Tišnovsko 100 %)</a:t>
            </a:r>
          </a:p>
        </p:txBody>
      </p:sp>
      <p:sp>
        <p:nvSpPr>
          <p:cNvPr id="2" name="Ovál 1">
            <a:extLst>
              <a:ext uri="{FF2B5EF4-FFF2-40B4-BE49-F238E27FC236}">
                <a16:creationId xmlns:a16="http://schemas.microsoft.com/office/drawing/2014/main" id="{CE038878-332D-B27D-E919-70BA5A6AECD0}"/>
              </a:ext>
            </a:extLst>
          </p:cNvPr>
          <p:cNvSpPr/>
          <p:nvPr/>
        </p:nvSpPr>
        <p:spPr>
          <a:xfrm>
            <a:off x="11159046" y="5772875"/>
            <a:ext cx="1440000" cy="144000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68B82A36-C176-A44A-5112-85FEE135C1FF}"/>
              </a:ext>
            </a:extLst>
          </p:cNvPr>
          <p:cNvGrpSpPr/>
          <p:nvPr/>
        </p:nvGrpSpPr>
        <p:grpSpPr>
          <a:xfrm>
            <a:off x="9553800" y="-1036078"/>
            <a:ext cx="3600000" cy="3600000"/>
            <a:chOff x="9173979" y="-779476"/>
            <a:chExt cx="3600000" cy="3600000"/>
          </a:xfrm>
        </p:grpSpPr>
        <p:sp>
          <p:nvSpPr>
            <p:cNvPr id="4" name="Ovál 3">
              <a:extLst>
                <a:ext uri="{FF2B5EF4-FFF2-40B4-BE49-F238E27FC236}">
                  <a16:creationId xmlns:a16="http://schemas.microsoft.com/office/drawing/2014/main" id="{A16F81AC-F1D2-0638-5E10-C2CB5A8B8921}"/>
                </a:ext>
              </a:extLst>
            </p:cNvPr>
            <p:cNvSpPr/>
            <p:nvPr/>
          </p:nvSpPr>
          <p:spPr>
            <a:xfrm>
              <a:off x="9173979" y="-779476"/>
              <a:ext cx="3600000" cy="360000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DC7FFF62-3989-334F-F140-8B621218CE9C}"/>
                </a:ext>
              </a:extLst>
            </p:cNvPr>
            <p:cNvSpPr/>
            <p:nvPr/>
          </p:nvSpPr>
          <p:spPr>
            <a:xfrm>
              <a:off x="9719046" y="-595984"/>
              <a:ext cx="2880000" cy="288000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" name="Ovál 5">
              <a:extLst>
                <a:ext uri="{FF2B5EF4-FFF2-40B4-BE49-F238E27FC236}">
                  <a16:creationId xmlns:a16="http://schemas.microsoft.com/office/drawing/2014/main" id="{35EB13C1-4507-B0B8-C7A4-1AEFE61A5DE4}"/>
                </a:ext>
              </a:extLst>
            </p:cNvPr>
            <p:cNvSpPr/>
            <p:nvPr/>
          </p:nvSpPr>
          <p:spPr>
            <a:xfrm>
              <a:off x="10273800" y="-401843"/>
              <a:ext cx="2160000" cy="216000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" name="Ovál 6">
              <a:extLst>
                <a:ext uri="{FF2B5EF4-FFF2-40B4-BE49-F238E27FC236}">
                  <a16:creationId xmlns:a16="http://schemas.microsoft.com/office/drawing/2014/main" id="{F5F4AD78-653D-98D2-AF04-653359ACA99A}"/>
                </a:ext>
              </a:extLst>
            </p:cNvPr>
            <p:cNvSpPr/>
            <p:nvPr/>
          </p:nvSpPr>
          <p:spPr>
            <a:xfrm>
              <a:off x="10752000" y="-171383"/>
              <a:ext cx="1440000" cy="144000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286468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7FE8B9-9674-A41B-0497-A8E5CDC4B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Časová neefektivita (výběr)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739EFF49-7F32-3C69-FFF2-AF795B91BB81}"/>
              </a:ext>
            </a:extLst>
          </p:cNvPr>
          <p:cNvCxnSpPr>
            <a:cxnSpLocks/>
          </p:cNvCxnSpPr>
          <p:nvPr/>
        </p:nvCxnSpPr>
        <p:spPr>
          <a:xfrm>
            <a:off x="0" y="1402914"/>
            <a:ext cx="3182655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" name="Skupina 12">
            <a:extLst>
              <a:ext uri="{FF2B5EF4-FFF2-40B4-BE49-F238E27FC236}">
                <a16:creationId xmlns:a16="http://schemas.microsoft.com/office/drawing/2014/main" id="{1237288D-639D-0581-6F6C-1C322288913F}"/>
              </a:ext>
            </a:extLst>
          </p:cNvPr>
          <p:cNvGrpSpPr/>
          <p:nvPr/>
        </p:nvGrpSpPr>
        <p:grpSpPr>
          <a:xfrm>
            <a:off x="9553800" y="-1036078"/>
            <a:ext cx="3600000" cy="3600000"/>
            <a:chOff x="9173979" y="-779476"/>
            <a:chExt cx="3600000" cy="3600000"/>
          </a:xfrm>
        </p:grpSpPr>
        <p:sp>
          <p:nvSpPr>
            <p:cNvPr id="8" name="Ovál 7">
              <a:extLst>
                <a:ext uri="{FF2B5EF4-FFF2-40B4-BE49-F238E27FC236}">
                  <a16:creationId xmlns:a16="http://schemas.microsoft.com/office/drawing/2014/main" id="{153684FE-DA4F-5A45-6671-151801F2994A}"/>
                </a:ext>
              </a:extLst>
            </p:cNvPr>
            <p:cNvSpPr/>
            <p:nvPr/>
          </p:nvSpPr>
          <p:spPr>
            <a:xfrm>
              <a:off x="9173979" y="-779476"/>
              <a:ext cx="3600000" cy="360000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B61B8F2B-6FB1-2177-B482-3EE02DEAB667}"/>
                </a:ext>
              </a:extLst>
            </p:cNvPr>
            <p:cNvSpPr/>
            <p:nvPr/>
          </p:nvSpPr>
          <p:spPr>
            <a:xfrm>
              <a:off x="9719046" y="-595984"/>
              <a:ext cx="2880000" cy="288000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E2A967E9-D015-1F83-35F1-8AB0BCDA22A8}"/>
                </a:ext>
              </a:extLst>
            </p:cNvPr>
            <p:cNvSpPr/>
            <p:nvPr/>
          </p:nvSpPr>
          <p:spPr>
            <a:xfrm>
              <a:off x="10273800" y="-401843"/>
              <a:ext cx="2160000" cy="216000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Ovál 11">
              <a:extLst>
                <a:ext uri="{FF2B5EF4-FFF2-40B4-BE49-F238E27FC236}">
                  <a16:creationId xmlns:a16="http://schemas.microsoft.com/office/drawing/2014/main" id="{61788E98-81A7-3A2E-606A-114889E6A2A5}"/>
                </a:ext>
              </a:extLst>
            </p:cNvPr>
            <p:cNvSpPr/>
            <p:nvPr/>
          </p:nvSpPr>
          <p:spPr>
            <a:xfrm>
              <a:off x="10752000" y="-171383"/>
              <a:ext cx="1440000" cy="144000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15" name="Graf 8">
                <a:extLst>
                  <a:ext uri="{FF2B5EF4-FFF2-40B4-BE49-F238E27FC236}">
                    <a16:creationId xmlns:a16="http://schemas.microsoft.com/office/drawing/2014/main" id="{19E78EE6-760D-4278-A2F2-2A2C7561C98F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290791303"/>
                  </p:ext>
                </p:extLst>
              </p:nvPr>
            </p:nvGraphicFramePr>
            <p:xfrm>
              <a:off x="377713" y="1443208"/>
              <a:ext cx="4851465" cy="2878800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15" name="Graf 8">
                <a:extLst>
                  <a:ext uri="{FF2B5EF4-FFF2-40B4-BE49-F238E27FC236}">
                    <a16:creationId xmlns:a16="http://schemas.microsoft.com/office/drawing/2014/main" id="{19E78EE6-760D-4278-A2F2-2A2C7561C98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77713" y="1443208"/>
                <a:ext cx="4851465" cy="287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16" name="Graf 12">
                <a:extLst>
                  <a:ext uri="{FF2B5EF4-FFF2-40B4-BE49-F238E27FC236}">
                    <a16:creationId xmlns:a16="http://schemas.microsoft.com/office/drawing/2014/main" id="{97A3A119-56EB-404E-A05F-1D66105F8AB7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840347037"/>
                  </p:ext>
                </p:extLst>
              </p:nvPr>
            </p:nvGraphicFramePr>
            <p:xfrm>
              <a:off x="517445" y="4362300"/>
              <a:ext cx="4572000" cy="2314946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4"/>
              </a:graphicData>
            </a:graphic>
          </p:graphicFrame>
        </mc:Choice>
        <mc:Fallback xmlns="">
          <p:pic>
            <p:nvPicPr>
              <p:cNvPr id="16" name="Graf 12">
                <a:extLst>
                  <a:ext uri="{FF2B5EF4-FFF2-40B4-BE49-F238E27FC236}">
                    <a16:creationId xmlns:a16="http://schemas.microsoft.com/office/drawing/2014/main" id="{97A3A119-56EB-404E-A05F-1D66105F8AB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17445" y="4362300"/>
                <a:ext cx="4572000" cy="231494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19" name="Graf 8">
                <a:extLst>
                  <a:ext uri="{FF2B5EF4-FFF2-40B4-BE49-F238E27FC236}">
                    <a16:creationId xmlns:a16="http://schemas.microsoft.com/office/drawing/2014/main" id="{DDF133C2-4344-4C65-8B2D-BC8CDA22F21B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1467610274"/>
                  </p:ext>
                </p:extLst>
              </p:nvPr>
            </p:nvGraphicFramePr>
            <p:xfrm>
              <a:off x="5549932" y="1483500"/>
              <a:ext cx="4572000" cy="2878800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6"/>
              </a:graphicData>
            </a:graphic>
          </p:graphicFrame>
        </mc:Choice>
        <mc:Fallback xmlns="">
          <p:pic>
            <p:nvPicPr>
              <p:cNvPr id="19" name="Graf 8">
                <a:extLst>
                  <a:ext uri="{FF2B5EF4-FFF2-40B4-BE49-F238E27FC236}">
                    <a16:creationId xmlns:a16="http://schemas.microsoft.com/office/drawing/2014/main" id="{DDF133C2-4344-4C65-8B2D-BC8CDA22F21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549932" y="1483500"/>
                <a:ext cx="4572000" cy="2878800"/>
              </a:xfrm>
              <a:prstGeom prst="rect">
                <a:avLst/>
              </a:prstGeom>
            </p:spPr>
          </p:pic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164D9A01-32F5-488E-AD3A-6D0DFBDB30FD}"/>
              </a:ext>
            </a:extLst>
          </p:cNvPr>
          <p:cNvSpPr txBox="1"/>
          <p:nvPr/>
        </p:nvSpPr>
        <p:spPr>
          <a:xfrm>
            <a:off x="5674407" y="4365544"/>
            <a:ext cx="6517593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latin typeface="Calibri" panose="020F0502020204030204" pitchFamily="34" charset="0"/>
                <a:cs typeface="Calibri" panose="020F0502020204030204" pitchFamily="34" charset="0"/>
              </a:rPr>
              <a:t>V průměru ředitelé tráví provozními činnostmi </a:t>
            </a:r>
            <a:r>
              <a:rPr lang="cs-CZ" b="1" i="1" dirty="0">
                <a:latin typeface="Calibri" panose="020F0502020204030204" pitchFamily="34" charset="0"/>
                <a:cs typeface="Calibri" panose="020F0502020204030204" pitchFamily="34" charset="0"/>
              </a:rPr>
              <a:t>30 hodin týdně.</a:t>
            </a:r>
          </a:p>
          <a:p>
            <a:r>
              <a:rPr lang="cs-CZ" i="1" dirty="0">
                <a:latin typeface="Calibri" panose="020F0502020204030204" pitchFamily="34" charset="0"/>
                <a:cs typeface="Calibri" panose="020F0502020204030204" pitchFamily="34" charset="0"/>
              </a:rPr>
              <a:t>Průměrná zátěž jednotlivými činnostmi roste výrazně pomaleji než velikost školy, u některých činností na velikosti školy nezávisí vůbec. V části nejmenších škol není na některé činnosti (projekty, dotace, zakázky) kapacita vůbec.</a:t>
            </a:r>
          </a:p>
          <a:p>
            <a:endParaRPr lang="cs-CZ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1600" i="1" dirty="0">
                <a:latin typeface="Calibri" panose="020F0502020204030204" pitchFamily="34" charset="0"/>
                <a:cs typeface="Calibri" panose="020F050202020403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Zdroj: </a:t>
            </a:r>
            <a:r>
              <a:rPr lang="cs-CZ" sz="1600" i="1" dirty="0" err="1">
                <a:latin typeface="Calibri" panose="020F0502020204030204" pitchFamily="34" charset="0"/>
                <a:cs typeface="Calibri" panose="020F050202020403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Mazouch</a:t>
            </a:r>
            <a:r>
              <a:rPr lang="cs-CZ" sz="1600" i="1" dirty="0">
                <a:latin typeface="Calibri" panose="020F0502020204030204" pitchFamily="34" charset="0"/>
                <a:cs typeface="Calibri" panose="020F050202020403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, Fischer (2024): Více času na pedagogické vedení školy prostřednictvím efektivního zajištění nepedagogických činností </a:t>
            </a:r>
            <a:r>
              <a:rPr lang="cs-CZ" sz="1600" i="1" dirty="0">
                <a:latin typeface="Calibri" panose="020F0502020204030204" pitchFamily="34" charset="0"/>
                <a:cs typeface="Calibri" panose="020F0502020204030204" pitchFamily="34" charset="0"/>
              </a:rPr>
              <a:t>. VŠE, duben 2024)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0957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7FE8B9-9674-A41B-0497-A8E5CDC4B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Provozní neefektivita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347538-DC5A-9381-F408-6EEAD1F61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8597" y="6179668"/>
            <a:ext cx="9424946" cy="678331"/>
          </a:xfrm>
        </p:spPr>
        <p:txBody>
          <a:bodyPr>
            <a:normAutofit/>
          </a:bodyPr>
          <a:lstStyle/>
          <a:p>
            <a:pPr marL="0" indent="0">
              <a:buClr>
                <a:srgbClr val="00B0F0"/>
              </a:buClr>
              <a:buNone/>
            </a:pPr>
            <a:r>
              <a:rPr lang="cs-CZ" sz="2000" dirty="0"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Zdroj: </a:t>
            </a:r>
            <a:r>
              <a:rPr lang="cs-CZ" sz="2000" dirty="0" err="1"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Mazouch</a:t>
            </a:r>
            <a:r>
              <a:rPr lang="cs-CZ" sz="2000" dirty="0"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, Fischer (2024): Více času na pedagogické vedení školy prostřednictvím efektivního zajištění nepedagogických činností </a:t>
            </a:r>
            <a:r>
              <a:rPr lang="cs-CZ" sz="2000" dirty="0">
                <a:cs typeface="Arial" panose="020B0604020202020204" pitchFamily="34" charset="0"/>
              </a:rPr>
              <a:t>. VŠE, duben 2024)</a:t>
            </a:r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739EFF49-7F32-3C69-FFF2-AF795B91BB81}"/>
              </a:ext>
            </a:extLst>
          </p:cNvPr>
          <p:cNvCxnSpPr>
            <a:cxnSpLocks/>
          </p:cNvCxnSpPr>
          <p:nvPr/>
        </p:nvCxnSpPr>
        <p:spPr>
          <a:xfrm>
            <a:off x="0" y="1402914"/>
            <a:ext cx="3182655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ál 10">
            <a:extLst>
              <a:ext uri="{FF2B5EF4-FFF2-40B4-BE49-F238E27FC236}">
                <a16:creationId xmlns:a16="http://schemas.microsoft.com/office/drawing/2014/main" id="{F07981A2-2D92-74D0-E2F1-EA1F72B17C3A}"/>
              </a:ext>
            </a:extLst>
          </p:cNvPr>
          <p:cNvSpPr/>
          <p:nvPr/>
        </p:nvSpPr>
        <p:spPr>
          <a:xfrm>
            <a:off x="11159046" y="5772875"/>
            <a:ext cx="1440000" cy="144000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13" name="Skupina 12">
            <a:extLst>
              <a:ext uri="{FF2B5EF4-FFF2-40B4-BE49-F238E27FC236}">
                <a16:creationId xmlns:a16="http://schemas.microsoft.com/office/drawing/2014/main" id="{1237288D-639D-0581-6F6C-1C322288913F}"/>
              </a:ext>
            </a:extLst>
          </p:cNvPr>
          <p:cNvGrpSpPr/>
          <p:nvPr/>
        </p:nvGrpSpPr>
        <p:grpSpPr>
          <a:xfrm>
            <a:off x="9553800" y="-1010287"/>
            <a:ext cx="3600000" cy="3600000"/>
            <a:chOff x="9173979" y="-779476"/>
            <a:chExt cx="3600000" cy="3600000"/>
          </a:xfrm>
        </p:grpSpPr>
        <p:sp>
          <p:nvSpPr>
            <p:cNvPr id="8" name="Ovál 7">
              <a:extLst>
                <a:ext uri="{FF2B5EF4-FFF2-40B4-BE49-F238E27FC236}">
                  <a16:creationId xmlns:a16="http://schemas.microsoft.com/office/drawing/2014/main" id="{153684FE-DA4F-5A45-6671-151801F2994A}"/>
                </a:ext>
              </a:extLst>
            </p:cNvPr>
            <p:cNvSpPr/>
            <p:nvPr/>
          </p:nvSpPr>
          <p:spPr>
            <a:xfrm>
              <a:off x="9173979" y="-779476"/>
              <a:ext cx="3600000" cy="360000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B61B8F2B-6FB1-2177-B482-3EE02DEAB667}"/>
                </a:ext>
              </a:extLst>
            </p:cNvPr>
            <p:cNvSpPr/>
            <p:nvPr/>
          </p:nvSpPr>
          <p:spPr>
            <a:xfrm>
              <a:off x="9719046" y="-595984"/>
              <a:ext cx="2880000" cy="288000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E2A967E9-D015-1F83-35F1-8AB0BCDA22A8}"/>
                </a:ext>
              </a:extLst>
            </p:cNvPr>
            <p:cNvSpPr/>
            <p:nvPr/>
          </p:nvSpPr>
          <p:spPr>
            <a:xfrm>
              <a:off x="10273800" y="-401843"/>
              <a:ext cx="2160000" cy="216000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Ovál 11">
              <a:extLst>
                <a:ext uri="{FF2B5EF4-FFF2-40B4-BE49-F238E27FC236}">
                  <a16:creationId xmlns:a16="http://schemas.microsoft.com/office/drawing/2014/main" id="{61788E98-81A7-3A2E-606A-114889E6A2A5}"/>
                </a:ext>
              </a:extLst>
            </p:cNvPr>
            <p:cNvSpPr/>
            <p:nvPr/>
          </p:nvSpPr>
          <p:spPr>
            <a:xfrm>
              <a:off x="10752000" y="-171383"/>
              <a:ext cx="1440000" cy="144000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84DB8C4C-DEF8-8377-0AF0-CB96405BF7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7779391"/>
              </p:ext>
            </p:extLst>
          </p:nvPr>
        </p:nvGraphicFramePr>
        <p:xfrm>
          <a:off x="778597" y="1566252"/>
          <a:ext cx="9279803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5209">
                  <a:extLst>
                    <a:ext uri="{9D8B030D-6E8A-4147-A177-3AD203B41FA5}">
                      <a16:colId xmlns:a16="http://schemas.microsoft.com/office/drawing/2014/main" val="4111889330"/>
                    </a:ext>
                  </a:extLst>
                </a:gridCol>
                <a:gridCol w="1211852">
                  <a:extLst>
                    <a:ext uri="{9D8B030D-6E8A-4147-A177-3AD203B41FA5}">
                      <a16:colId xmlns:a16="http://schemas.microsoft.com/office/drawing/2014/main" val="3336130547"/>
                    </a:ext>
                  </a:extLst>
                </a:gridCol>
                <a:gridCol w="1392341">
                  <a:extLst>
                    <a:ext uri="{9D8B030D-6E8A-4147-A177-3AD203B41FA5}">
                      <a16:colId xmlns:a16="http://schemas.microsoft.com/office/drawing/2014/main" val="438467456"/>
                    </a:ext>
                  </a:extLst>
                </a:gridCol>
                <a:gridCol w="1204159">
                  <a:extLst>
                    <a:ext uri="{9D8B030D-6E8A-4147-A177-3AD203B41FA5}">
                      <a16:colId xmlns:a16="http://schemas.microsoft.com/office/drawing/2014/main" val="1958557678"/>
                    </a:ext>
                  </a:extLst>
                </a:gridCol>
                <a:gridCol w="1756242">
                  <a:extLst>
                    <a:ext uri="{9D8B030D-6E8A-4147-A177-3AD203B41FA5}">
                      <a16:colId xmlns:a16="http://schemas.microsoft.com/office/drawing/2014/main" val="1326966665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cs-CZ"/>
                        <a:t>Činnost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dirty="0"/>
                        <a:t>Měsíční náklady v Kč na žáka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/>
                        <a:t>50 ku 500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45832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sym typeface="Symbol" panose="05050102010706020507" pitchFamily="18" charset="2"/>
                        </a:rPr>
                        <a:t></a:t>
                      </a:r>
                      <a:r>
                        <a:rPr lang="cs-CZ"/>
                        <a:t>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101-250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500</a:t>
                      </a:r>
                      <a:r>
                        <a:rPr lang="cs-CZ">
                          <a:sym typeface="Symbol" panose="05050102010706020507" pitchFamily="18" charset="2"/>
                        </a:rPr>
                        <a:t></a:t>
                      </a:r>
                      <a:endParaRPr lang="cs-CZ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805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/>
                        <a:t>Finanční účetnictví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1024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242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99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/>
                        <a:t>10,3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2911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/>
                        <a:t>Mzdové účetnictví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482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139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/>
                        <a:t>6,9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6659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/>
                        <a:t>Školní dokumentace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749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129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46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/>
                        <a:t>16,3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0471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/>
                        <a:t>Výkazy a statistika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381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15,2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0275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/>
                        <a:t>Právní agenda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390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74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29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13,4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7892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/>
                        <a:t>Projekty, dotace, zakázky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341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/>
                        <a:t>12,6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3699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Správ webu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192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45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8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12,8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2921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/>
                        <a:t>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/>
                        <a:t>4,8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5006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/>
                        <a:t>Správa a údržba budov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531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261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103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/>
                        <a:t>5,2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439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/>
                        <a:t>Úklid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1775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744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454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3,9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55225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5983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7FE8B9-9674-A41B-0497-A8E5CDC4B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Vzdělávací neefektivita</a:t>
            </a:r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347538-DC5A-9381-F408-6EEAD1F61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260667" cy="1107790"/>
          </a:xfrm>
        </p:spPr>
        <p:txBody>
          <a:bodyPr>
            <a:normAutofit/>
          </a:bodyPr>
          <a:lstStyle/>
          <a:p>
            <a:pPr marL="0" indent="0">
              <a:buClr>
                <a:srgbClr val="00B0F0"/>
              </a:buClr>
              <a:buNone/>
            </a:pPr>
            <a:r>
              <a:rPr lang="cs-CZ" sz="200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Vztah velikosti školy a kvality vzdělávání </a:t>
            </a:r>
            <a:r>
              <a:rPr lang="cs-CZ" sz="2000"/>
              <a:t>(ČŠI, září 2022)</a:t>
            </a:r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739EFF49-7F32-3C69-FFF2-AF795B91BB81}"/>
              </a:ext>
            </a:extLst>
          </p:cNvPr>
          <p:cNvCxnSpPr>
            <a:cxnSpLocks/>
          </p:cNvCxnSpPr>
          <p:nvPr/>
        </p:nvCxnSpPr>
        <p:spPr>
          <a:xfrm>
            <a:off x="0" y="1402914"/>
            <a:ext cx="3182655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ál 10">
            <a:extLst>
              <a:ext uri="{FF2B5EF4-FFF2-40B4-BE49-F238E27FC236}">
                <a16:creationId xmlns:a16="http://schemas.microsoft.com/office/drawing/2014/main" id="{F07981A2-2D92-74D0-E2F1-EA1F72B17C3A}"/>
              </a:ext>
            </a:extLst>
          </p:cNvPr>
          <p:cNvSpPr/>
          <p:nvPr/>
        </p:nvSpPr>
        <p:spPr>
          <a:xfrm>
            <a:off x="11159046" y="5772875"/>
            <a:ext cx="1440000" cy="144000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13" name="Skupina 12">
            <a:extLst>
              <a:ext uri="{FF2B5EF4-FFF2-40B4-BE49-F238E27FC236}">
                <a16:creationId xmlns:a16="http://schemas.microsoft.com/office/drawing/2014/main" id="{1237288D-639D-0581-6F6C-1C322288913F}"/>
              </a:ext>
            </a:extLst>
          </p:cNvPr>
          <p:cNvGrpSpPr/>
          <p:nvPr/>
        </p:nvGrpSpPr>
        <p:grpSpPr>
          <a:xfrm>
            <a:off x="9553800" y="-1010287"/>
            <a:ext cx="3600000" cy="3600000"/>
            <a:chOff x="9173979" y="-779476"/>
            <a:chExt cx="3600000" cy="3600000"/>
          </a:xfrm>
        </p:grpSpPr>
        <p:sp>
          <p:nvSpPr>
            <p:cNvPr id="8" name="Ovál 7">
              <a:extLst>
                <a:ext uri="{FF2B5EF4-FFF2-40B4-BE49-F238E27FC236}">
                  <a16:creationId xmlns:a16="http://schemas.microsoft.com/office/drawing/2014/main" id="{153684FE-DA4F-5A45-6671-151801F2994A}"/>
                </a:ext>
              </a:extLst>
            </p:cNvPr>
            <p:cNvSpPr/>
            <p:nvPr/>
          </p:nvSpPr>
          <p:spPr>
            <a:xfrm>
              <a:off x="9173979" y="-779476"/>
              <a:ext cx="3600000" cy="360000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B61B8F2B-6FB1-2177-B482-3EE02DEAB667}"/>
                </a:ext>
              </a:extLst>
            </p:cNvPr>
            <p:cNvSpPr/>
            <p:nvPr/>
          </p:nvSpPr>
          <p:spPr>
            <a:xfrm>
              <a:off x="9719046" y="-595984"/>
              <a:ext cx="2880000" cy="288000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E2A967E9-D015-1F83-35F1-8AB0BCDA22A8}"/>
                </a:ext>
              </a:extLst>
            </p:cNvPr>
            <p:cNvSpPr/>
            <p:nvPr/>
          </p:nvSpPr>
          <p:spPr>
            <a:xfrm>
              <a:off x="10273800" y="-401843"/>
              <a:ext cx="2160000" cy="216000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Ovál 11">
              <a:extLst>
                <a:ext uri="{FF2B5EF4-FFF2-40B4-BE49-F238E27FC236}">
                  <a16:creationId xmlns:a16="http://schemas.microsoft.com/office/drawing/2014/main" id="{61788E98-81A7-3A2E-606A-114889E6A2A5}"/>
                </a:ext>
              </a:extLst>
            </p:cNvPr>
            <p:cNvSpPr/>
            <p:nvPr/>
          </p:nvSpPr>
          <p:spPr>
            <a:xfrm>
              <a:off x="10752000" y="-171383"/>
              <a:ext cx="1440000" cy="144000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5" name="TextovéPole 4">
            <a:extLst>
              <a:ext uri="{FF2B5EF4-FFF2-40B4-BE49-F238E27FC236}">
                <a16:creationId xmlns:a16="http://schemas.microsoft.com/office/drawing/2014/main" id="{49948431-1FCA-BE0E-B4A0-15AEA7EACF73}"/>
              </a:ext>
            </a:extLst>
          </p:cNvPr>
          <p:cNvSpPr txBox="1"/>
          <p:nvPr/>
        </p:nvSpPr>
        <p:spPr>
          <a:xfrm>
            <a:off x="838200" y="2482948"/>
            <a:ext cx="8984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/>
              <a:t>percentilové umístění školy v </a:t>
            </a:r>
            <a:r>
              <a:rPr lang="cs-CZ" err="1"/>
              <a:t>JPZv</a:t>
            </a:r>
            <a:r>
              <a:rPr lang="cs-CZ"/>
              <a:t> českém jazyce a matematice v 9. ročníku v roce 2019 </a:t>
            </a:r>
          </a:p>
        </p:txBody>
      </p:sp>
      <p:graphicFrame>
        <p:nvGraphicFramePr>
          <p:cNvPr id="14" name="Tabulka 13">
            <a:extLst>
              <a:ext uri="{FF2B5EF4-FFF2-40B4-BE49-F238E27FC236}">
                <a16:creationId xmlns:a16="http://schemas.microsoft.com/office/drawing/2014/main" id="{2D05F62F-5F2D-7CA3-2344-6697D5C800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0518926"/>
              </p:ext>
            </p:extLst>
          </p:nvPr>
        </p:nvGraphicFramePr>
        <p:xfrm>
          <a:off x="946485" y="3172462"/>
          <a:ext cx="8127999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23638146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064367752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9642836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>
                          <a:solidFill>
                            <a:schemeClr val="bg1"/>
                          </a:solidFill>
                        </a:rPr>
                        <a:t>český jazyk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>
                          <a:solidFill>
                            <a:schemeClr val="bg1"/>
                          </a:solidFill>
                        </a:rPr>
                        <a:t>matematika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389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>
                          <a:solidFill>
                            <a:schemeClr val="bg1"/>
                          </a:solidFill>
                        </a:rPr>
                        <a:t>nižší počet menších tříd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47,2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47,0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78545"/>
                  </a:ext>
                </a:extLst>
              </a:tr>
              <a:tr h="2112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>
                          <a:solidFill>
                            <a:schemeClr val="bg1"/>
                          </a:solidFill>
                        </a:rPr>
                        <a:t>větší počet větších tříd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54,1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54,5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104639"/>
                  </a:ext>
                </a:extLst>
              </a:tr>
            </a:tbl>
          </a:graphicData>
        </a:graphic>
      </p:graphicFrame>
      <p:graphicFrame>
        <p:nvGraphicFramePr>
          <p:cNvPr id="15" name="Tabulka 14">
            <a:extLst>
              <a:ext uri="{FF2B5EF4-FFF2-40B4-BE49-F238E27FC236}">
                <a16:creationId xmlns:a16="http://schemas.microsoft.com/office/drawing/2014/main" id="{8BA67708-AB86-863A-EDF3-A2C62F56D0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4164533"/>
              </p:ext>
            </p:extLst>
          </p:nvPr>
        </p:nvGraphicFramePr>
        <p:xfrm>
          <a:off x="929975" y="5283858"/>
          <a:ext cx="408050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3670">
                  <a:extLst>
                    <a:ext uri="{9D8B030D-6E8A-4147-A177-3AD203B41FA5}">
                      <a16:colId xmlns:a16="http://schemas.microsoft.com/office/drawing/2014/main" val="3208742914"/>
                    </a:ext>
                  </a:extLst>
                </a:gridCol>
                <a:gridCol w="1386839">
                  <a:extLst>
                    <a:ext uri="{9D8B030D-6E8A-4147-A177-3AD203B41FA5}">
                      <a16:colId xmlns:a16="http://schemas.microsoft.com/office/drawing/2014/main" val="17444759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>
                          <a:solidFill>
                            <a:schemeClr val="bg1"/>
                          </a:solidFill>
                        </a:rPr>
                        <a:t>nižší počet menších tříd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>
                          <a:solidFill>
                            <a:schemeClr val="tx1"/>
                          </a:solidFill>
                        </a:rPr>
                        <a:t>0,46 %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147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>
                          <a:solidFill>
                            <a:schemeClr val="bg1"/>
                          </a:solidFill>
                        </a:rPr>
                        <a:t>větší počet větších tříd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>
                          <a:solidFill>
                            <a:schemeClr val="tx1"/>
                          </a:solidFill>
                        </a:rPr>
                        <a:t>0,23 %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4222550"/>
                  </a:ext>
                </a:extLst>
              </a:tr>
            </a:tbl>
          </a:graphicData>
        </a:graphic>
      </p:graphicFrame>
      <p:sp>
        <p:nvSpPr>
          <p:cNvPr id="16" name="TextovéPole 15">
            <a:extLst>
              <a:ext uri="{FF2B5EF4-FFF2-40B4-BE49-F238E27FC236}">
                <a16:creationId xmlns:a16="http://schemas.microsoft.com/office/drawing/2014/main" id="{D4E629E8-A207-D56D-D770-E7A9B7BE3198}"/>
              </a:ext>
            </a:extLst>
          </p:cNvPr>
          <p:cNvSpPr txBox="1"/>
          <p:nvPr/>
        </p:nvSpPr>
        <p:spPr>
          <a:xfrm>
            <a:off x="838200" y="4785174"/>
            <a:ext cx="8890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/>
              <a:t>podíl žáků školy končících povinnou školní docházku v 7. či 8. ročníku </a:t>
            </a:r>
          </a:p>
        </p:txBody>
      </p:sp>
    </p:spTree>
    <p:extLst>
      <p:ext uri="{BB962C8B-B14F-4D97-AF65-F5344CB8AC3E}">
        <p14:creationId xmlns:p14="http://schemas.microsoft.com/office/powerpoint/2010/main" val="78967349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4145d75-59bc-4472-81a1-d827339417fc">
      <Terms xmlns="http://schemas.microsoft.com/office/infopath/2007/PartnerControls"/>
    </lcf76f155ced4ddcb4097134ff3c332f>
    <TaxCatchAll xmlns="d920ea67-c1be-4b14-bb94-c25a00c21e6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C2BD794ED12744B86EA453870176FFB" ma:contentTypeVersion="15" ma:contentTypeDescription="Vytvoří nový dokument" ma:contentTypeScope="" ma:versionID="63b55971e62bc178d88b4ea512566309">
  <xsd:schema xmlns:xsd="http://www.w3.org/2001/XMLSchema" xmlns:xs="http://www.w3.org/2001/XMLSchema" xmlns:p="http://schemas.microsoft.com/office/2006/metadata/properties" xmlns:ns2="34145d75-59bc-4472-81a1-d827339417fc" xmlns:ns3="d920ea67-c1be-4b14-bb94-c25a00c21e60" targetNamespace="http://schemas.microsoft.com/office/2006/metadata/properties" ma:root="true" ma:fieldsID="4f444e100cb14f54c4a7cd3131d48154" ns2:_="" ns3:_="">
    <xsd:import namespace="34145d75-59bc-4472-81a1-d827339417fc"/>
    <xsd:import namespace="d920ea67-c1be-4b14-bb94-c25a00c21e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145d75-59bc-4472-81a1-d827339417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Značky obrázků" ma:readOnly="false" ma:fieldId="{5cf76f15-5ced-4ddc-b409-7134ff3c332f}" ma:taxonomyMulti="true" ma:sspId="7705af95-af8b-4274-9321-7e268ee4833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20ea67-c1be-4b14-bb94-c25a00c21e60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bbe496bc-78dd-4645-a267-b92e828bc86c}" ma:internalName="TaxCatchAll" ma:showField="CatchAllData" ma:web="d920ea67-c1be-4b14-bb94-c25a00c21e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F1966CA-0A26-4DC1-90C0-CFACDE5E7A45}">
  <ds:schemaRefs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d920ea67-c1be-4b14-bb94-c25a00c21e60"/>
    <ds:schemaRef ds:uri="http://purl.org/dc/dcmitype/"/>
    <ds:schemaRef ds:uri="http://purl.org/dc/terms/"/>
    <ds:schemaRef ds:uri="http://purl.org/dc/elements/1.1/"/>
    <ds:schemaRef ds:uri="34145d75-59bc-4472-81a1-d827339417fc"/>
  </ds:schemaRefs>
</ds:datastoreItem>
</file>

<file path=customXml/itemProps2.xml><?xml version="1.0" encoding="utf-8"?>
<ds:datastoreItem xmlns:ds="http://schemas.openxmlformats.org/officeDocument/2006/customXml" ds:itemID="{C6C7050E-51BF-43D0-B1D0-A4B76FA5352F}">
  <ds:schemaRefs>
    <ds:schemaRef ds:uri="34145d75-59bc-4472-81a1-d827339417fc"/>
    <ds:schemaRef ds:uri="d920ea67-c1be-4b14-bb94-c25a00c21e6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D5035BAA-1415-4B5C-B6AA-140F1E09D4C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2053</TotalTime>
  <Words>1240</Words>
  <Application>Microsoft Office PowerPoint</Application>
  <PresentationFormat>Širokoúhlá obrazovka</PresentationFormat>
  <Paragraphs>253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9" baseType="lpstr">
      <vt:lpstr>Aptos</vt:lpstr>
      <vt:lpstr>Aptos Display</vt:lpstr>
      <vt:lpstr>Arial</vt:lpstr>
      <vt:lpstr>Calibri</vt:lpstr>
      <vt:lpstr>Calibri Light</vt:lpstr>
      <vt:lpstr>Symbol</vt:lpstr>
      <vt:lpstr>System Font Regular</vt:lpstr>
      <vt:lpstr>Times New Roman</vt:lpstr>
      <vt:lpstr>Motiv Office</vt:lpstr>
      <vt:lpstr>Svazkové školy a spojená ředitelství cesta k profesionalizaci a zkvalitňování našich škol</vt:lpstr>
      <vt:lpstr>Prezentace aplikace PowerPoint</vt:lpstr>
      <vt:lpstr>Prezentace aplikace PowerPoint</vt:lpstr>
      <vt:lpstr>Problémy malých škol v regionech</vt:lpstr>
      <vt:lpstr>Počty učitelů ve školách</vt:lpstr>
      <vt:lpstr>Stručný popis kvantitativního šetření</vt:lpstr>
      <vt:lpstr>Časová neefektivita (výběr)</vt:lpstr>
      <vt:lpstr>Provozní neefektivita</vt:lpstr>
      <vt:lpstr>Vzdělávací neefektivita</vt:lpstr>
      <vt:lpstr>Prezentace aplikace PowerPoint</vt:lpstr>
      <vt:lpstr>Prezentace aplikace PowerPoint</vt:lpstr>
      <vt:lpstr>Zahraniční přístupy</vt:lpstr>
      <vt:lpstr>Svazkové školství</vt:lpstr>
      <vt:lpstr>Spojená ředitelství</vt:lpstr>
      <vt:lpstr>Dopady návrhu</vt:lpstr>
      <vt:lpstr>Školská právnická osoba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MSMT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Svazkové školy cesta k profesionalizaci a zkvalitňování našich škol</dc:title>
  <dc:creator>Běťáková Martina</dc:creator>
  <cp:lastModifiedBy>Řezaninová Adéla</cp:lastModifiedBy>
  <cp:revision>8</cp:revision>
  <dcterms:created xsi:type="dcterms:W3CDTF">2024-05-27T09:22:10Z</dcterms:created>
  <dcterms:modified xsi:type="dcterms:W3CDTF">2024-12-06T12:59:47Z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0x0101007C2BD794ED12744B86EA453870176FFB</vt:lpwstr>
  </property>
  <property fmtid="{D5CDD505-2E9C-101B-9397-08002B2CF9AE}" pid="3" name="MediaServiceImageTags">
    <vt:lpwstr/>
  </property>
</Properties>
</file>